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311" r:id="rId4"/>
    <p:sldId id="313" r:id="rId5"/>
    <p:sldId id="314" r:id="rId6"/>
    <p:sldId id="312" r:id="rId7"/>
    <p:sldId id="316" r:id="rId8"/>
    <p:sldId id="31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B2426-2F62-469F-A942-4C0C819006E0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60393-81D9-446A-9C3D-55ED2581C0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6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.br/url?sa=i&amp;rct=j&amp;q=tr%C3%AAs+anjos&amp;source=images&amp;cd=&amp;cad=rja&amp;docid=X20qdIVlKnDbDM&amp;tbnid=BV3ealmomvQZaM:&amp;ved=0CAUQjRw&amp;url=http://avozdoterceiroanjo.blogspot.com/p/as-mensagens-dos-tres-anjos.html&amp;ei=MA87Ub-_FJS60AGl9oHYCQ&amp;bvm=bv.43287494,d.dmQ&amp;psig=AFQjCNGE0MZ3y2n555b-NfNqqXAmw-47LQ&amp;ust=136291133789926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5269" y="1122362"/>
            <a:ext cx="9001462" cy="2479675"/>
          </a:xfrm>
        </p:spPr>
        <p:txBody>
          <a:bodyPr>
            <a:normAutofit/>
          </a:bodyPr>
          <a:lstStyle/>
          <a:p>
            <a:r>
              <a:rPr lang="pt-BR" sz="9600" dirty="0"/>
              <a:t>ISO 144.000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r>
              <a:rPr lang="pt-BR"/>
              <a:t>Congresso MV – Regional SC – Maio de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212942"/>
            <a:ext cx="12192000" cy="1227551"/>
          </a:xfrm>
        </p:spPr>
        <p:txBody>
          <a:bodyPr>
            <a:noAutofit/>
          </a:bodyPr>
          <a:lstStyle/>
          <a:p>
            <a:r>
              <a:rPr lang="pt-BR" sz="4400" dirty="0">
                <a:solidFill>
                  <a:srgbClr val="FFFF00"/>
                </a:solidFill>
              </a:rPr>
              <a:t>Deus requer o padrão iso-144.000 para o remanescente (quase 5%)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0917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4000" dirty="0">
                <a:effectLst/>
              </a:rPr>
              <a:t>“O Senhor requer neste tempo o mesmo que Ele requereu de Adão no Éden — </a:t>
            </a:r>
            <a:r>
              <a:rPr lang="pt-BR" sz="4000" b="1" dirty="0">
                <a:solidFill>
                  <a:srgbClr val="FFFF00"/>
                </a:solidFill>
                <a:effectLst/>
              </a:rPr>
              <a:t>perfeita obediência à lei de Deus</a:t>
            </a:r>
            <a:r>
              <a:rPr lang="pt-BR" sz="4000" dirty="0">
                <a:effectLst/>
              </a:rPr>
              <a:t>. Precisamos ter justiça sem um defeito, sem uma mancha”. </a:t>
            </a:r>
          </a:p>
          <a:p>
            <a:pPr marL="0" indent="0" algn="r">
              <a:buNone/>
            </a:pPr>
            <a:r>
              <a:rPr lang="pt-BR" sz="2400" dirty="0">
                <a:effectLst/>
              </a:rPr>
              <a:t>(FO, 79.2)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5716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7759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rgbClr val="FFFF00"/>
                </a:solidFill>
              </a:rPr>
              <a:t>Nosso modelo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260" y="1240077"/>
            <a:ext cx="12066739" cy="5511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r>
              <a:rPr lang="pt-BR" sz="4000" b="1" dirty="0"/>
              <a:t>I Pedro 2:21 e 22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5115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7759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rgbClr val="FFFF00"/>
                </a:solidFill>
              </a:rPr>
              <a:t>Caráter do remanescente </a:t>
            </a:r>
            <a:br>
              <a:rPr lang="pt-BR" sz="4400" dirty="0">
                <a:solidFill>
                  <a:srgbClr val="FFFF00"/>
                </a:solidFill>
              </a:rPr>
            </a:br>
            <a:r>
              <a:rPr lang="pt-BR" sz="4400" dirty="0">
                <a:solidFill>
                  <a:srgbClr val="FFFF00"/>
                </a:solidFill>
              </a:rPr>
              <a:t>iso-144.000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260" y="1240077"/>
            <a:ext cx="12066739" cy="5511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r>
              <a:rPr lang="pt-BR" sz="4000" b="1" dirty="0"/>
              <a:t>Apocalipse 14:5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2983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7759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rgbClr val="FFFF00"/>
                </a:solidFill>
              </a:rPr>
              <a:t>Quem nos dá esse poder?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260" y="1240077"/>
            <a:ext cx="12066739" cy="5511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r>
              <a:rPr lang="pt-BR" sz="4000" b="1" dirty="0"/>
              <a:t>Salmo 141:3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921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7759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rgbClr val="FFFF00"/>
                </a:solidFill>
              </a:rPr>
              <a:t>O REMANESCENTE APERFEIÇORÁ OS HERÓIS DA FÉ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260" y="1002082"/>
            <a:ext cx="12066739" cy="5749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r>
              <a:rPr lang="pt-BR" sz="4000" b="1" dirty="0"/>
              <a:t>HEBREUS 11:39 e 40</a:t>
            </a:r>
          </a:p>
        </p:txBody>
      </p:sp>
    </p:spTree>
    <p:extLst>
      <p:ext uri="{BB962C8B-B14F-4D97-AF65-F5344CB8AC3E}">
        <p14:creationId xmlns:p14="http://schemas.microsoft.com/office/powerpoint/2010/main" val="389750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7759"/>
          </a:xfrm>
        </p:spPr>
        <p:txBody>
          <a:bodyPr>
            <a:normAutofit fontScale="90000"/>
          </a:bodyPr>
          <a:lstStyle/>
          <a:p>
            <a:r>
              <a:rPr lang="pt-BR" sz="4400" dirty="0">
                <a:solidFill>
                  <a:srgbClr val="FFFF00"/>
                </a:solidFill>
              </a:rPr>
              <a:t>Por que o nome de </a:t>
            </a:r>
            <a:r>
              <a:rPr lang="pt-BR" sz="4400" dirty="0" err="1">
                <a:solidFill>
                  <a:srgbClr val="FFFF00"/>
                </a:solidFill>
              </a:rPr>
              <a:t>moisés</a:t>
            </a:r>
            <a:r>
              <a:rPr lang="pt-BR" sz="4400" dirty="0">
                <a:solidFill>
                  <a:srgbClr val="FFFF00"/>
                </a:solidFill>
              </a:rPr>
              <a:t> aparece no cântico dos 144.000?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260" y="1002082"/>
            <a:ext cx="12066739" cy="5749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r>
              <a:rPr lang="pt-BR" sz="4000" b="1" dirty="0"/>
              <a:t>APOCALIPSE 15: 2 e 3</a:t>
            </a:r>
          </a:p>
        </p:txBody>
      </p:sp>
    </p:spTree>
    <p:extLst>
      <p:ext uri="{BB962C8B-B14F-4D97-AF65-F5344CB8AC3E}">
        <p14:creationId xmlns:p14="http://schemas.microsoft.com/office/powerpoint/2010/main" val="106319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2639616" y="3929067"/>
            <a:ext cx="7571184" cy="2197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Todo o céu está esperando para que vindiquemos a lei de Deus.</a:t>
            </a:r>
          </a:p>
          <a:p>
            <a:pPr marL="0" indent="0">
              <a:buNone/>
            </a:pPr>
            <a:r>
              <a:rPr lang="pt-BR" sz="3600" b="1" dirty="0"/>
              <a:t> </a:t>
            </a:r>
            <a:r>
              <a:rPr lang="pt-BR" sz="2400" dirty="0"/>
              <a:t>(</a:t>
            </a:r>
            <a:r>
              <a:rPr lang="pt-BR" sz="2400" dirty="0" err="1"/>
              <a:t>Review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Herald de 16 de abril de 1901)</a:t>
            </a:r>
          </a:p>
          <a:p>
            <a:endParaRPr lang="pt-BR" sz="3600" b="1" dirty="0"/>
          </a:p>
        </p:txBody>
      </p:sp>
      <p:pic>
        <p:nvPicPr>
          <p:cNvPr id="40962" name="Picture 2" descr="http://3.bp.blogspot.com/-5BNoIIFj75Y/Txu46Rt_CcI/AAAAAAAASo4/EiT4k3b_g-I/s400/Segundo-Anjo-PNG-00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64" y="285729"/>
            <a:ext cx="3810000" cy="370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201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2143</TotalTime>
  <Words>99</Words>
  <Application>Microsoft Office PowerPoint</Application>
  <PresentationFormat>Personalizar</PresentationFormat>
  <Paragraphs>29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Damask</vt:lpstr>
      <vt:lpstr>ISO 144.000</vt:lpstr>
      <vt:lpstr>Deus requer o padrão iso-144.000 para o remanescente (quase 5%)</vt:lpstr>
      <vt:lpstr>Nosso modelo</vt:lpstr>
      <vt:lpstr>Caráter do remanescente  iso-144.000</vt:lpstr>
      <vt:lpstr>Quem nos dá esse poder?</vt:lpstr>
      <vt:lpstr>O REMANESCENTE APERFEIÇORÁ OS HERÓIS DA FÉ</vt:lpstr>
      <vt:lpstr>Por que o nome de moisés aparece no cântico dos 144.000?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144.000</dc:title>
  <dc:creator>Usuário</dc:creator>
  <cp:lastModifiedBy>Daniel Silveira</cp:lastModifiedBy>
  <cp:revision>117</cp:revision>
  <dcterms:created xsi:type="dcterms:W3CDTF">2016-02-27T21:03:06Z</dcterms:created>
  <dcterms:modified xsi:type="dcterms:W3CDTF">2016-05-29T15:59:17Z</dcterms:modified>
</cp:coreProperties>
</file>