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64" r:id="rId4"/>
    <p:sldId id="305" r:id="rId5"/>
    <p:sldId id="306" r:id="rId6"/>
    <p:sldId id="307" r:id="rId7"/>
    <p:sldId id="30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63" autoAdjust="0"/>
    <p:restoredTop sz="94660"/>
  </p:normalViewPr>
  <p:slideViewPr>
    <p:cSldViewPr snapToGrid="0">
      <p:cViewPr varScale="1">
        <p:scale>
          <a:sx n="74" d="100"/>
          <a:sy n="74" d="100"/>
        </p:scale>
        <p:origin x="-45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95269" y="1122362"/>
            <a:ext cx="9001462" cy="2479675"/>
          </a:xfrm>
        </p:spPr>
        <p:txBody>
          <a:bodyPr>
            <a:normAutofit/>
          </a:bodyPr>
          <a:lstStyle/>
          <a:p>
            <a:r>
              <a:rPr lang="pt-BR" sz="9600" dirty="0"/>
              <a:t>ISO 144.000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endParaRPr lang="pt-BR" dirty="0"/>
          </a:p>
          <a:p>
            <a:pPr algn="r"/>
            <a:endParaRPr lang="pt-BR" dirty="0"/>
          </a:p>
          <a:p>
            <a:pPr algn="r"/>
            <a:r>
              <a:rPr lang="pt-BR" dirty="0" smtClean="0"/>
              <a:t>Congresso MV – Regional SC – Maio de 2016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779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795" y="250522"/>
            <a:ext cx="10353761" cy="1077237"/>
          </a:xfrm>
        </p:spPr>
        <p:txBody>
          <a:bodyPr>
            <a:normAutofit/>
          </a:bodyPr>
          <a:lstStyle/>
          <a:p>
            <a:r>
              <a:rPr lang="pt-BR" sz="4000" dirty="0">
                <a:solidFill>
                  <a:srgbClr val="FFFF00"/>
                </a:solidFill>
              </a:rPr>
              <a:t>O QUE SIGINIFICA “ISO”?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76197" y="1728592"/>
            <a:ext cx="10691360" cy="4860098"/>
          </a:xfrm>
        </p:spPr>
        <p:txBody>
          <a:bodyPr>
            <a:normAutofit/>
          </a:bodyPr>
          <a:lstStyle/>
          <a:p>
            <a:r>
              <a:rPr lang="pt-BR" sz="3600" b="1" dirty="0">
                <a:effectLst/>
              </a:rPr>
              <a:t>ISO </a:t>
            </a:r>
            <a:r>
              <a:rPr lang="pt-BR" sz="3600" dirty="0">
                <a:effectLst/>
              </a:rPr>
              <a:t>é a sigla de </a:t>
            </a:r>
            <a:r>
              <a:rPr lang="pt-BR" sz="3600" b="1" i="1" dirty="0" err="1">
                <a:effectLst/>
              </a:rPr>
              <a:t>International</a:t>
            </a:r>
            <a:r>
              <a:rPr lang="pt-BR" sz="3600" b="1" i="1" dirty="0">
                <a:effectLst/>
              </a:rPr>
              <a:t> </a:t>
            </a:r>
            <a:r>
              <a:rPr lang="pt-BR" sz="3600" b="1" i="1" dirty="0" err="1">
                <a:effectLst/>
              </a:rPr>
              <a:t>Organization</a:t>
            </a:r>
            <a:r>
              <a:rPr lang="pt-BR" sz="3600" b="1" i="1" dirty="0">
                <a:effectLst/>
              </a:rPr>
              <a:t> for </a:t>
            </a:r>
            <a:r>
              <a:rPr lang="pt-BR" sz="3600" b="1" i="1" dirty="0" err="1">
                <a:effectLst/>
              </a:rPr>
              <a:t>Standardization</a:t>
            </a:r>
            <a:r>
              <a:rPr lang="pt-BR" sz="3600" dirty="0">
                <a:effectLst/>
              </a:rPr>
              <a:t>, ou </a:t>
            </a:r>
            <a:r>
              <a:rPr lang="pt-BR" sz="3600" b="1" dirty="0">
                <a:effectLst/>
              </a:rPr>
              <a:t>Organização Internacional para Padronização</a:t>
            </a:r>
            <a:r>
              <a:rPr lang="pt-BR" sz="3600" dirty="0">
                <a:effectLst/>
              </a:rPr>
              <a:t>, em português. A ISO </a:t>
            </a:r>
            <a:r>
              <a:rPr lang="pt-BR" sz="3600" dirty="0">
                <a:solidFill>
                  <a:srgbClr val="FFFF00"/>
                </a:solidFill>
                <a:effectLst/>
              </a:rPr>
              <a:t>é uma </a:t>
            </a:r>
            <a:r>
              <a:rPr lang="pt-BR" sz="3600" b="1" dirty="0">
                <a:solidFill>
                  <a:srgbClr val="FFFF00"/>
                </a:solidFill>
                <a:effectLst/>
              </a:rPr>
              <a:t>entidade de padronização e normatização</a:t>
            </a:r>
            <a:r>
              <a:rPr lang="pt-BR" sz="3600" dirty="0">
                <a:effectLst/>
              </a:rPr>
              <a:t>, e foi criada em Genebra, na Suíça, em 1947.</a:t>
            </a:r>
          </a:p>
          <a:p>
            <a:endParaRPr lang="pt-BR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29651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795" y="250522"/>
            <a:ext cx="10353761" cy="1077237"/>
          </a:xfrm>
        </p:spPr>
        <p:txBody>
          <a:bodyPr>
            <a:normAutofit/>
          </a:bodyPr>
          <a:lstStyle/>
          <a:p>
            <a:r>
              <a:rPr lang="pt-BR" sz="4000" dirty="0">
                <a:solidFill>
                  <a:srgbClr val="FFFF00"/>
                </a:solidFill>
              </a:rPr>
              <a:t>O QUE SIGINIFICA “ISO”?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3150" y="1728592"/>
            <a:ext cx="11436263" cy="4860098"/>
          </a:xfrm>
        </p:spPr>
        <p:txBody>
          <a:bodyPr>
            <a:normAutofit/>
          </a:bodyPr>
          <a:lstStyle/>
          <a:p>
            <a:r>
              <a:rPr lang="pt-BR" sz="3600" dirty="0">
                <a:effectLst/>
              </a:rPr>
              <a:t>Esta foi a sigla escolhida porque em grego </a:t>
            </a:r>
            <a:r>
              <a:rPr lang="pt-BR" sz="3600" b="1" i="1" dirty="0" err="1">
                <a:solidFill>
                  <a:srgbClr val="FFFF00"/>
                </a:solidFill>
                <a:effectLst/>
              </a:rPr>
              <a:t>isos</a:t>
            </a:r>
            <a:r>
              <a:rPr lang="pt-BR" sz="3600" b="1" dirty="0">
                <a:solidFill>
                  <a:srgbClr val="FFFF00"/>
                </a:solidFill>
                <a:effectLst/>
              </a:rPr>
              <a:t> significa "igual</a:t>
            </a:r>
            <a:r>
              <a:rPr lang="pt-BR" sz="3600" dirty="0">
                <a:effectLst/>
              </a:rPr>
              <a:t>".</a:t>
            </a:r>
          </a:p>
          <a:p>
            <a:endParaRPr lang="pt-BR" sz="3600" dirty="0">
              <a:effectLst/>
            </a:endParaRPr>
          </a:p>
          <a:p>
            <a:r>
              <a:rPr lang="pt-BR" sz="3600" dirty="0">
                <a:effectLst/>
              </a:rPr>
              <a:t>A ISO promove a normatização de empresas e produtos, </a:t>
            </a:r>
            <a:r>
              <a:rPr lang="pt-BR" sz="3600" b="1" dirty="0">
                <a:solidFill>
                  <a:srgbClr val="FFFF00"/>
                </a:solidFill>
                <a:effectLst/>
              </a:rPr>
              <a:t>para manter a qualidade permanente.</a:t>
            </a:r>
          </a:p>
        </p:txBody>
      </p:sp>
    </p:spTree>
    <p:extLst>
      <p:ext uri="{BB962C8B-B14F-4D97-AF65-F5344CB8AC3E}">
        <p14:creationId xmlns:p14="http://schemas.microsoft.com/office/powerpoint/2010/main" val="2678112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7134" y="0"/>
            <a:ext cx="10240422" cy="1503124"/>
          </a:xfrm>
        </p:spPr>
        <p:txBody>
          <a:bodyPr>
            <a:normAutofit/>
          </a:bodyPr>
          <a:lstStyle/>
          <a:p>
            <a:r>
              <a:rPr lang="pt-BR" sz="4400" dirty="0">
                <a:solidFill>
                  <a:srgbClr val="FFFF00"/>
                </a:solidFill>
              </a:rPr>
              <a:t>COMO PODE A MUDANÇA DE CORAÇÃO SER EFETIVADA?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5884" y="1603333"/>
            <a:ext cx="11766115" cy="51481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>
                <a:effectLst/>
              </a:rPr>
              <a:t>“</a:t>
            </a:r>
            <a:r>
              <a:rPr lang="pt-BR" sz="3600" dirty="0">
                <a:effectLst/>
              </a:rPr>
              <a:t>A mudança do coração representada pelo novo nascimento somente poderá ser levada a efeito pela atuação efetiva do </a:t>
            </a:r>
            <a:r>
              <a:rPr lang="pt-BR" sz="3600" b="1" dirty="0">
                <a:solidFill>
                  <a:srgbClr val="FFFF00"/>
                </a:solidFill>
                <a:effectLst/>
              </a:rPr>
              <a:t>Espírito Santo</a:t>
            </a:r>
            <a:r>
              <a:rPr lang="pt-BR" sz="3600" dirty="0">
                <a:effectLst/>
              </a:rPr>
              <a:t>. ... O orgulho e o amor-próprio resistem ao </a:t>
            </a:r>
            <a:r>
              <a:rPr lang="pt-BR" sz="3600" b="1" dirty="0">
                <a:solidFill>
                  <a:srgbClr val="FFFF00"/>
                </a:solidFill>
                <a:effectLst/>
              </a:rPr>
              <a:t>Espírito de Deus</a:t>
            </a:r>
            <a:r>
              <a:rPr lang="pt-BR" sz="3600" dirty="0">
                <a:effectLst/>
              </a:rPr>
              <a:t>; toda inclinação natural do ser humano se opõe à transformação da altivez e soberba na mansidão e humildade de Cristo.  </a:t>
            </a:r>
            <a:r>
              <a:rPr lang="pt-BR" dirty="0">
                <a:effectLst/>
              </a:rPr>
              <a:t>(CONTINUA)</a:t>
            </a:r>
            <a:endParaRPr lang="pt-BR" dirty="0">
              <a:effectLst/>
              <a:latin typeface="Perguntei a significação da sacudidura que eu vira, e foi-me mostrado que era determinada pelo testemunho direto contido no conselho da Testemunha verdadeira à igreja de Laodicéia. Isto produzirá efeito no coração daquele que o receber, e o lewell (Corpo)"/>
            </a:endParaRPr>
          </a:p>
        </p:txBody>
      </p:sp>
    </p:spTree>
    <p:extLst>
      <p:ext uri="{BB962C8B-B14F-4D97-AF65-F5344CB8AC3E}">
        <p14:creationId xmlns:p14="http://schemas.microsoft.com/office/powerpoint/2010/main" val="1360397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7134" y="0"/>
            <a:ext cx="10240422" cy="1503124"/>
          </a:xfrm>
        </p:spPr>
        <p:txBody>
          <a:bodyPr>
            <a:normAutofit/>
          </a:bodyPr>
          <a:lstStyle/>
          <a:p>
            <a:r>
              <a:rPr lang="pt-BR" sz="4400" dirty="0">
                <a:solidFill>
                  <a:srgbClr val="FFFF00"/>
                </a:solidFill>
              </a:rPr>
              <a:t>COMO PODE A MUDANÇA DE CORAÇÃO SER EFETIVADA?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7682" y="1315233"/>
            <a:ext cx="12104317" cy="54362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3200" dirty="0">
                <a:effectLst/>
              </a:rPr>
              <a:t>...</a:t>
            </a:r>
            <a:r>
              <a:rPr lang="pt-BR" sz="3200" b="1" dirty="0">
                <a:solidFill>
                  <a:srgbClr val="FFFF00"/>
                </a:solidFill>
                <a:effectLst/>
              </a:rPr>
              <a:t>Se</a:t>
            </a:r>
            <a:r>
              <a:rPr lang="pt-BR" sz="3200" dirty="0">
                <a:effectLst/>
              </a:rPr>
              <a:t> quisermos, porém, andar no caminho de vida eterna, não devemos escutar as insinuações do eu. Com humildade e contrição devemos suplicar a nosso Pai celestial: “Cria em mim, ó Deus, um coração puro e renova em mim um espírito reto.” Salmos 51:10. À medida que </a:t>
            </a:r>
            <a:r>
              <a:rPr lang="pt-BR" sz="3200" b="1" dirty="0">
                <a:solidFill>
                  <a:srgbClr val="FFFF00"/>
                </a:solidFill>
                <a:effectLst/>
              </a:rPr>
              <a:t>recebemos</a:t>
            </a:r>
            <a:r>
              <a:rPr lang="pt-BR" sz="3200" dirty="0">
                <a:effectLst/>
              </a:rPr>
              <a:t> a divina luz e </a:t>
            </a:r>
            <a:r>
              <a:rPr lang="pt-BR" sz="3200" b="1" dirty="0">
                <a:solidFill>
                  <a:srgbClr val="FFFF00"/>
                </a:solidFill>
                <a:effectLst/>
              </a:rPr>
              <a:t>cooperamos</a:t>
            </a:r>
            <a:r>
              <a:rPr lang="pt-BR" sz="3200" dirty="0">
                <a:effectLst/>
              </a:rPr>
              <a:t> com a iniciativa do Céu, somos “nascidos de novo” e livres da mancha do pecado pelo poder de Cristo. — The </a:t>
            </a:r>
            <a:r>
              <a:rPr lang="pt-BR" sz="3200" dirty="0" err="1">
                <a:effectLst/>
              </a:rPr>
              <a:t>Youth’s</a:t>
            </a:r>
            <a:r>
              <a:rPr lang="pt-BR" sz="3200" dirty="0">
                <a:effectLst/>
              </a:rPr>
              <a:t> </a:t>
            </a:r>
            <a:r>
              <a:rPr lang="pt-BR" sz="3200" dirty="0" err="1">
                <a:effectLst/>
              </a:rPr>
              <a:t>Instructor</a:t>
            </a:r>
            <a:r>
              <a:rPr lang="pt-BR" sz="3200" dirty="0">
                <a:effectLst/>
              </a:rPr>
              <a:t>, 9 de Setembro de 1897”.</a:t>
            </a:r>
          </a:p>
          <a:p>
            <a:pPr marL="0" indent="0">
              <a:buNone/>
            </a:pPr>
            <a:r>
              <a:rPr lang="pt-BR" dirty="0">
                <a:effectLst/>
              </a:rPr>
              <a:t> (CD 70.6)</a:t>
            </a:r>
          </a:p>
          <a:p>
            <a:pPr marL="0" indent="0">
              <a:buNone/>
            </a:pPr>
            <a:endParaRPr lang="pt-BR" dirty="0">
              <a:effectLst/>
              <a:latin typeface="Perguntei a significação da sacudidura que eu vira, e foi-me mostrado que era determinada pelo testemunho direto contido no conselho da Testemunha verdadeira à igreja de Laodicéia. Isto produzirá efeito no coração daquele que o receber, e o lewell (Corpo)"/>
            </a:endParaRPr>
          </a:p>
        </p:txBody>
      </p:sp>
    </p:spTree>
    <p:extLst>
      <p:ext uri="{BB962C8B-B14F-4D97-AF65-F5344CB8AC3E}">
        <p14:creationId xmlns:p14="http://schemas.microsoft.com/office/powerpoint/2010/main" val="781910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7134" y="0"/>
            <a:ext cx="10240422" cy="1503124"/>
          </a:xfrm>
        </p:spPr>
        <p:txBody>
          <a:bodyPr>
            <a:normAutofit/>
          </a:bodyPr>
          <a:lstStyle/>
          <a:p>
            <a:r>
              <a:rPr lang="pt-BR" sz="4400" dirty="0">
                <a:solidFill>
                  <a:srgbClr val="FFFF00"/>
                </a:solidFill>
              </a:rPr>
              <a:t>QUAL É O NOSSO CONCEITO SOBRE O REINO DE DEUS?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5884" y="1603333"/>
            <a:ext cx="11766115" cy="51481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3200" dirty="0">
                <a:effectLst/>
              </a:rPr>
              <a:t>Sem o </a:t>
            </a:r>
            <a:r>
              <a:rPr lang="pt-BR" sz="3200" b="1" dirty="0">
                <a:solidFill>
                  <a:srgbClr val="FFFF00"/>
                </a:solidFill>
                <a:effectLst/>
              </a:rPr>
              <a:t>Espírito Santo</a:t>
            </a:r>
            <a:r>
              <a:rPr lang="pt-BR" sz="3200" dirty="0">
                <a:effectLst/>
              </a:rPr>
              <a:t> para iluminar a mente e ampliar a compreensão, a fé dos discípulos faleceria. Penoso era a Jesus ver que o </a:t>
            </a:r>
            <a:r>
              <a:rPr lang="pt-BR" sz="3200" b="1" dirty="0">
                <a:solidFill>
                  <a:srgbClr val="FFFF00"/>
                </a:solidFill>
                <a:effectLst/>
              </a:rPr>
              <a:t>conceito</a:t>
            </a:r>
            <a:r>
              <a:rPr lang="pt-BR" sz="3200" dirty="0">
                <a:effectLst/>
              </a:rPr>
              <a:t> deles quanto a Seu reino se limitasse, em tão grande parte, ao engrandecimento e honra mundanos. Oprimia-O o peso da preocupação por eles, e derramava Suas súplicas com amarga angústia e lágrimas”.</a:t>
            </a:r>
          </a:p>
          <a:p>
            <a:pPr marL="0" indent="0">
              <a:buNone/>
            </a:pPr>
            <a:r>
              <a:rPr lang="pt-BR" dirty="0">
                <a:effectLst/>
              </a:rPr>
              <a:t> (DTN 261.3)</a:t>
            </a:r>
          </a:p>
          <a:p>
            <a:pPr marL="0" indent="0">
              <a:buNone/>
            </a:pPr>
            <a:endParaRPr lang="pt-BR" dirty="0">
              <a:effectLst/>
              <a:latin typeface="Perguntei a significação da sacudidura que eu vira, e foi-me mostrado que era determinada pelo testemunho direto contido no conselho da Testemunha verdadeira à igreja de Laodicéia. Isto produzirá efeito no coração daquele que o receber, e o lewell (Corpo)"/>
            </a:endParaRPr>
          </a:p>
        </p:txBody>
      </p:sp>
    </p:spTree>
    <p:extLst>
      <p:ext uri="{BB962C8B-B14F-4D97-AF65-F5344CB8AC3E}">
        <p14:creationId xmlns:p14="http://schemas.microsoft.com/office/powerpoint/2010/main" val="248433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7134" y="0"/>
            <a:ext cx="10240422" cy="1503124"/>
          </a:xfrm>
        </p:spPr>
        <p:txBody>
          <a:bodyPr>
            <a:normAutofit fontScale="90000"/>
          </a:bodyPr>
          <a:lstStyle/>
          <a:p>
            <a:r>
              <a:rPr lang="pt-BR" sz="4400" dirty="0">
                <a:solidFill>
                  <a:srgbClr val="FFFF00"/>
                </a:solidFill>
              </a:rPr>
              <a:t>EM QUANTOS PRECISAMOS ESTAR PARA RECEBERMOS O E. SANTO?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5884" y="1603333"/>
            <a:ext cx="11766115" cy="51481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3200" dirty="0">
                <a:effectLst/>
              </a:rPr>
              <a:t>“Ainda que </a:t>
            </a:r>
            <a:r>
              <a:rPr lang="pt-BR" sz="3200" b="1" dirty="0">
                <a:solidFill>
                  <a:srgbClr val="FFFF00"/>
                </a:solidFill>
                <a:effectLst/>
              </a:rPr>
              <a:t>alguns poucos estejam reunidos</a:t>
            </a:r>
            <a:r>
              <a:rPr lang="pt-BR" sz="3200" dirty="0">
                <a:effectLst/>
              </a:rPr>
              <a:t>, haverá pessoas suficientes para suplicar as preciosas promessas de Deus. O Pai, o Filho, e os santos anjos estarão presentes convosco, a fim de comprovar vossa fé, vossos sólidos princípios, e então recebereis o derramamento do </a:t>
            </a:r>
            <a:r>
              <a:rPr lang="pt-BR" sz="3200" b="1" dirty="0">
                <a:solidFill>
                  <a:srgbClr val="FFFF00"/>
                </a:solidFill>
                <a:effectLst/>
              </a:rPr>
              <a:t>Espírito Santo de Deus</a:t>
            </a:r>
            <a:r>
              <a:rPr lang="pt-BR" sz="3200" dirty="0">
                <a:effectLst/>
              </a:rPr>
              <a:t> — </a:t>
            </a:r>
            <a:r>
              <a:rPr lang="pt-BR" sz="3200" dirty="0" err="1">
                <a:effectLst/>
              </a:rPr>
              <a:t>Signs</a:t>
            </a:r>
            <a:r>
              <a:rPr lang="pt-BR" sz="3200" dirty="0">
                <a:effectLst/>
              </a:rPr>
              <a:t> </a:t>
            </a:r>
            <a:r>
              <a:rPr lang="pt-BR" sz="3200" dirty="0" err="1">
                <a:effectLst/>
              </a:rPr>
              <a:t>of</a:t>
            </a:r>
            <a:r>
              <a:rPr lang="pt-BR" sz="3200" dirty="0">
                <a:effectLst/>
              </a:rPr>
              <a:t> </a:t>
            </a:r>
            <a:r>
              <a:rPr lang="pt-BR" sz="3200" dirty="0" err="1">
                <a:effectLst/>
              </a:rPr>
              <a:t>the</a:t>
            </a:r>
            <a:r>
              <a:rPr lang="pt-BR" sz="3200" dirty="0">
                <a:effectLst/>
              </a:rPr>
              <a:t> Times, 10 de Fevereiro de 1890”.</a:t>
            </a:r>
          </a:p>
          <a:p>
            <a:pPr marL="0" indent="0">
              <a:buNone/>
            </a:pPr>
            <a:r>
              <a:rPr lang="pt-BR" dirty="0">
                <a:effectLst/>
              </a:rPr>
              <a:t> (RC 199.6)</a:t>
            </a:r>
          </a:p>
          <a:p>
            <a:pPr marL="0" indent="0">
              <a:buNone/>
            </a:pPr>
            <a:endParaRPr lang="pt-BR" dirty="0">
              <a:effectLst/>
              <a:latin typeface="Perguntei a significação da sacudidura que eu vira, e foi-me mostrado que era determinada pelo testemunho direto contido no conselho da Testemunha verdadeira à igreja de Laodicéia. Isto produzirá efeito no coração daquele que o receber, e o lewell (Corpo)"/>
            </a:endParaRPr>
          </a:p>
        </p:txBody>
      </p:sp>
    </p:spTree>
    <p:extLst>
      <p:ext uri="{BB962C8B-B14F-4D97-AF65-F5344CB8AC3E}">
        <p14:creationId xmlns:p14="http://schemas.microsoft.com/office/powerpoint/2010/main" val="6461932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TM04033921[[fn=Damasco]]</Template>
  <TotalTime>1481</TotalTime>
  <Words>143</Words>
  <Application>Microsoft Office PowerPoint</Application>
  <PresentationFormat>Personalizar</PresentationFormat>
  <Paragraphs>21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Damask</vt:lpstr>
      <vt:lpstr>ISO 144.000</vt:lpstr>
      <vt:lpstr>O QUE SIGINIFICA “ISO”?</vt:lpstr>
      <vt:lpstr>O QUE SIGINIFICA “ISO”?</vt:lpstr>
      <vt:lpstr>COMO PODE A MUDANÇA DE CORAÇÃO SER EFETIVADA?</vt:lpstr>
      <vt:lpstr>COMO PODE A MUDANÇA DE CORAÇÃO SER EFETIVADA?</vt:lpstr>
      <vt:lpstr>QUAL É O NOSSO CONCEITO SOBRE O REINO DE DEUS?</vt:lpstr>
      <vt:lpstr>EM QUANTOS PRECISAMOS ESTAR PARA RECEBERMOS O E. SANTO?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ISO 144.000</dc:title>
  <dc:creator>Usuário</dc:creator>
  <cp:lastModifiedBy>Daniel Silveira</cp:lastModifiedBy>
  <cp:revision>96</cp:revision>
  <dcterms:created xsi:type="dcterms:W3CDTF">2016-02-27T21:03:06Z</dcterms:created>
  <dcterms:modified xsi:type="dcterms:W3CDTF">2016-05-29T15:56:51Z</dcterms:modified>
</cp:coreProperties>
</file>