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64" r:id="rId18"/>
    <p:sldId id="275" r:id="rId19"/>
    <p:sldId id="277" r:id="rId20"/>
    <p:sldId id="278" r:id="rId21"/>
    <p:sldId id="280" r:id="rId22"/>
    <p:sldId id="281" r:id="rId23"/>
    <p:sldId id="258" r:id="rId24"/>
    <p:sldId id="282" r:id="rId25"/>
    <p:sldId id="257" r:id="rId26"/>
    <p:sldId id="265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01CA-5434-4981-A264-62BA9A4756AB}" type="datetimeFigureOut">
              <a:rPr lang="pt-BR" smtClean="0"/>
              <a:t>01/01/2005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534182-41A2-42AE-AADC-430D1517A5D5}" type="slidenum">
              <a:rPr lang="pt-BR" smtClean="0"/>
              <a:t>‹#›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01CA-5434-4981-A264-62BA9A4756AB}" type="datetimeFigureOut">
              <a:rPr lang="pt-BR" smtClean="0"/>
              <a:t>01/01/2005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4182-41A2-42AE-AADC-430D1517A5D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01CA-5434-4981-A264-62BA9A4756AB}" type="datetimeFigureOut">
              <a:rPr lang="pt-BR" smtClean="0"/>
              <a:t>01/01/2005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4182-41A2-42AE-AADC-430D1517A5D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01CA-5434-4981-A264-62BA9A4756AB}" type="datetimeFigureOut">
              <a:rPr lang="pt-BR" smtClean="0"/>
              <a:t>01/01/2005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4182-41A2-42AE-AADC-430D1517A5D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01CA-5434-4981-A264-62BA9A4756AB}" type="datetimeFigureOut">
              <a:rPr lang="pt-BR" smtClean="0"/>
              <a:t>01/01/2005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4182-41A2-42AE-AADC-430D1517A5D5}" type="slidenum">
              <a:rPr lang="pt-BR" smtClean="0"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01CA-5434-4981-A264-62BA9A4756AB}" type="datetimeFigureOut">
              <a:rPr lang="pt-BR" smtClean="0"/>
              <a:t>01/01/2005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4182-41A2-42AE-AADC-430D1517A5D5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01CA-5434-4981-A264-62BA9A4756AB}" type="datetimeFigureOut">
              <a:rPr lang="pt-BR" smtClean="0"/>
              <a:t>01/01/2005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4182-41A2-42AE-AADC-430D1517A5D5}" type="slidenum">
              <a:rPr lang="pt-BR" smtClean="0"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01CA-5434-4981-A264-62BA9A4756AB}" type="datetimeFigureOut">
              <a:rPr lang="pt-BR" smtClean="0"/>
              <a:t>01/01/2005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4182-41A2-42AE-AADC-430D1517A5D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01CA-5434-4981-A264-62BA9A4756AB}" type="datetimeFigureOut">
              <a:rPr lang="pt-BR" smtClean="0"/>
              <a:t>01/01/2005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4182-41A2-42AE-AADC-430D1517A5D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01CA-5434-4981-A264-62BA9A4756AB}" type="datetimeFigureOut">
              <a:rPr lang="pt-BR" smtClean="0"/>
              <a:t>01/01/2005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4182-41A2-42AE-AADC-430D1517A5D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01CA-5434-4981-A264-62BA9A4756AB}" type="datetimeFigureOut">
              <a:rPr lang="pt-BR" smtClean="0"/>
              <a:t>01/01/2005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4182-41A2-42AE-AADC-430D1517A5D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06701CA-5434-4981-A264-62BA9A4756AB}" type="datetimeFigureOut">
              <a:rPr lang="pt-BR" smtClean="0"/>
              <a:t>01/01/2005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534182-41A2-42AE-AADC-430D1517A5D5}" type="slidenum">
              <a:rPr lang="pt-BR" smtClean="0"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5015"/>
            <a:ext cx="7772400" cy="2959969"/>
          </a:xfrm>
        </p:spPr>
        <p:txBody>
          <a:bodyPr/>
          <a:lstStyle/>
          <a:p>
            <a:r>
              <a:rPr lang="en-US" sz="6600" dirty="0" smtClean="0"/>
              <a:t>A </a:t>
            </a:r>
            <a:r>
              <a:rPr lang="en-US" sz="6600" dirty="0"/>
              <a:t>T</a:t>
            </a:r>
            <a:r>
              <a:rPr lang="en-US" sz="6600" dirty="0" smtClean="0"/>
              <a:t>erceira </a:t>
            </a:r>
            <a:r>
              <a:rPr lang="en-US" sz="6600" dirty="0" err="1" smtClean="0"/>
              <a:t>Mensagem</a:t>
            </a:r>
            <a:r>
              <a:rPr lang="en-US" sz="6600" dirty="0" smtClean="0"/>
              <a:t> </a:t>
            </a:r>
            <a:r>
              <a:rPr lang="en-US" sz="6600" dirty="0" err="1" smtClean="0"/>
              <a:t>Agélica</a:t>
            </a:r>
            <a:endParaRPr lang="pt-BR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21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A. T. Jones</a:t>
            </a:r>
          </a:p>
          <a:p>
            <a:r>
              <a:rPr lang="en-US" sz="3200" dirty="0" err="1" smtClean="0"/>
              <a:t>Sermões</a:t>
            </a:r>
            <a:r>
              <a:rPr lang="en-US" sz="3200" dirty="0" smtClean="0"/>
              <a:t> 21-24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505861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/>
          </a:bodyPr>
          <a:lstStyle/>
          <a:p>
            <a:r>
              <a:rPr lang="pt-BR" dirty="0" smtClean="0"/>
              <a:t>Vivemos em um tempo solene, terrível. </a:t>
            </a:r>
          </a:p>
          <a:p>
            <a:endParaRPr lang="pt-BR" dirty="0"/>
          </a:p>
          <a:p>
            <a:r>
              <a:rPr lang="pt-BR" dirty="0" smtClean="0"/>
              <a:t>Mas é para encararmos com alegria, também.</a:t>
            </a:r>
          </a:p>
          <a:p>
            <a:endParaRPr lang="pt-BR" dirty="0"/>
          </a:p>
          <a:p>
            <a:r>
              <a:rPr lang="pt-BR" dirty="0" smtClean="0"/>
              <a:t>Não se preocupe em controlar isso. É a glória </a:t>
            </a:r>
            <a:r>
              <a:rPr lang="pt-BR" b="1" dirty="0" smtClean="0"/>
              <a:t>de Deus. </a:t>
            </a:r>
            <a:endParaRPr lang="pt-BR" dirty="0"/>
          </a:p>
          <a:p>
            <a:endParaRPr lang="pt-BR" b="1" dirty="0" smtClean="0"/>
          </a:p>
          <a:p>
            <a:r>
              <a:rPr lang="pt-BR" dirty="0" smtClean="0"/>
              <a:t>Nós queremos a justiça mas muitos de nós queremos ver a justiça antes de acreditar. Mas nunca teremos antes que o eu seja tirado do caminho.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33428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trevas cobriram a terra. O que nós precisamos senão que Deus fale novamente ‘Haja luz’.</a:t>
            </a:r>
          </a:p>
          <a:p>
            <a:endParaRPr lang="pt-BR" dirty="0"/>
          </a:p>
          <a:p>
            <a:r>
              <a:rPr lang="pt-BR" dirty="0" smtClean="0"/>
              <a:t>Pela entrega da vontade, pela submição da vontade, o deitar tudo aos pés dEle – isso é fé.</a:t>
            </a:r>
          </a:p>
          <a:p>
            <a:endParaRPr lang="pt-BR" dirty="0" smtClean="0"/>
          </a:p>
          <a:p>
            <a:r>
              <a:rPr lang="pt-BR" dirty="0" smtClean="0"/>
              <a:t>2 Cor. 4:6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4247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pt-BR" dirty="0" smtClean="0"/>
              <a:t>Nosso trabalho se inicia onde os apóstolos </a:t>
            </a:r>
            <a:r>
              <a:rPr lang="pt-BR" b="1" dirty="0" smtClean="0"/>
              <a:t>deixaram</a:t>
            </a:r>
            <a:r>
              <a:rPr lang="pt-BR" dirty="0" smtClean="0"/>
              <a:t>. Deus, naqueles dias manifestou o </a:t>
            </a:r>
            <a:r>
              <a:rPr lang="pt-BR" b="1" dirty="0" smtClean="0"/>
              <a:t>Seu</a:t>
            </a:r>
            <a:r>
              <a:rPr lang="pt-BR" dirty="0" smtClean="0"/>
              <a:t> poder, do </a:t>
            </a:r>
            <a:r>
              <a:rPr lang="pt-BR" b="1" dirty="0" smtClean="0"/>
              <a:t>Seu</a:t>
            </a:r>
            <a:r>
              <a:rPr lang="pt-BR" dirty="0" smtClean="0"/>
              <a:t> jeito, de acordo com a vontade </a:t>
            </a:r>
            <a:r>
              <a:rPr lang="pt-BR" b="1" dirty="0" smtClean="0"/>
              <a:t>dEle</a:t>
            </a:r>
            <a:r>
              <a:rPr lang="pt-BR" dirty="0" smtClean="0"/>
              <a:t>, com aqueles que eram </a:t>
            </a:r>
            <a:r>
              <a:rPr lang="pt-BR" b="1" dirty="0" smtClean="0"/>
              <a:t>Seus</a:t>
            </a:r>
            <a:r>
              <a:rPr lang="pt-BR" dirty="0" smtClean="0"/>
              <a:t>. E Ele vai fazer isso de novo. </a:t>
            </a:r>
          </a:p>
          <a:p>
            <a:endParaRPr lang="pt-BR" dirty="0"/>
          </a:p>
          <a:p>
            <a:r>
              <a:rPr lang="pt-BR" dirty="0" smtClean="0"/>
              <a:t>E o pré requisito para isso é a fé, que erguerá nossos olhos para Cristo, e não é por causa da nossa bondade mas por causa da nossa necessidade. </a:t>
            </a:r>
          </a:p>
          <a:p>
            <a:endParaRPr lang="pt-BR" dirty="0"/>
          </a:p>
          <a:p>
            <a:r>
              <a:rPr lang="pt-BR" dirty="0" smtClean="0"/>
              <a:t>Isaías 41:13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8249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pt-BR" dirty="0" smtClean="0"/>
              <a:t>A mensagem da justiça de Cristo soará de um extremo da terra ao outro. Essa é a glória de Deus que fechará a obra do terceiro anjo. </a:t>
            </a:r>
          </a:p>
          <a:p>
            <a:endParaRPr lang="pt-BR" dirty="0"/>
          </a:p>
          <a:p>
            <a:r>
              <a:rPr lang="pt-BR" dirty="0" smtClean="0"/>
              <a:t>Essa glória é aquela justiça, aquela bondade, aquele caráter, dEle mesmo.</a:t>
            </a:r>
          </a:p>
          <a:p>
            <a:endParaRPr lang="pt-BR" dirty="0"/>
          </a:p>
          <a:p>
            <a:r>
              <a:rPr lang="pt-BR" dirty="0" smtClean="0"/>
              <a:t>Então levanta-te, resplandece, porque já vem chegando a sua luz. 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Isa. 52:1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1440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600200"/>
          </a:xfrm>
        </p:spPr>
        <p:txBody>
          <a:bodyPr/>
          <a:lstStyle/>
          <a:p>
            <a:r>
              <a:rPr lang="pt-BR" sz="3600" dirty="0" smtClean="0"/>
              <a:t>Sermão 23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Enquanto Jones pregava a mensagem que ia preparar o povo de Deus para receber a chuva serôdia e assim dar o alto clamor, as forças das trevas também se preparavam.</a:t>
            </a:r>
          </a:p>
          <a:p>
            <a:endParaRPr lang="pt-BR" dirty="0"/>
          </a:p>
          <a:p>
            <a:r>
              <a:rPr lang="pt-BR" dirty="0" smtClean="0"/>
              <a:t>“...nós saíremos dessa conferência para o meio dela (da batalha).” </a:t>
            </a:r>
          </a:p>
          <a:p>
            <a:endParaRPr lang="pt-BR" dirty="0"/>
          </a:p>
          <a:p>
            <a:r>
              <a:rPr lang="pt-BR" dirty="0" smtClean="0"/>
              <a:t>Anjos foram enviados em todas as direções para prepararem corações incrédulos para a mensagem.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67645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/>
          <a:lstStyle/>
          <a:p>
            <a:r>
              <a:rPr lang="pt-BR" dirty="0" smtClean="0"/>
              <a:t>Jones queria ter mais seis semanas, para estudarem juntos o livro de atos, para saberem como Deus trabalha quando o Seu povo se entrega a Ele sem reservas.</a:t>
            </a:r>
          </a:p>
          <a:p>
            <a:endParaRPr lang="pt-BR" dirty="0"/>
          </a:p>
          <a:p>
            <a:r>
              <a:rPr lang="pt-BR" dirty="0" smtClean="0"/>
              <a:t>Isaías 60:21 e 22</a:t>
            </a:r>
          </a:p>
          <a:p>
            <a:endParaRPr lang="pt-BR" dirty="0"/>
          </a:p>
          <a:p>
            <a:r>
              <a:rPr lang="pt-BR" dirty="0" smtClean="0"/>
              <a:t>Isaías 61:1, 2, 10, 11</a:t>
            </a:r>
          </a:p>
          <a:p>
            <a:endParaRPr lang="pt-BR" dirty="0"/>
          </a:p>
          <a:p>
            <a:r>
              <a:rPr lang="pt-BR" dirty="0" smtClean="0"/>
              <a:t>Isaías 62:1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1130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Essa mensagem é perigosa.</a:t>
            </a:r>
          </a:p>
          <a:p>
            <a:endParaRPr lang="pt-BR" dirty="0"/>
          </a:p>
          <a:p>
            <a:r>
              <a:rPr lang="pt-BR" dirty="0" smtClean="0"/>
              <a:t>Essa é a mesma mensagem que vai ser pregada lá fora. </a:t>
            </a:r>
          </a:p>
          <a:p>
            <a:endParaRPr lang="pt-BR" dirty="0"/>
          </a:p>
          <a:p>
            <a:r>
              <a:rPr lang="pt-BR" dirty="0" smtClean="0"/>
              <a:t>Essa é a nossa última oportunidade. Essa mensagem é a mensagem mais poderosa que Deus tem.</a:t>
            </a:r>
          </a:p>
          <a:p>
            <a:endParaRPr lang="pt-BR" dirty="0"/>
          </a:p>
          <a:p>
            <a:r>
              <a:rPr lang="pt-BR" dirty="0" smtClean="0"/>
              <a:t>Deut. 9-11:26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10846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1600200"/>
          </a:xfrm>
        </p:spPr>
        <p:txBody>
          <a:bodyPr/>
          <a:lstStyle/>
          <a:p>
            <a:r>
              <a:rPr lang="pt-BR" sz="3600" dirty="0" smtClean="0"/>
              <a:t>Sermão 24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Eu</a:t>
            </a:r>
            <a:r>
              <a:rPr lang="en-US" dirty="0" smtClean="0"/>
              <a:t> vi </a:t>
            </a:r>
            <a:r>
              <a:rPr lang="en-US" dirty="0" err="1" smtClean="0"/>
              <a:t>na</a:t>
            </a:r>
            <a:r>
              <a:rPr lang="en-US" dirty="0" smtClean="0"/>
              <a:t> Europa </a:t>
            </a:r>
            <a:r>
              <a:rPr lang="en-US" dirty="0" err="1" smtClean="0"/>
              <a:t>quando</a:t>
            </a:r>
            <a:r>
              <a:rPr lang="en-US" dirty="0" smtClean="0"/>
              <a:t> as </a:t>
            </a:r>
            <a:r>
              <a:rPr lang="en-US" dirty="0" err="1" smtClean="0"/>
              <a:t>coisas</a:t>
            </a:r>
            <a:r>
              <a:rPr lang="en-US" dirty="0" smtClean="0"/>
              <a:t> </a:t>
            </a:r>
            <a:r>
              <a:rPr lang="en-US" dirty="0" err="1" smtClean="0"/>
              <a:t>estavam</a:t>
            </a:r>
            <a:r>
              <a:rPr lang="en-US" dirty="0" smtClean="0"/>
              <a:t> </a:t>
            </a:r>
            <a:r>
              <a:rPr lang="en-US" dirty="0" err="1" smtClean="0"/>
              <a:t>movendo</a:t>
            </a:r>
            <a:r>
              <a:rPr lang="en-US" dirty="0" smtClean="0"/>
              <a:t> para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desejos</a:t>
            </a:r>
            <a:r>
              <a:rPr lang="en-US" dirty="0" smtClean="0"/>
              <a:t>, </a:t>
            </a:r>
            <a:r>
              <a:rPr lang="en-US" dirty="0" err="1" smtClean="0"/>
              <a:t>acontencia</a:t>
            </a:r>
            <a:r>
              <a:rPr lang="en-US" dirty="0" smtClean="0"/>
              <a:t> </a:t>
            </a:r>
            <a:r>
              <a:rPr lang="en-US" dirty="0" err="1" smtClean="0"/>
              <a:t>aparentemente</a:t>
            </a:r>
            <a:r>
              <a:rPr lang="en-US" dirty="0" smtClean="0"/>
              <a:t> que era </a:t>
            </a:r>
            <a:r>
              <a:rPr lang="en-US" dirty="0" err="1" smtClean="0"/>
              <a:t>afrouxado</a:t>
            </a:r>
            <a:r>
              <a:rPr lang="en-US" dirty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vezes</a:t>
            </a:r>
            <a:r>
              <a:rPr lang="en-US" dirty="0" smtClean="0"/>
              <a:t>, </a:t>
            </a:r>
            <a:r>
              <a:rPr lang="en-US" dirty="0" err="1" smtClean="0"/>
              <a:t>assim</a:t>
            </a:r>
            <a:r>
              <a:rPr lang="en-US" dirty="0" smtClean="0"/>
              <a:t> o </a:t>
            </a:r>
            <a:r>
              <a:rPr lang="en-US" dirty="0" err="1" smtClean="0"/>
              <a:t>coração</a:t>
            </a:r>
            <a:r>
              <a:rPr lang="en-US" dirty="0" smtClean="0"/>
              <a:t> dos </a:t>
            </a:r>
            <a:r>
              <a:rPr lang="en-US" dirty="0" err="1" smtClean="0"/>
              <a:t>ímpios</a:t>
            </a:r>
            <a:r>
              <a:rPr lang="en-US" dirty="0" smtClean="0"/>
              <a:t> </a:t>
            </a:r>
            <a:r>
              <a:rPr lang="en-US" dirty="0" err="1" smtClean="0"/>
              <a:t>seria</a:t>
            </a:r>
            <a:r>
              <a:rPr lang="en-US" dirty="0" smtClean="0"/>
              <a:t> </a:t>
            </a:r>
            <a:r>
              <a:rPr lang="en-US" dirty="0" err="1" smtClean="0"/>
              <a:t>aliviado</a:t>
            </a:r>
            <a:r>
              <a:rPr lang="en-US" dirty="0" smtClean="0"/>
              <a:t> e </a:t>
            </a:r>
            <a:r>
              <a:rPr lang="en-US" dirty="0" err="1" smtClean="0"/>
              <a:t>endurecido</a:t>
            </a:r>
            <a:r>
              <a:rPr lang="en-US" dirty="0" smtClean="0"/>
              <a:t>, mas o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se </a:t>
            </a:r>
            <a:r>
              <a:rPr lang="en-US" dirty="0" err="1" smtClean="0"/>
              <a:t>estabelecia</a:t>
            </a:r>
            <a:r>
              <a:rPr lang="en-US" dirty="0" smtClean="0"/>
              <a:t> (</a:t>
            </a:r>
            <a:r>
              <a:rPr lang="en-US" dirty="0" err="1" smtClean="0"/>
              <a:t>somente</a:t>
            </a:r>
            <a:r>
              <a:rPr lang="en-US" dirty="0" smtClean="0"/>
              <a:t> </a:t>
            </a:r>
            <a:r>
              <a:rPr lang="en-US" dirty="0" err="1" smtClean="0"/>
              <a:t>parecia</a:t>
            </a:r>
            <a:r>
              <a:rPr lang="en-US" dirty="0" smtClean="0"/>
              <a:t>)…” – GCDB 26 de </a:t>
            </a:r>
            <a:r>
              <a:rPr lang="en-US" dirty="0" err="1" smtClean="0"/>
              <a:t>março</a:t>
            </a:r>
            <a:r>
              <a:rPr lang="en-US" dirty="0" smtClean="0"/>
              <a:t> 1893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perto</a:t>
            </a:r>
            <a:r>
              <a:rPr lang="en-US" dirty="0" smtClean="0"/>
              <a:t> do que </a:t>
            </a:r>
            <a:r>
              <a:rPr lang="en-US" dirty="0" err="1" smtClean="0"/>
              <a:t>esperamos</a:t>
            </a:r>
            <a:r>
              <a:rPr lang="en-US" dirty="0" smtClean="0"/>
              <a:t>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963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   “Quando o vigia, vendo vir a espada, dá a trombeta um sonido certo, o povo engajado ecoa a advertência, e todos terão oportunidade de preparar-se para o conflito. Mas demasiadas vezes o líder fica hesitando, como que dizendo: </a:t>
            </a:r>
            <a:r>
              <a:rPr lang="pt-BR" b="1" dirty="0" smtClean="0"/>
              <a:t>‘Não nos apressemos demais. Pode haver engano. Devemos ter cuidado para não levantar alarme falso.’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427034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própria hesitação e incerteza de sua parte como que estão a dizer: ‘</a:t>
            </a:r>
            <a:r>
              <a:rPr lang="pt-BR" b="1" dirty="0" smtClean="0"/>
              <a:t>‘Paz e segurança!’</a:t>
            </a:r>
            <a:r>
              <a:rPr lang="pt-BR" dirty="0"/>
              <a:t> </a:t>
            </a:r>
            <a:r>
              <a:rPr lang="pt-BR" dirty="0" smtClean="0"/>
              <a:t>Sem muito exaltação! </a:t>
            </a:r>
            <a:r>
              <a:rPr lang="pt-BR" b="1" dirty="0" smtClean="0"/>
              <a:t>Nada de alarme! </a:t>
            </a:r>
            <a:r>
              <a:rPr lang="pt-BR" dirty="0" smtClean="0"/>
              <a:t>Tem-se falado mais dessa questão de emenda religiosa do que ela merece. </a:t>
            </a:r>
            <a:r>
              <a:rPr lang="pt-BR" b="1" dirty="0" smtClean="0"/>
              <a:t>Essa agitação toda passará.’ Assim ele virtualmente nega a mensagem enviada por Deus, e a advertência que se destinava a despertar as igrejas deixa de realizar sua obra.</a:t>
            </a:r>
            <a:r>
              <a:rPr lang="pt-BR" dirty="0" smtClean="0"/>
              <a:t> A trombeta do vigia não dá sonido certo, e o </a:t>
            </a:r>
            <a:r>
              <a:rPr lang="pt-BR" b="1" dirty="0" smtClean="0"/>
              <a:t>povo não se prepara para a batalha.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1840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Continuando</a:t>
            </a:r>
            <a:r>
              <a:rPr lang="en-US" dirty="0" smtClean="0"/>
              <a:t>…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vimos</a:t>
            </a:r>
            <a:r>
              <a:rPr lang="en-US" dirty="0" smtClean="0"/>
              <a:t> antes, o </a:t>
            </a:r>
            <a:r>
              <a:rPr lang="en-US" dirty="0" err="1" smtClean="0"/>
              <a:t>trabalho</a:t>
            </a:r>
            <a:r>
              <a:rPr lang="en-US" dirty="0" smtClean="0"/>
              <a:t> de Deus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salvação</a:t>
            </a:r>
            <a:r>
              <a:rPr lang="en-US" dirty="0" smtClean="0"/>
              <a:t> é o </a:t>
            </a:r>
            <a:r>
              <a:rPr lang="en-US" dirty="0" err="1" smtClean="0"/>
              <a:t>mesmo</a:t>
            </a:r>
            <a:r>
              <a:rPr lang="en-US" dirty="0" smtClean="0"/>
              <a:t> que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criação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Vimos</a:t>
            </a:r>
            <a:r>
              <a:rPr lang="en-US" dirty="0" smtClean="0"/>
              <a:t> que </a:t>
            </a:r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sábado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o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que Deus </a:t>
            </a:r>
            <a:r>
              <a:rPr lang="en-US" dirty="0" err="1" smtClean="0"/>
              <a:t>descansou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obra</a:t>
            </a:r>
            <a:r>
              <a:rPr lang="en-US" dirty="0" smtClean="0"/>
              <a:t> de </a:t>
            </a:r>
            <a:r>
              <a:rPr lang="en-US" dirty="0" err="1" smtClean="0"/>
              <a:t>criação</a:t>
            </a:r>
            <a:r>
              <a:rPr lang="en-US" dirty="0" smtClean="0"/>
              <a:t>,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descansamos</a:t>
            </a:r>
            <a:r>
              <a:rPr lang="en-US" dirty="0" smtClean="0"/>
              <a:t> no </a:t>
            </a:r>
            <a:r>
              <a:rPr lang="en-US" dirty="0" err="1" smtClean="0"/>
              <a:t>sábado</a:t>
            </a:r>
            <a:r>
              <a:rPr lang="en-US" dirty="0" smtClean="0"/>
              <a:t> da </a:t>
            </a:r>
            <a:r>
              <a:rPr lang="en-US" dirty="0" err="1" smtClean="0"/>
              <a:t>obra</a:t>
            </a:r>
            <a:r>
              <a:rPr lang="en-US" dirty="0" smtClean="0"/>
              <a:t> de Deus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nossa</a:t>
            </a:r>
            <a:r>
              <a:rPr lang="en-US" dirty="0" smtClean="0"/>
              <a:t> </a:t>
            </a:r>
            <a:r>
              <a:rPr lang="en-US" dirty="0" err="1" smtClean="0"/>
              <a:t>redenção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err="1" smtClean="0"/>
              <a:t>Foi</a:t>
            </a:r>
            <a:r>
              <a:rPr lang="en-US" dirty="0" smtClean="0"/>
              <a:t> o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dEle</a:t>
            </a:r>
            <a:r>
              <a:rPr lang="en-US" dirty="0" smtClean="0"/>
              <a:t>, pela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palavra</a:t>
            </a:r>
            <a:r>
              <a:rPr lang="en-US" dirty="0" smtClean="0"/>
              <a:t>. </a:t>
            </a:r>
            <a:r>
              <a:rPr lang="en-US" dirty="0" err="1" smtClean="0"/>
              <a:t>Essa</a:t>
            </a:r>
            <a:r>
              <a:rPr lang="en-US" dirty="0" smtClean="0"/>
              <a:t> é </a:t>
            </a:r>
            <a:r>
              <a:rPr lang="en-US" dirty="0" err="1" smtClean="0"/>
              <a:t>nossa</a:t>
            </a:r>
            <a:r>
              <a:rPr lang="en-US" dirty="0" smtClean="0"/>
              <a:t> </a:t>
            </a:r>
            <a:r>
              <a:rPr lang="en-US" dirty="0" err="1" smtClean="0"/>
              <a:t>esperança</a:t>
            </a:r>
            <a:r>
              <a:rPr lang="en-US" dirty="0" smtClean="0"/>
              <a:t> de </a:t>
            </a:r>
            <a:r>
              <a:rPr lang="en-US" dirty="0" err="1" smtClean="0"/>
              <a:t>salvação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3721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Que os vigias não deixem acontecer que, por sua hesitação e demora, pessoas sejam deixadas a perecer, </a:t>
            </a:r>
            <a:r>
              <a:rPr lang="pt-BR" b="1" dirty="0"/>
              <a:t>e seu sangue seja requerido de sua mão.”</a:t>
            </a:r>
            <a:r>
              <a:rPr lang="pt-BR" dirty="0"/>
              <a:t> T5, 715.2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7968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744416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   O Senhor nos armou em todos os pontos contra tudo que Satanás possa fazer. Ele nos deu a Bíblia, o Espírito de profecia e a história do papado.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  “Eu gostaria que cada Adventista do Sétimo dia estudasse até o ponto de cada fibra do cérebro se encaixe.”</a:t>
            </a:r>
          </a:p>
        </p:txBody>
      </p:sp>
    </p:spTree>
    <p:extLst>
      <p:ext uri="{BB962C8B-B14F-4D97-AF65-F5344CB8AC3E}">
        <p14:creationId xmlns:p14="http://schemas.microsoft.com/office/powerpoint/2010/main" val="2417199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   </a:t>
            </a:r>
            <a:r>
              <a:rPr lang="pt-BR" dirty="0"/>
              <a:t>“Essas </a:t>
            </a:r>
            <a:r>
              <a:rPr lang="pt-BR" dirty="0" smtClean="0"/>
              <a:t>são algumas que devemos considerar. E o segredo de tudo, o começo e o fim de tudo, é simplesmente Jesus Cristo como homem, a esperança de glória. Isso explica tudo. Isso dá entendimento de tudo. Supre tudo. Cristo, Cristo e Ele crucificado. Isto é tudo que qualquer homem quer. Isto é tudo que qualquer homem precisa. É tudo que podemos ter, porque, ‘habita corporalmente toda a plenitude da divindade, e por estarem nEle... Vocês receberam a plenitude.’”  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8754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A lei dirige os homens a Cristo, e Cristo os encaminha de volta à lei. Nossa Alta Vocação p. 136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0995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767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Quando o homem se converte pela verdade, prossegue a obra de transformação do caráter. Ao tornar-se um homem obediente a Deus, ele tem cada vez maior capacidade de compreensão. O desígnio e a vontade de Deus tornam-se sua vontade, e olhando constantemente para Deus em busca de conselho, ele torna-se uma pessoa de amplo entendimento. Há um desenvolvimento geral da mente que é colocada sem reservas sob a orientação do Espírito de Deus.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693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Quando o homem se converte pela verdade, processa-se nele a obra da transformação do caráter. Recebe uma aumentada medida de entendimento. Ao tornar-se um homem de obediência a Deus, tem ele a mente de Cristo, e a vontade de Deus torna-se a sua vontade</a:t>
            </a:r>
            <a:r>
              <a:rPr lang="pt-BR" dirty="0" smtClean="0"/>
              <a:t>. ME Vol. 1, 338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72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Salmos</a:t>
            </a:r>
            <a:r>
              <a:rPr lang="en-US" dirty="0" smtClean="0"/>
              <a:t> 147:3, 4</a:t>
            </a:r>
          </a:p>
          <a:p>
            <a:endParaRPr lang="en-US" dirty="0"/>
          </a:p>
          <a:p>
            <a:r>
              <a:rPr lang="en-US" dirty="0" err="1" smtClean="0"/>
              <a:t>João</a:t>
            </a:r>
            <a:r>
              <a:rPr lang="en-US" dirty="0" smtClean="0"/>
              <a:t> 1:1-3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“…</a:t>
            </a:r>
            <a:r>
              <a:rPr lang="en-US" dirty="0" err="1" smtClean="0"/>
              <a:t>aquele</a:t>
            </a:r>
            <a:r>
              <a:rPr lang="en-US" dirty="0" smtClean="0"/>
              <a:t> que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criou</a:t>
            </a:r>
            <a:r>
              <a:rPr lang="en-US" dirty="0" smtClean="0"/>
              <a:t>,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salva</a:t>
            </a:r>
            <a:r>
              <a:rPr lang="en-US" dirty="0" smtClean="0"/>
              <a:t>; o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criou</a:t>
            </a:r>
            <a:r>
              <a:rPr lang="en-US" dirty="0" smtClean="0"/>
              <a:t> é o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salva</a:t>
            </a:r>
            <a:r>
              <a:rPr lang="en-US" dirty="0" smtClean="0"/>
              <a:t>; e o </a:t>
            </a:r>
            <a:r>
              <a:rPr lang="en-US" dirty="0" err="1" smtClean="0"/>
              <a:t>meio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criou</a:t>
            </a:r>
            <a:r>
              <a:rPr lang="en-US" dirty="0" smtClean="0"/>
              <a:t> –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Palavra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é o </a:t>
            </a:r>
            <a:r>
              <a:rPr lang="en-US" dirty="0" err="1" smtClean="0"/>
              <a:t>meio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salva</a:t>
            </a:r>
            <a:r>
              <a:rPr lang="en-US" dirty="0" smtClean="0"/>
              <a:t>.”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6435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	“Tomai </a:t>
            </a:r>
            <a:r>
              <a:rPr lang="pt-BR" dirty="0"/>
              <a:t>a Bíblia como livro de estudo, e vede se não vos enchei do </a:t>
            </a:r>
            <a:r>
              <a:rPr lang="pt-BR" b="1" dirty="0"/>
              <a:t>amor </a:t>
            </a:r>
            <a:r>
              <a:rPr lang="pt-BR" dirty="0"/>
              <a:t>de Deus. Vosso coração talvez esteja </a:t>
            </a:r>
            <a:r>
              <a:rPr lang="pt-BR" b="1" dirty="0" smtClean="0"/>
              <a:t>deserto</a:t>
            </a:r>
            <a:r>
              <a:rPr lang="pt-BR" dirty="0" smtClean="0"/>
              <a:t>, </a:t>
            </a:r>
            <a:r>
              <a:rPr lang="pt-BR" b="1" dirty="0" smtClean="0"/>
              <a:t>fraco </a:t>
            </a:r>
            <a:r>
              <a:rPr lang="pt-BR" b="1" dirty="0"/>
              <a:t>o intelecto</a:t>
            </a:r>
            <a:r>
              <a:rPr lang="pt-BR" dirty="0"/>
              <a:t>; mas se, com </a:t>
            </a:r>
            <a:r>
              <a:rPr lang="pt-BR" b="1" dirty="0"/>
              <a:t>oração</a:t>
            </a:r>
            <a:r>
              <a:rPr lang="pt-BR" dirty="0"/>
              <a:t>, </a:t>
            </a:r>
            <a:r>
              <a:rPr lang="pt-BR" b="1" dirty="0"/>
              <a:t>estudardes a Palavra de Deus</a:t>
            </a:r>
            <a:r>
              <a:rPr lang="pt-BR" dirty="0"/>
              <a:t>, a luz cintilará em vossa mente</a:t>
            </a:r>
            <a:r>
              <a:rPr lang="pt-BR" dirty="0" smtClean="0"/>
              <a:t>.” – Cons. Pais Prof. e Estudantes, pag. 455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61458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Então</a:t>
            </a:r>
            <a:r>
              <a:rPr lang="en-US" dirty="0" smtClean="0"/>
              <a:t> o </a:t>
            </a:r>
            <a:r>
              <a:rPr lang="en-US" dirty="0" err="1" smtClean="0"/>
              <a:t>propósito</a:t>
            </a:r>
            <a:r>
              <a:rPr lang="en-US" dirty="0" smtClean="0"/>
              <a:t> do </a:t>
            </a:r>
            <a:r>
              <a:rPr lang="en-US" dirty="0" err="1" smtClean="0"/>
              <a:t>evangelho</a:t>
            </a:r>
            <a:r>
              <a:rPr lang="en-US" dirty="0" smtClean="0"/>
              <a:t> é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era o </a:t>
            </a:r>
            <a:r>
              <a:rPr lang="en-US" dirty="0" err="1" smtClean="0"/>
              <a:t>propósito</a:t>
            </a:r>
            <a:r>
              <a:rPr lang="en-US" dirty="0" smtClean="0"/>
              <a:t> de Deus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criação</a:t>
            </a:r>
            <a:r>
              <a:rPr lang="en-US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60094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igreja</a:t>
            </a:r>
            <a:r>
              <a:rPr lang="en-US" dirty="0"/>
              <a:t> </a:t>
            </a:r>
            <a:r>
              <a:rPr lang="en-US" dirty="0" err="1"/>
              <a:t>católica</a:t>
            </a:r>
            <a:r>
              <a:rPr lang="en-US" dirty="0"/>
              <a:t> </a:t>
            </a:r>
            <a:r>
              <a:rPr lang="en-US" dirty="0" err="1"/>
              <a:t>procura</a:t>
            </a:r>
            <a:r>
              <a:rPr lang="en-US" dirty="0"/>
              <a:t> </a:t>
            </a:r>
            <a:r>
              <a:rPr lang="en-US" dirty="0" err="1"/>
              <a:t>retirar</a:t>
            </a:r>
            <a:r>
              <a:rPr lang="en-US" dirty="0"/>
              <a:t> </a:t>
            </a:r>
            <a:r>
              <a:rPr lang="en-US" dirty="0" smtClean="0"/>
              <a:t>Jesus </a:t>
            </a:r>
            <a:r>
              <a:rPr lang="en-US" dirty="0"/>
              <a:t>de </a:t>
            </a:r>
            <a:r>
              <a:rPr lang="en-US" dirty="0" err="1"/>
              <a:t>cena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Sábado</a:t>
            </a:r>
            <a:r>
              <a:rPr lang="en-US" dirty="0" smtClean="0"/>
              <a:t> x Domingo</a:t>
            </a:r>
          </a:p>
          <a:p>
            <a:pPr lvl="1"/>
            <a:r>
              <a:rPr lang="en-US" dirty="0" smtClean="0"/>
              <a:t>Jesus </a:t>
            </a:r>
            <a:r>
              <a:rPr lang="en-US" dirty="0" err="1" smtClean="0"/>
              <a:t>colocou</a:t>
            </a:r>
            <a:r>
              <a:rPr lang="en-US" dirty="0" smtClean="0"/>
              <a:t> a Si </a:t>
            </a:r>
            <a:r>
              <a:rPr lang="en-US" dirty="0" err="1" smtClean="0"/>
              <a:t>mesmo</a:t>
            </a:r>
            <a:r>
              <a:rPr lang="en-US" dirty="0" smtClean="0"/>
              <a:t>,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,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presença</a:t>
            </a:r>
            <a:r>
              <a:rPr lang="en-US" dirty="0" smtClean="0"/>
              <a:t>,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santificador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igreja</a:t>
            </a:r>
            <a:r>
              <a:rPr lang="en-US" dirty="0" smtClean="0"/>
              <a:t> é o canal de </a:t>
            </a:r>
            <a:r>
              <a:rPr lang="en-US" dirty="0" err="1" smtClean="0"/>
              <a:t>salvação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Salvação</a:t>
            </a:r>
            <a:r>
              <a:rPr lang="en-US" dirty="0" smtClean="0"/>
              <a:t> </a:t>
            </a:r>
            <a:r>
              <a:rPr lang="en-US" dirty="0" err="1" smtClean="0"/>
              <a:t>pelas</a:t>
            </a:r>
            <a:r>
              <a:rPr lang="en-US" dirty="0" smtClean="0"/>
              <a:t> </a:t>
            </a:r>
            <a:r>
              <a:rPr lang="en-US" dirty="0" err="1" smtClean="0"/>
              <a:t>obras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Mudando</a:t>
            </a:r>
            <a:r>
              <a:rPr lang="en-US" dirty="0" smtClean="0"/>
              <a:t> a lei</a:t>
            </a:r>
          </a:p>
          <a:p>
            <a:pPr lvl="1"/>
            <a:r>
              <a:rPr lang="en-US" dirty="0" err="1" smtClean="0"/>
              <a:t>Satanás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independência</a:t>
            </a:r>
            <a:r>
              <a:rPr lang="en-US" dirty="0" smtClean="0"/>
              <a:t>, auto </a:t>
            </a:r>
            <a:r>
              <a:rPr lang="en-US" dirty="0" err="1" smtClean="0"/>
              <a:t>existência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35365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sz="3600" dirty="0" err="1" smtClean="0"/>
              <a:t>Sermão</a:t>
            </a:r>
            <a:r>
              <a:rPr lang="en-US" sz="3600" dirty="0" smtClean="0"/>
              <a:t> 22</a:t>
            </a:r>
            <a:endParaRPr lang="pt-B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Isaías</a:t>
            </a:r>
            <a:r>
              <a:rPr lang="en-US" dirty="0" smtClean="0"/>
              <a:t> 60:1, 2</a:t>
            </a:r>
          </a:p>
          <a:p>
            <a:endParaRPr lang="en-US" dirty="0"/>
          </a:p>
          <a:p>
            <a:r>
              <a:rPr lang="en-US" dirty="0"/>
              <a:t>Mat </a:t>
            </a:r>
            <a:r>
              <a:rPr lang="en-US" dirty="0" smtClean="0"/>
              <a:t>28:18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Cristo,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, e </a:t>
            </a:r>
            <a:r>
              <a:rPr lang="en-US" dirty="0" err="1" smtClean="0"/>
              <a:t>ter</a:t>
            </a:r>
            <a:r>
              <a:rPr lang="en-US" dirty="0" smtClean="0"/>
              <a:t> o </a:t>
            </a:r>
            <a:r>
              <a:rPr lang="en-US" dirty="0" err="1" smtClean="0"/>
              <a:t>poder</a:t>
            </a:r>
            <a:r>
              <a:rPr lang="en-US" dirty="0" smtClean="0"/>
              <a:t> é a </a:t>
            </a:r>
            <a:r>
              <a:rPr lang="en-US" dirty="0" err="1" smtClean="0"/>
              <a:t>presença</a:t>
            </a:r>
            <a:r>
              <a:rPr lang="en-US" dirty="0" smtClean="0"/>
              <a:t> </a:t>
            </a:r>
            <a:r>
              <a:rPr lang="en-US" dirty="0" err="1" smtClean="0"/>
              <a:t>pessoal</a:t>
            </a:r>
            <a:r>
              <a:rPr lang="en-US" dirty="0" smtClean="0"/>
              <a:t> de Cristo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discípulos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faziam</a:t>
            </a:r>
            <a:r>
              <a:rPr lang="en-US" dirty="0" smtClean="0"/>
              <a:t> </a:t>
            </a:r>
            <a:r>
              <a:rPr lang="en-US" dirty="0" err="1" smtClean="0"/>
              <a:t>nenhum</a:t>
            </a:r>
            <a:r>
              <a:rPr lang="en-US" dirty="0" smtClean="0"/>
              <a:t> </a:t>
            </a:r>
            <a:r>
              <a:rPr lang="en-US" dirty="0" err="1" smtClean="0"/>
              <a:t>milagre</a:t>
            </a:r>
            <a:r>
              <a:rPr lang="en-US" dirty="0" smtClean="0"/>
              <a:t>  a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que o </a:t>
            </a:r>
            <a:r>
              <a:rPr lang="en-US" dirty="0" err="1" smtClean="0"/>
              <a:t>espírito</a:t>
            </a:r>
            <a:r>
              <a:rPr lang="en-US" dirty="0" smtClean="0"/>
              <a:t> de Cristo </a:t>
            </a:r>
            <a:r>
              <a:rPr lang="en-US" dirty="0" err="1" smtClean="0"/>
              <a:t>sinalizasse</a:t>
            </a:r>
            <a:r>
              <a:rPr lang="en-US" dirty="0" smtClean="0"/>
              <a:t> que </a:t>
            </a:r>
            <a:r>
              <a:rPr lang="en-US" dirty="0" err="1" smtClean="0"/>
              <a:t>essa</a:t>
            </a:r>
            <a:r>
              <a:rPr lang="en-US" dirty="0" smtClean="0"/>
              <a:t> era a </a:t>
            </a:r>
            <a:r>
              <a:rPr lang="en-US" dirty="0" err="1" smtClean="0"/>
              <a:t>vontade</a:t>
            </a:r>
            <a:r>
              <a:rPr lang="en-US" dirty="0" smtClean="0"/>
              <a:t> de Deus </a:t>
            </a:r>
            <a:r>
              <a:rPr lang="en-US" dirty="0" err="1" smtClean="0"/>
              <a:t>naquele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6390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7781"/>
            <a:ext cx="8363272" cy="62255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“‘O </a:t>
            </a:r>
            <a:r>
              <a:rPr lang="en-US" b="1" dirty="0" err="1" smtClean="0"/>
              <a:t>poder</a:t>
            </a:r>
            <a:r>
              <a:rPr lang="en-US" dirty="0" smtClean="0"/>
              <a:t> é a </a:t>
            </a:r>
            <a:r>
              <a:rPr lang="en-US" dirty="0" err="1" smtClean="0"/>
              <a:t>presença</a:t>
            </a:r>
            <a:r>
              <a:rPr lang="en-US" dirty="0" smtClean="0"/>
              <a:t> </a:t>
            </a:r>
            <a:r>
              <a:rPr lang="en-US" dirty="0" err="1" smtClean="0"/>
              <a:t>pessoal</a:t>
            </a:r>
            <a:r>
              <a:rPr lang="en-US" dirty="0" smtClean="0"/>
              <a:t> de Cristo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’, e </a:t>
            </a:r>
            <a:r>
              <a:rPr lang="en-US" dirty="0" err="1" smtClean="0"/>
              <a:t>ter</a:t>
            </a:r>
            <a:r>
              <a:rPr lang="en-US" dirty="0" smtClean="0"/>
              <a:t> o </a:t>
            </a:r>
            <a:r>
              <a:rPr lang="en-US" dirty="0" err="1" smtClean="0"/>
              <a:t>poder</a:t>
            </a:r>
            <a:r>
              <a:rPr lang="en-US" dirty="0" smtClean="0"/>
              <a:t> é que, ‘e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necessariamente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aquela</a:t>
            </a:r>
            <a:r>
              <a:rPr lang="en-US" dirty="0" smtClean="0"/>
              <a:t> </a:t>
            </a:r>
            <a:r>
              <a:rPr lang="en-US" b="1" dirty="0" err="1" smtClean="0"/>
              <a:t>emoção</a:t>
            </a:r>
            <a:r>
              <a:rPr lang="en-US" dirty="0" smtClean="0"/>
              <a:t> de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tempo, mas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b="1" dirty="0" err="1" smtClean="0"/>
              <a:t>permanente</a:t>
            </a:r>
            <a:r>
              <a:rPr lang="en-US" b="1" dirty="0" smtClean="0"/>
              <a:t> </a:t>
            </a:r>
            <a:r>
              <a:rPr lang="en-US" b="1" dirty="0" err="1" smtClean="0"/>
              <a:t>fé</a:t>
            </a:r>
            <a:r>
              <a:rPr lang="en-US" b="1" dirty="0" smtClean="0"/>
              <a:t> de que Cristo </a:t>
            </a:r>
            <a:r>
              <a:rPr lang="en-US" b="1" dirty="0" err="1" smtClean="0"/>
              <a:t>está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nós</a:t>
            </a:r>
            <a:r>
              <a:rPr lang="en-US" dirty="0" smtClean="0"/>
              <a:t>’, e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somente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permanente</a:t>
            </a:r>
            <a:r>
              <a:rPr lang="en-US" dirty="0" smtClean="0"/>
              <a:t> </a:t>
            </a:r>
            <a:r>
              <a:rPr lang="en-US" dirty="0" err="1" smtClean="0"/>
              <a:t>crença</a:t>
            </a:r>
            <a:r>
              <a:rPr lang="en-US" dirty="0" smtClean="0"/>
              <a:t> </a:t>
            </a:r>
            <a:r>
              <a:rPr lang="en-US" dirty="0" err="1" smtClean="0"/>
              <a:t>nisso</a:t>
            </a:r>
            <a:r>
              <a:rPr lang="en-US" dirty="0" smtClean="0"/>
              <a:t>, mas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permanente</a:t>
            </a:r>
            <a:r>
              <a:rPr lang="en-US" dirty="0" smtClean="0"/>
              <a:t> </a:t>
            </a:r>
            <a:r>
              <a:rPr lang="en-US" b="1" dirty="0" err="1" smtClean="0"/>
              <a:t>conciência</a:t>
            </a:r>
            <a:r>
              <a:rPr lang="en-US" dirty="0" smtClean="0"/>
              <a:t> que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, que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 </a:t>
            </a:r>
            <a:r>
              <a:rPr lang="en-US" dirty="0" err="1" smtClean="0"/>
              <a:t>trabalhando</a:t>
            </a:r>
            <a:r>
              <a:rPr lang="en-US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nós</a:t>
            </a:r>
            <a:r>
              <a:rPr lang="en-US" dirty="0" smtClean="0"/>
              <a:t>, </a:t>
            </a:r>
            <a:r>
              <a:rPr lang="en-US" b="1" dirty="0" err="1" smtClean="0"/>
              <a:t>conosco</a:t>
            </a:r>
            <a:r>
              <a:rPr lang="en-US" dirty="0" smtClean="0"/>
              <a:t>, </a:t>
            </a:r>
            <a:r>
              <a:rPr lang="en-US" b="1" dirty="0" smtClean="0"/>
              <a:t>para </a:t>
            </a:r>
            <a:r>
              <a:rPr lang="en-US" b="1" dirty="0" err="1" smtClean="0"/>
              <a:t>nós</a:t>
            </a:r>
            <a:r>
              <a:rPr lang="en-US" dirty="0" smtClean="0"/>
              <a:t>, </a:t>
            </a:r>
            <a:r>
              <a:rPr lang="en-US" b="1" dirty="0" err="1" smtClean="0"/>
              <a:t>através</a:t>
            </a:r>
            <a:r>
              <a:rPr lang="en-US" b="1" dirty="0" smtClean="0"/>
              <a:t> de </a:t>
            </a:r>
            <a:r>
              <a:rPr lang="en-US" b="1" dirty="0" err="1" smtClean="0"/>
              <a:t>nós</a:t>
            </a:r>
            <a:r>
              <a:rPr lang="en-US" dirty="0" smtClean="0"/>
              <a:t>, </a:t>
            </a:r>
            <a:r>
              <a:rPr lang="en-US" b="1" dirty="0" err="1" smtClean="0"/>
              <a:t>sempre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todas</a:t>
            </a:r>
            <a:r>
              <a:rPr lang="en-US" b="1" dirty="0" smtClean="0"/>
              <a:t> as </a:t>
            </a:r>
            <a:r>
              <a:rPr lang="en-US" b="1" dirty="0" err="1" smtClean="0"/>
              <a:t>coisas</a:t>
            </a:r>
            <a:r>
              <a:rPr lang="en-US" dirty="0" smtClean="0"/>
              <a:t>, </a:t>
            </a:r>
            <a:r>
              <a:rPr lang="en-US" b="1" dirty="0" smtClean="0"/>
              <a:t>para a </a:t>
            </a:r>
            <a:r>
              <a:rPr lang="en-US" b="1" dirty="0" err="1" smtClean="0"/>
              <a:t>glória</a:t>
            </a:r>
            <a:r>
              <a:rPr lang="en-US" b="1" dirty="0" smtClean="0"/>
              <a:t> de Deus </a:t>
            </a:r>
            <a:r>
              <a:rPr lang="en-US" b="1" dirty="0" err="1" smtClean="0"/>
              <a:t>somente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comando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a </a:t>
            </a:r>
            <a:r>
              <a:rPr lang="en-US" dirty="0" err="1" smtClean="0"/>
              <a:t>nossa</a:t>
            </a:r>
            <a:r>
              <a:rPr lang="en-US" dirty="0" smtClean="0"/>
              <a:t> </a:t>
            </a:r>
            <a:r>
              <a:rPr lang="en-US" dirty="0" err="1" smtClean="0"/>
              <a:t>guia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nenhum</a:t>
            </a:r>
            <a:r>
              <a:rPr lang="en-US" dirty="0" smtClean="0"/>
              <a:t> </a:t>
            </a:r>
            <a:r>
              <a:rPr lang="en-US" dirty="0" err="1" smtClean="0"/>
              <a:t>sentido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questão</a:t>
            </a:r>
            <a:r>
              <a:rPr lang="en-US" dirty="0" smtClean="0"/>
              <a:t> de </a:t>
            </a:r>
            <a:r>
              <a:rPr lang="en-US" b="1" dirty="0" err="1" smtClean="0"/>
              <a:t>sentir</a:t>
            </a:r>
            <a:r>
              <a:rPr lang="en-US" b="1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poder</a:t>
            </a:r>
            <a:r>
              <a:rPr lang="en-US" dirty="0" smtClean="0"/>
              <a:t>, mas de </a:t>
            </a:r>
            <a:r>
              <a:rPr lang="en-US" b="1" dirty="0" err="1" smtClean="0"/>
              <a:t>conhecer</a:t>
            </a:r>
            <a:r>
              <a:rPr lang="en-US" dirty="0" smtClean="0"/>
              <a:t> o </a:t>
            </a:r>
            <a:r>
              <a:rPr lang="en-US" dirty="0" err="1" smtClean="0"/>
              <a:t>poder</a:t>
            </a:r>
            <a:r>
              <a:rPr lang="en-US" dirty="0" smtClean="0"/>
              <a:t>.”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813007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    A justiça é imputada assim como no caso de Abraão, pela fé, acreditando no que Ele falou. E isso acontece para que recebamos a promessa do Espírito Santo.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Então a justiça de Deus é a única coisa que nos capacitará para o derramamento do Espírito Santo, de acordo com a vontade de Deus.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E tudo pela fé.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8226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1123</TotalTime>
  <Words>1368</Words>
  <Application>Microsoft Office PowerPoint</Application>
  <PresentationFormat>On-screen Show (4:3)</PresentationFormat>
  <Paragraphs>106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Executive</vt:lpstr>
      <vt:lpstr>A Terceira Mensagem Agélica</vt:lpstr>
      <vt:lpstr>Continuando… </vt:lpstr>
      <vt:lpstr>PowerPoint Presentation</vt:lpstr>
      <vt:lpstr>PowerPoint Presentation</vt:lpstr>
      <vt:lpstr>PowerPoint Presentation</vt:lpstr>
      <vt:lpstr>A igreja católica procura retirar Jesus de cena.</vt:lpstr>
      <vt:lpstr>Sermão 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Sermão 23</vt:lpstr>
      <vt:lpstr>PowerPoint Presentation</vt:lpstr>
      <vt:lpstr>PowerPoint Presentation</vt:lpstr>
      <vt:lpstr>Sermão 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Diogo</dc:creator>
  <cp:lastModifiedBy>Diogo</cp:lastModifiedBy>
  <cp:revision>39</cp:revision>
  <dcterms:created xsi:type="dcterms:W3CDTF">2005-01-01T03:12:18Z</dcterms:created>
  <dcterms:modified xsi:type="dcterms:W3CDTF">2005-01-01T21:56:05Z</dcterms:modified>
</cp:coreProperties>
</file>