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sldIdLst>
    <p:sldId id="1013" r:id="rId2"/>
    <p:sldId id="799" r:id="rId3"/>
    <p:sldId id="1016" r:id="rId4"/>
    <p:sldId id="1015" r:id="rId5"/>
    <p:sldId id="1019" r:id="rId6"/>
    <p:sldId id="1021" r:id="rId7"/>
    <p:sldId id="791" r:id="rId8"/>
    <p:sldId id="257" r:id="rId9"/>
    <p:sldId id="1043" r:id="rId10"/>
    <p:sldId id="1022" r:id="rId11"/>
    <p:sldId id="937" r:id="rId12"/>
    <p:sldId id="817" r:id="rId13"/>
    <p:sldId id="1029" r:id="rId14"/>
    <p:sldId id="589" r:id="rId15"/>
    <p:sldId id="815" r:id="rId16"/>
    <p:sldId id="814" r:id="rId17"/>
    <p:sldId id="1023" r:id="rId18"/>
    <p:sldId id="816" r:id="rId19"/>
    <p:sldId id="819" r:id="rId20"/>
    <p:sldId id="818" r:id="rId21"/>
    <p:sldId id="820" r:id="rId22"/>
    <p:sldId id="789" r:id="rId23"/>
    <p:sldId id="941" r:id="rId24"/>
    <p:sldId id="582" r:id="rId25"/>
    <p:sldId id="581" r:id="rId26"/>
    <p:sldId id="1025" r:id="rId27"/>
    <p:sldId id="824" r:id="rId28"/>
    <p:sldId id="823" r:id="rId29"/>
    <p:sldId id="825" r:id="rId30"/>
    <p:sldId id="822" r:id="rId31"/>
    <p:sldId id="872" r:id="rId32"/>
    <p:sldId id="1014" r:id="rId33"/>
    <p:sldId id="682" r:id="rId34"/>
    <p:sldId id="1030" r:id="rId35"/>
    <p:sldId id="1032" r:id="rId36"/>
    <p:sldId id="1031" r:id="rId37"/>
    <p:sldId id="1033" r:id="rId38"/>
    <p:sldId id="594" r:id="rId39"/>
    <p:sldId id="684" r:id="rId40"/>
    <p:sldId id="597" r:id="rId41"/>
    <p:sldId id="1035" r:id="rId42"/>
    <p:sldId id="916" r:id="rId43"/>
    <p:sldId id="1037" r:id="rId44"/>
    <p:sldId id="1036" r:id="rId45"/>
    <p:sldId id="914" r:id="rId46"/>
    <p:sldId id="917" r:id="rId47"/>
    <p:sldId id="915" r:id="rId48"/>
    <p:sldId id="690" r:id="rId49"/>
    <p:sldId id="691" r:id="rId50"/>
    <p:sldId id="296" r:id="rId51"/>
    <p:sldId id="1028" r:id="rId52"/>
    <p:sldId id="821" r:id="rId53"/>
    <p:sldId id="1040" r:id="rId54"/>
    <p:sldId id="687" r:id="rId55"/>
    <p:sldId id="688" r:id="rId56"/>
    <p:sldId id="760" r:id="rId57"/>
    <p:sldId id="763" r:id="rId58"/>
    <p:sldId id="1026" r:id="rId59"/>
    <p:sldId id="1027" r:id="rId60"/>
    <p:sldId id="309" r:id="rId61"/>
    <p:sldId id="1044" r:id="rId62"/>
    <p:sldId id="1050" r:id="rId63"/>
    <p:sldId id="1049" r:id="rId64"/>
    <p:sldId id="1045" r:id="rId65"/>
    <p:sldId id="1048" r:id="rId66"/>
    <p:sldId id="1046" r:id="rId67"/>
    <p:sldId id="1051" r:id="rId68"/>
    <p:sldId id="1052" r:id="rId69"/>
    <p:sldId id="598" r:id="rId70"/>
    <p:sldId id="899" r:id="rId71"/>
    <p:sldId id="871" r:id="rId72"/>
    <p:sldId id="599" r:id="rId73"/>
    <p:sldId id="615" r:id="rId74"/>
    <p:sldId id="600" r:id="rId75"/>
    <p:sldId id="862" r:id="rId76"/>
    <p:sldId id="955" r:id="rId77"/>
    <p:sldId id="956" r:id="rId78"/>
    <p:sldId id="948" r:id="rId79"/>
    <p:sldId id="947" r:id="rId80"/>
    <p:sldId id="863" r:id="rId81"/>
    <p:sldId id="1034" r:id="rId82"/>
    <p:sldId id="864" r:id="rId83"/>
    <p:sldId id="876" r:id="rId84"/>
    <p:sldId id="601" r:id="rId85"/>
    <p:sldId id="602" r:id="rId86"/>
    <p:sldId id="603" r:id="rId87"/>
    <p:sldId id="604" r:id="rId88"/>
    <p:sldId id="605" r:id="rId89"/>
    <p:sldId id="606" r:id="rId90"/>
    <p:sldId id="607" r:id="rId91"/>
    <p:sldId id="608" r:id="rId92"/>
    <p:sldId id="609" r:id="rId93"/>
    <p:sldId id="610" r:id="rId94"/>
    <p:sldId id="611" r:id="rId95"/>
    <p:sldId id="612" r:id="rId96"/>
    <p:sldId id="613" r:id="rId97"/>
    <p:sldId id="692" r:id="rId98"/>
    <p:sldId id="616" r:id="rId99"/>
    <p:sldId id="617" r:id="rId100"/>
    <p:sldId id="867" r:id="rId101"/>
    <p:sldId id="621" r:id="rId102"/>
    <p:sldId id="622" r:id="rId103"/>
    <p:sldId id="734" r:id="rId104"/>
    <p:sldId id="827" r:id="rId105"/>
    <p:sldId id="868" r:id="rId106"/>
    <p:sldId id="869" r:id="rId107"/>
    <p:sldId id="695" r:id="rId108"/>
    <p:sldId id="951" r:id="rId109"/>
    <p:sldId id="585" r:id="rId110"/>
    <p:sldId id="713" r:id="rId111"/>
    <p:sldId id="710" r:id="rId112"/>
    <p:sldId id="709" r:id="rId113"/>
    <p:sldId id="873" r:id="rId114"/>
    <p:sldId id="877" r:id="rId115"/>
    <p:sldId id="878" r:id="rId116"/>
    <p:sldId id="889" r:id="rId117"/>
    <p:sldId id="1042" r:id="rId118"/>
    <p:sldId id="890" r:id="rId119"/>
    <p:sldId id="891" r:id="rId120"/>
    <p:sldId id="879" r:id="rId121"/>
    <p:sldId id="880" r:id="rId122"/>
    <p:sldId id="302" r:id="rId123"/>
    <p:sldId id="893" r:id="rId124"/>
    <p:sldId id="892" r:id="rId125"/>
    <p:sldId id="894" r:id="rId126"/>
    <p:sldId id="390" r:id="rId127"/>
    <p:sldId id="400" r:id="rId128"/>
    <p:sldId id="881" r:id="rId129"/>
    <p:sldId id="275" r:id="rId130"/>
    <p:sldId id="882" r:id="rId131"/>
    <p:sldId id="1041" r:id="rId132"/>
    <p:sldId id="865" r:id="rId133"/>
    <p:sldId id="866" r:id="rId134"/>
    <p:sldId id="1038" r:id="rId135"/>
    <p:sldId id="909" r:id="rId136"/>
    <p:sldId id="911" r:id="rId137"/>
    <p:sldId id="912" r:id="rId138"/>
    <p:sldId id="908" r:id="rId139"/>
    <p:sldId id="897" r:id="rId140"/>
    <p:sldId id="901" r:id="rId141"/>
    <p:sldId id="722" r:id="rId142"/>
    <p:sldId id="1039" r:id="rId143"/>
    <p:sldId id="903" r:id="rId144"/>
    <p:sldId id="334" r:id="rId145"/>
    <p:sldId id="445" r:id="rId146"/>
    <p:sldId id="900" r:id="rId147"/>
    <p:sldId id="904" r:id="rId148"/>
    <p:sldId id="888" r:id="rId149"/>
    <p:sldId id="357" r:id="rId150"/>
    <p:sldId id="1053" r:id="rId1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51" autoAdjust="0"/>
    <p:restoredTop sz="94660"/>
  </p:normalViewPr>
  <p:slideViewPr>
    <p:cSldViewPr snapToGrid="0">
      <p:cViewPr varScale="1">
        <p:scale>
          <a:sx n="113" d="100"/>
          <a:sy n="113" d="100"/>
        </p:scale>
        <p:origin x="102" y="114"/>
      </p:cViewPr>
      <p:guideLst/>
    </p:cSldViewPr>
  </p:slideViewPr>
  <p:notesTextViewPr>
    <p:cViewPr>
      <p:scale>
        <a:sx n="1" d="1"/>
        <a:sy n="1" d="1"/>
      </p:scale>
      <p:origin x="0" y="0"/>
    </p:cViewPr>
  </p:notesTextViewPr>
  <p:sorterViewPr>
    <p:cViewPr>
      <p:scale>
        <a:sx n="100" d="100"/>
        <a:sy n="100" d="100"/>
      </p:scale>
      <p:origin x="0" y="-96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ce Telfer" userId="57d10e5ce16f5300" providerId="LiveId" clId="{762C376D-31AD-42E2-B015-89EB891B5283}"/>
    <pc:docChg chg="undo custSel addSld delSld modSld sldOrd">
      <pc:chgData name="Bruce Telfer" userId="57d10e5ce16f5300" providerId="LiveId" clId="{762C376D-31AD-42E2-B015-89EB891B5283}" dt="2019-11-16T19:43:17.168" v="4632"/>
      <pc:docMkLst>
        <pc:docMk/>
      </pc:docMkLst>
      <pc:sldChg chg="addSp modSp ord modAnim">
        <pc:chgData name="Bruce Telfer" userId="57d10e5ce16f5300" providerId="LiveId" clId="{762C376D-31AD-42E2-B015-89EB891B5283}" dt="2019-11-16T19:25:35.358" v="4620" actId="6549"/>
        <pc:sldMkLst>
          <pc:docMk/>
          <pc:sldMk cId="4113267843" sldId="257"/>
        </pc:sldMkLst>
        <pc:spChg chg="add mod">
          <ac:chgData name="Bruce Telfer" userId="57d10e5ce16f5300" providerId="LiveId" clId="{762C376D-31AD-42E2-B015-89EB891B5283}" dt="2019-11-16T19:25:35.358" v="4620" actId="6549"/>
          <ac:spMkLst>
            <pc:docMk/>
            <pc:sldMk cId="4113267843" sldId="257"/>
            <ac:spMk id="3" creationId="{4A033D00-FA77-47F7-A41F-830D3EEF6246}"/>
          </ac:spMkLst>
        </pc:spChg>
        <pc:spChg chg="add mod">
          <ac:chgData name="Bruce Telfer" userId="57d10e5ce16f5300" providerId="LiveId" clId="{762C376D-31AD-42E2-B015-89EB891B5283}" dt="2019-11-09T12:44:50.465" v="433" actId="1076"/>
          <ac:spMkLst>
            <pc:docMk/>
            <pc:sldMk cId="4113267843" sldId="257"/>
            <ac:spMk id="4" creationId="{C6D95E1F-981B-45F8-9913-64DC447F0F6E}"/>
          </ac:spMkLst>
        </pc:spChg>
        <pc:picChg chg="mod">
          <ac:chgData name="Bruce Telfer" userId="57d10e5ce16f5300" providerId="LiveId" clId="{762C376D-31AD-42E2-B015-89EB891B5283}" dt="2019-11-09T12:36:33.785" v="320" actId="1076"/>
          <ac:picMkLst>
            <pc:docMk/>
            <pc:sldMk cId="4113267843" sldId="257"/>
            <ac:picMk id="2" creationId="{AD4311C9-555B-4E2C-A377-9CEE34A11BC2}"/>
          </ac:picMkLst>
        </pc:picChg>
      </pc:sldChg>
      <pc:sldChg chg="add del">
        <pc:chgData name="Bruce Telfer" userId="57d10e5ce16f5300" providerId="LiveId" clId="{762C376D-31AD-42E2-B015-89EB891B5283}" dt="2019-11-09T18:54:55.583" v="1675" actId="2696"/>
        <pc:sldMkLst>
          <pc:docMk/>
          <pc:sldMk cId="207531594" sldId="279"/>
        </pc:sldMkLst>
      </pc:sldChg>
      <pc:sldChg chg="add del">
        <pc:chgData name="Bruce Telfer" userId="57d10e5ce16f5300" providerId="LiveId" clId="{762C376D-31AD-42E2-B015-89EB891B5283}" dt="2019-11-09T19:38:31.529" v="1911" actId="2696"/>
        <pc:sldMkLst>
          <pc:docMk/>
          <pc:sldMk cId="0" sldId="284"/>
        </pc:sldMkLst>
      </pc:sldChg>
      <pc:sldChg chg="add del ord">
        <pc:chgData name="Bruce Telfer" userId="57d10e5ce16f5300" providerId="LiveId" clId="{762C376D-31AD-42E2-B015-89EB891B5283}" dt="2019-11-16T18:44:23.629" v="4533" actId="2696"/>
        <pc:sldMkLst>
          <pc:docMk/>
          <pc:sldMk cId="2199157073" sldId="288"/>
        </pc:sldMkLst>
      </pc:sldChg>
      <pc:sldChg chg="add del ord">
        <pc:chgData name="Bruce Telfer" userId="57d10e5ce16f5300" providerId="LiveId" clId="{762C376D-31AD-42E2-B015-89EB891B5283}" dt="2019-11-16T18:44:22.411" v="4532" actId="2696"/>
        <pc:sldMkLst>
          <pc:docMk/>
          <pc:sldMk cId="3568650786" sldId="289"/>
        </pc:sldMkLst>
      </pc:sldChg>
      <pc:sldChg chg="addSp delSp modSp add">
        <pc:chgData name="Bruce Telfer" userId="57d10e5ce16f5300" providerId="LiveId" clId="{762C376D-31AD-42E2-B015-89EB891B5283}" dt="2019-11-11T15:52:31.205" v="2845" actId="14838"/>
        <pc:sldMkLst>
          <pc:docMk/>
          <pc:sldMk cId="0" sldId="296"/>
        </pc:sldMkLst>
        <pc:spChg chg="add mod">
          <ac:chgData name="Bruce Telfer" userId="57d10e5ce16f5300" providerId="LiveId" clId="{762C376D-31AD-42E2-B015-89EB891B5283}" dt="2019-11-11T15:52:31.205" v="2845" actId="14838"/>
          <ac:spMkLst>
            <pc:docMk/>
            <pc:sldMk cId="0" sldId="296"/>
            <ac:spMk id="2" creationId="{1960E020-9AC4-4807-ADD6-F5BA66786402}"/>
          </ac:spMkLst>
        </pc:spChg>
        <pc:spChg chg="del">
          <ac:chgData name="Bruce Telfer" userId="57d10e5ce16f5300" providerId="LiveId" clId="{762C376D-31AD-42E2-B015-89EB891B5283}" dt="2019-11-09T14:11:10.231" v="681" actId="478"/>
          <ac:spMkLst>
            <pc:docMk/>
            <pc:sldMk cId="0" sldId="296"/>
            <ac:spMk id="265220" creationId="{17429096-4E48-4018-9BA7-521133A6569B}"/>
          </ac:spMkLst>
        </pc:spChg>
        <pc:picChg chg="mod">
          <ac:chgData name="Bruce Telfer" userId="57d10e5ce16f5300" providerId="LiveId" clId="{762C376D-31AD-42E2-B015-89EB891B5283}" dt="2019-11-09T14:41:32.952" v="729" actId="14100"/>
          <ac:picMkLst>
            <pc:docMk/>
            <pc:sldMk cId="0" sldId="296"/>
            <ac:picMk id="265218" creationId="{6CF0D05D-EF8D-4365-A2E9-128D234CBC7E}"/>
          </ac:picMkLst>
        </pc:picChg>
        <pc:picChg chg="mod">
          <ac:chgData name="Bruce Telfer" userId="57d10e5ce16f5300" providerId="LiveId" clId="{762C376D-31AD-42E2-B015-89EB891B5283}" dt="2019-11-09T14:41:44.972" v="733" actId="14100"/>
          <ac:picMkLst>
            <pc:docMk/>
            <pc:sldMk cId="0" sldId="296"/>
            <ac:picMk id="265219" creationId="{22494E4E-793D-4506-AF8E-F90FAF39A8F2}"/>
          </ac:picMkLst>
        </pc:picChg>
      </pc:sldChg>
      <pc:sldChg chg="modSp add del ord">
        <pc:chgData name="Bruce Telfer" userId="57d10e5ce16f5300" providerId="LiveId" clId="{762C376D-31AD-42E2-B015-89EB891B5283}" dt="2019-11-09T12:45:20.390" v="434" actId="2696"/>
        <pc:sldMkLst>
          <pc:docMk/>
          <pc:sldMk cId="0" sldId="297"/>
        </pc:sldMkLst>
        <pc:spChg chg="mod">
          <ac:chgData name="Bruce Telfer" userId="57d10e5ce16f5300" providerId="LiveId" clId="{762C376D-31AD-42E2-B015-89EB891B5283}" dt="2019-11-09T12:34:29.745" v="315" actId="1076"/>
          <ac:spMkLst>
            <pc:docMk/>
            <pc:sldMk cId="0" sldId="297"/>
            <ac:spMk id="2" creationId="{3A4DD955-8ADC-4591-8856-305BC3E9C1E2}"/>
          </ac:spMkLst>
        </pc:spChg>
        <pc:spChg chg="mod">
          <ac:chgData name="Bruce Telfer" userId="57d10e5ce16f5300" providerId="LiveId" clId="{762C376D-31AD-42E2-B015-89EB891B5283}" dt="2019-11-09T12:34:35.614" v="316" actId="1076"/>
          <ac:spMkLst>
            <pc:docMk/>
            <pc:sldMk cId="0" sldId="297"/>
            <ac:spMk id="5" creationId="{60D2A41F-2DE8-4E50-A690-8D46D3D7B49C}"/>
          </ac:spMkLst>
        </pc:spChg>
        <pc:picChg chg="mod">
          <ac:chgData name="Bruce Telfer" userId="57d10e5ce16f5300" providerId="LiveId" clId="{762C376D-31AD-42E2-B015-89EB891B5283}" dt="2019-11-09T12:31:45.285" v="141" actId="14100"/>
          <ac:picMkLst>
            <pc:docMk/>
            <pc:sldMk cId="0" sldId="297"/>
            <ac:picMk id="208898" creationId="{530E1F61-010D-496E-A13C-64735F30791F}"/>
          </ac:picMkLst>
        </pc:picChg>
      </pc:sldChg>
      <pc:sldChg chg="modSp add ord">
        <pc:chgData name="Bruce Telfer" userId="57d10e5ce16f5300" providerId="LiveId" clId="{762C376D-31AD-42E2-B015-89EB891B5283}" dt="2019-11-10T16:53:02.940" v="2834"/>
        <pc:sldMkLst>
          <pc:docMk/>
          <pc:sldMk cId="3427614908" sldId="302"/>
        </pc:sldMkLst>
        <pc:picChg chg="mod">
          <ac:chgData name="Bruce Telfer" userId="57d10e5ce16f5300" providerId="LiveId" clId="{762C376D-31AD-42E2-B015-89EB891B5283}" dt="2019-11-10T16:51:30.900" v="2830" actId="14100"/>
          <ac:picMkLst>
            <pc:docMk/>
            <pc:sldMk cId="3427614908" sldId="302"/>
            <ac:picMk id="4" creationId="{00000000-0000-0000-0000-000000000000}"/>
          </ac:picMkLst>
        </pc:picChg>
        <pc:picChg chg="mod">
          <ac:chgData name="Bruce Telfer" userId="57d10e5ce16f5300" providerId="LiveId" clId="{762C376D-31AD-42E2-B015-89EB891B5283}" dt="2019-11-10T16:52:06.310" v="2833" actId="14100"/>
          <ac:picMkLst>
            <pc:docMk/>
            <pc:sldMk cId="3427614908" sldId="302"/>
            <ac:picMk id="6" creationId="{00000000-0000-0000-0000-000000000000}"/>
          </ac:picMkLst>
        </pc:picChg>
        <pc:picChg chg="mod">
          <ac:chgData name="Bruce Telfer" userId="57d10e5ce16f5300" providerId="LiveId" clId="{762C376D-31AD-42E2-B015-89EB891B5283}" dt="2019-11-10T16:51:00.590" v="2828" actId="14100"/>
          <ac:picMkLst>
            <pc:docMk/>
            <pc:sldMk cId="3427614908" sldId="302"/>
            <ac:picMk id="7" creationId="{00000000-0000-0000-0000-000000000000}"/>
          </ac:picMkLst>
        </pc:picChg>
      </pc:sldChg>
      <pc:sldChg chg="addSp modSp">
        <pc:chgData name="Bruce Telfer" userId="57d10e5ce16f5300" providerId="LiveId" clId="{762C376D-31AD-42E2-B015-89EB891B5283}" dt="2019-11-11T16:27:38.955" v="2962" actId="20577"/>
        <pc:sldMkLst>
          <pc:docMk/>
          <pc:sldMk cId="402943527" sldId="309"/>
        </pc:sldMkLst>
        <pc:spChg chg="mod">
          <ac:chgData name="Bruce Telfer" userId="57d10e5ce16f5300" providerId="LiveId" clId="{762C376D-31AD-42E2-B015-89EB891B5283}" dt="2019-11-11T16:27:38.955" v="2962" actId="20577"/>
          <ac:spMkLst>
            <pc:docMk/>
            <pc:sldMk cId="402943527" sldId="309"/>
            <ac:spMk id="2" creationId="{00000000-0000-0000-0000-000000000000}"/>
          </ac:spMkLst>
        </pc:spChg>
        <pc:spChg chg="mod">
          <ac:chgData name="Bruce Telfer" userId="57d10e5ce16f5300" providerId="LiveId" clId="{762C376D-31AD-42E2-B015-89EB891B5283}" dt="2019-11-11T16:25:00.150" v="2930" actId="1076"/>
          <ac:spMkLst>
            <pc:docMk/>
            <pc:sldMk cId="402943527" sldId="309"/>
            <ac:spMk id="3" creationId="{00000000-0000-0000-0000-000000000000}"/>
          </ac:spMkLst>
        </pc:spChg>
        <pc:spChg chg="add mod">
          <ac:chgData name="Bruce Telfer" userId="57d10e5ce16f5300" providerId="LiveId" clId="{762C376D-31AD-42E2-B015-89EB891B5283}" dt="2019-11-11T16:27:24.976" v="2959" actId="1076"/>
          <ac:spMkLst>
            <pc:docMk/>
            <pc:sldMk cId="402943527" sldId="309"/>
            <ac:spMk id="4" creationId="{DD2B06CB-844C-4420-9F0A-CB7796B6EE73}"/>
          </ac:spMkLst>
        </pc:spChg>
        <pc:picChg chg="mod">
          <ac:chgData name="Bruce Telfer" userId="57d10e5ce16f5300" providerId="LiveId" clId="{762C376D-31AD-42E2-B015-89EB891B5283}" dt="2019-11-11T16:24:22.696" v="2926" actId="14100"/>
          <ac:picMkLst>
            <pc:docMk/>
            <pc:sldMk cId="402943527" sldId="309"/>
            <ac:picMk id="45058" creationId="{00000000-0000-0000-0000-000000000000}"/>
          </ac:picMkLst>
        </pc:picChg>
      </pc:sldChg>
      <pc:sldChg chg="add del">
        <pc:chgData name="Bruce Telfer" userId="57d10e5ce16f5300" providerId="LiveId" clId="{762C376D-31AD-42E2-B015-89EB891B5283}" dt="2019-11-09T19:43:06.159" v="1942" actId="2696"/>
        <pc:sldMkLst>
          <pc:docMk/>
          <pc:sldMk cId="941070493" sldId="334"/>
        </pc:sldMkLst>
      </pc:sldChg>
      <pc:sldChg chg="modSp ord">
        <pc:chgData name="Bruce Telfer" userId="57d10e5ce16f5300" providerId="LiveId" clId="{762C376D-31AD-42E2-B015-89EB891B5283}" dt="2019-11-11T16:58:46.883" v="2989"/>
        <pc:sldMkLst>
          <pc:docMk/>
          <pc:sldMk cId="2266833326" sldId="334"/>
        </pc:sldMkLst>
        <pc:picChg chg="mod">
          <ac:chgData name="Bruce Telfer" userId="57d10e5ce16f5300" providerId="LiveId" clId="{762C376D-31AD-42E2-B015-89EB891B5283}" dt="2019-11-11T16:07:45.472" v="2887" actId="14100"/>
          <ac:picMkLst>
            <pc:docMk/>
            <pc:sldMk cId="2266833326" sldId="334"/>
            <ac:picMk id="55298" creationId="{00000000-0000-0000-0000-000000000000}"/>
          </ac:picMkLst>
        </pc:picChg>
      </pc:sldChg>
      <pc:sldChg chg="add del">
        <pc:chgData name="Bruce Telfer" userId="57d10e5ce16f5300" providerId="LiveId" clId="{762C376D-31AD-42E2-B015-89EB891B5283}" dt="2019-11-09T19:40:54.401" v="1923" actId="2696"/>
        <pc:sldMkLst>
          <pc:docMk/>
          <pc:sldMk cId="1574999472" sldId="346"/>
        </pc:sldMkLst>
      </pc:sldChg>
      <pc:sldChg chg="add del">
        <pc:chgData name="Bruce Telfer" userId="57d10e5ce16f5300" providerId="LiveId" clId="{762C376D-31AD-42E2-B015-89EB891B5283}" dt="2019-11-09T19:40:56.375" v="1924" actId="2696"/>
        <pc:sldMkLst>
          <pc:docMk/>
          <pc:sldMk cId="268862459" sldId="347"/>
        </pc:sldMkLst>
      </pc:sldChg>
      <pc:sldChg chg="del ord">
        <pc:chgData name="Bruce Telfer" userId="57d10e5ce16f5300" providerId="LiveId" clId="{762C376D-31AD-42E2-B015-89EB891B5283}" dt="2019-11-16T18:44:26.756" v="4537" actId="2696"/>
        <pc:sldMkLst>
          <pc:docMk/>
          <pc:sldMk cId="0" sldId="349"/>
        </pc:sldMkLst>
      </pc:sldChg>
      <pc:sldChg chg="add modAnim">
        <pc:chgData name="Bruce Telfer" userId="57d10e5ce16f5300" providerId="LiveId" clId="{762C376D-31AD-42E2-B015-89EB891B5283}" dt="2019-11-16T19:43:17.168" v="4632"/>
        <pc:sldMkLst>
          <pc:docMk/>
          <pc:sldMk cId="2227404582" sldId="357"/>
        </pc:sldMkLst>
      </pc:sldChg>
      <pc:sldChg chg="add del">
        <pc:chgData name="Bruce Telfer" userId="57d10e5ce16f5300" providerId="LiveId" clId="{762C376D-31AD-42E2-B015-89EB891B5283}" dt="2019-11-09T19:43:04.916" v="1941" actId="2696"/>
        <pc:sldMkLst>
          <pc:docMk/>
          <pc:sldMk cId="2324616303" sldId="384"/>
        </pc:sldMkLst>
      </pc:sldChg>
      <pc:sldChg chg="modSp add ord modAnim">
        <pc:chgData name="Bruce Telfer" userId="57d10e5ce16f5300" providerId="LiveId" clId="{762C376D-31AD-42E2-B015-89EB891B5283}" dt="2019-11-11T15:58:05.178" v="2855"/>
        <pc:sldMkLst>
          <pc:docMk/>
          <pc:sldMk cId="1904537632" sldId="390"/>
        </pc:sldMkLst>
        <pc:spChg chg="mod">
          <ac:chgData name="Bruce Telfer" userId="57d10e5ce16f5300" providerId="LiveId" clId="{762C376D-31AD-42E2-B015-89EB891B5283}" dt="2019-11-09T19:42:24.529" v="1940" actId="20577"/>
          <ac:spMkLst>
            <pc:docMk/>
            <pc:sldMk cId="1904537632" sldId="390"/>
            <ac:spMk id="2" creationId="{00000000-0000-0000-0000-000000000000}"/>
          </ac:spMkLst>
        </pc:spChg>
        <pc:picChg chg="mod">
          <ac:chgData name="Bruce Telfer" userId="57d10e5ce16f5300" providerId="LiveId" clId="{762C376D-31AD-42E2-B015-89EB891B5283}" dt="2019-11-09T19:41:14.108" v="1927" actId="14100"/>
          <ac:picMkLst>
            <pc:docMk/>
            <pc:sldMk cId="1904537632" sldId="390"/>
            <ac:picMk id="110594" creationId="{00000000-0000-0000-0000-000000000000}"/>
          </ac:picMkLst>
        </pc:picChg>
      </pc:sldChg>
      <pc:sldChg chg="modSp add ord">
        <pc:chgData name="Bruce Telfer" userId="57d10e5ce16f5300" providerId="LiveId" clId="{762C376D-31AD-42E2-B015-89EB891B5283}" dt="2019-11-09T19:49:57.826" v="2005" actId="255"/>
        <pc:sldMkLst>
          <pc:docMk/>
          <pc:sldMk cId="188597949" sldId="400"/>
        </pc:sldMkLst>
        <pc:spChg chg="mod">
          <ac:chgData name="Bruce Telfer" userId="57d10e5ce16f5300" providerId="LiveId" clId="{762C376D-31AD-42E2-B015-89EB891B5283}" dt="2019-11-09T19:49:57.826" v="2005" actId="255"/>
          <ac:spMkLst>
            <pc:docMk/>
            <pc:sldMk cId="188597949" sldId="400"/>
            <ac:spMk id="2" creationId="{00000000-0000-0000-0000-000000000000}"/>
          </ac:spMkLst>
        </pc:spChg>
        <pc:picChg chg="mod">
          <ac:chgData name="Bruce Telfer" userId="57d10e5ce16f5300" providerId="LiveId" clId="{762C376D-31AD-42E2-B015-89EB891B5283}" dt="2019-11-09T19:48:20.829" v="1954" actId="14100"/>
          <ac:picMkLst>
            <pc:docMk/>
            <pc:sldMk cId="188597949" sldId="400"/>
            <ac:picMk id="19458" creationId="{00000000-0000-0000-0000-000000000000}"/>
          </ac:picMkLst>
        </pc:picChg>
      </pc:sldChg>
      <pc:sldChg chg="add del">
        <pc:chgData name="Bruce Telfer" userId="57d10e5ce16f5300" providerId="LiveId" clId="{762C376D-31AD-42E2-B015-89EB891B5283}" dt="2019-11-09T19:43:08.844" v="1945" actId="2696"/>
        <pc:sldMkLst>
          <pc:docMk/>
          <pc:sldMk cId="4192623887" sldId="401"/>
        </pc:sldMkLst>
      </pc:sldChg>
      <pc:sldChg chg="add del">
        <pc:chgData name="Bruce Telfer" userId="57d10e5ce16f5300" providerId="LiveId" clId="{762C376D-31AD-42E2-B015-89EB891B5283}" dt="2019-11-09T19:43:07.557" v="1944" actId="2696"/>
        <pc:sldMkLst>
          <pc:docMk/>
          <pc:sldMk cId="413210244" sldId="408"/>
        </pc:sldMkLst>
      </pc:sldChg>
      <pc:sldChg chg="del">
        <pc:chgData name="Bruce Telfer" userId="57d10e5ce16f5300" providerId="LiveId" clId="{762C376D-31AD-42E2-B015-89EB891B5283}" dt="2019-11-09T14:47:33.834" v="763" actId="2696"/>
        <pc:sldMkLst>
          <pc:docMk/>
          <pc:sldMk cId="0" sldId="410"/>
        </pc:sldMkLst>
      </pc:sldChg>
      <pc:sldChg chg="add del">
        <pc:chgData name="Bruce Telfer" userId="57d10e5ce16f5300" providerId="LiveId" clId="{762C376D-31AD-42E2-B015-89EB891B5283}" dt="2019-11-09T19:43:06.900" v="1943" actId="2696"/>
        <pc:sldMkLst>
          <pc:docMk/>
          <pc:sldMk cId="4236980646" sldId="413"/>
        </pc:sldMkLst>
      </pc:sldChg>
      <pc:sldChg chg="modSp add modAnim">
        <pc:chgData name="Bruce Telfer" userId="57d10e5ce16f5300" providerId="LiveId" clId="{762C376D-31AD-42E2-B015-89EB891B5283}" dt="2019-11-16T19:42:16.265" v="4631"/>
        <pc:sldMkLst>
          <pc:docMk/>
          <pc:sldMk cId="4251100626" sldId="445"/>
        </pc:sldMkLst>
        <pc:spChg chg="mod">
          <ac:chgData name="Bruce Telfer" userId="57d10e5ce16f5300" providerId="LiveId" clId="{762C376D-31AD-42E2-B015-89EB891B5283}" dt="2019-11-11T16:39:36.296" v="2982" actId="20577"/>
          <ac:spMkLst>
            <pc:docMk/>
            <pc:sldMk cId="4251100626" sldId="445"/>
            <ac:spMk id="3" creationId="{00000000-0000-0000-0000-000000000000}"/>
          </ac:spMkLst>
        </pc:spChg>
        <pc:spChg chg="mod">
          <ac:chgData name="Bruce Telfer" userId="57d10e5ce16f5300" providerId="LiveId" clId="{762C376D-31AD-42E2-B015-89EB891B5283}" dt="2019-11-11T16:37:58.238" v="2973" actId="113"/>
          <ac:spMkLst>
            <pc:docMk/>
            <pc:sldMk cId="4251100626" sldId="445"/>
            <ac:spMk id="4" creationId="{00000000-0000-0000-0000-000000000000}"/>
          </ac:spMkLst>
        </pc:spChg>
        <pc:spChg chg="mod">
          <ac:chgData name="Bruce Telfer" userId="57d10e5ce16f5300" providerId="LiveId" clId="{762C376D-31AD-42E2-B015-89EB891B5283}" dt="2019-11-11T16:39:42.695" v="2983" actId="1076"/>
          <ac:spMkLst>
            <pc:docMk/>
            <pc:sldMk cId="4251100626" sldId="445"/>
            <ac:spMk id="5" creationId="{00000000-0000-0000-0000-000000000000}"/>
          </ac:spMkLst>
        </pc:spChg>
        <pc:picChg chg="mod">
          <ac:chgData name="Bruce Telfer" userId="57d10e5ce16f5300" providerId="LiveId" clId="{762C376D-31AD-42E2-B015-89EB891B5283}" dt="2019-11-11T16:37:27.169" v="2967" actId="14100"/>
          <ac:picMkLst>
            <pc:docMk/>
            <pc:sldMk cId="4251100626" sldId="445"/>
            <ac:picMk id="45058" creationId="{00000000-0000-0000-0000-000000000000}"/>
          </ac:picMkLst>
        </pc:picChg>
      </pc:sldChg>
      <pc:sldChg chg="del">
        <pc:chgData name="Bruce Telfer" userId="57d10e5ce16f5300" providerId="LiveId" clId="{762C376D-31AD-42E2-B015-89EB891B5283}" dt="2019-11-16T18:44:21.423" v="4531" actId="2696"/>
        <pc:sldMkLst>
          <pc:docMk/>
          <pc:sldMk cId="0" sldId="505"/>
        </pc:sldMkLst>
      </pc:sldChg>
      <pc:sldChg chg="del">
        <pc:chgData name="Bruce Telfer" userId="57d10e5ce16f5300" providerId="LiveId" clId="{762C376D-31AD-42E2-B015-89EB891B5283}" dt="2019-11-09T07:59:03.896" v="100" actId="2696"/>
        <pc:sldMkLst>
          <pc:docMk/>
          <pc:sldMk cId="0" sldId="580"/>
        </pc:sldMkLst>
      </pc:sldChg>
      <pc:sldChg chg="delSp modSp modAnim">
        <pc:chgData name="Bruce Telfer" userId="57d10e5ce16f5300" providerId="LiveId" clId="{762C376D-31AD-42E2-B015-89EB891B5283}" dt="2019-11-11T15:48:35.590" v="2842"/>
        <pc:sldMkLst>
          <pc:docMk/>
          <pc:sldMk cId="0" sldId="581"/>
        </pc:sldMkLst>
        <pc:spChg chg="mod">
          <ac:chgData name="Bruce Telfer" userId="57d10e5ce16f5300" providerId="LiveId" clId="{762C376D-31AD-42E2-B015-89EB891B5283}" dt="2019-11-09T14:05:10.761" v="669" actId="113"/>
          <ac:spMkLst>
            <pc:docMk/>
            <pc:sldMk cId="0" sldId="581"/>
            <ac:spMk id="2" creationId="{949A09F2-4FE1-48BA-BB33-FBF20859D1B9}"/>
          </ac:spMkLst>
        </pc:spChg>
        <pc:spChg chg="del mod">
          <ac:chgData name="Bruce Telfer" userId="57d10e5ce16f5300" providerId="LiveId" clId="{762C376D-31AD-42E2-B015-89EB891B5283}" dt="2019-11-09T14:03:13.681" v="654" actId="478"/>
          <ac:spMkLst>
            <pc:docMk/>
            <pc:sldMk cId="0" sldId="581"/>
            <ac:spMk id="67587" creationId="{94D499F2-D9B7-4721-B1E9-806D0B546F69}"/>
          </ac:spMkLst>
        </pc:spChg>
        <pc:picChg chg="mod">
          <ac:chgData name="Bruce Telfer" userId="57d10e5ce16f5300" providerId="LiveId" clId="{762C376D-31AD-42E2-B015-89EB891B5283}" dt="2019-11-09T14:03:28.461" v="658" actId="14100"/>
          <ac:picMkLst>
            <pc:docMk/>
            <pc:sldMk cId="0" sldId="581"/>
            <ac:picMk id="16386" creationId="{17CEA258-E944-46A0-8B0A-C71635CF10E0}"/>
          </ac:picMkLst>
        </pc:picChg>
      </pc:sldChg>
      <pc:sldChg chg="modSp">
        <pc:chgData name="Bruce Telfer" userId="57d10e5ce16f5300" providerId="LiveId" clId="{762C376D-31AD-42E2-B015-89EB891B5283}" dt="2019-11-09T14:02:10.601" v="651" actId="14100"/>
        <pc:sldMkLst>
          <pc:docMk/>
          <pc:sldMk cId="0" sldId="582"/>
        </pc:sldMkLst>
        <pc:spChg chg="mod">
          <ac:chgData name="Bruce Telfer" userId="57d10e5ce16f5300" providerId="LiveId" clId="{762C376D-31AD-42E2-B015-89EB891B5283}" dt="2019-11-09T14:01:13.371" v="644" actId="20577"/>
          <ac:spMkLst>
            <pc:docMk/>
            <pc:sldMk cId="0" sldId="582"/>
            <ac:spMk id="15363" creationId="{3822BDD2-7DD9-4136-990B-6A71D0F56310}"/>
          </ac:spMkLst>
        </pc:spChg>
        <pc:spChg chg="mod">
          <ac:chgData name="Bruce Telfer" userId="57d10e5ce16f5300" providerId="LiveId" clId="{762C376D-31AD-42E2-B015-89EB891B5283}" dt="2019-11-09T14:02:10.601" v="651" actId="14100"/>
          <ac:spMkLst>
            <pc:docMk/>
            <pc:sldMk cId="0" sldId="582"/>
            <ac:spMk id="15364" creationId="{A10B8202-6684-43AC-8FC4-8847520B96BC}"/>
          </ac:spMkLst>
        </pc:spChg>
        <pc:picChg chg="mod">
          <ac:chgData name="Bruce Telfer" userId="57d10e5ce16f5300" providerId="LiveId" clId="{762C376D-31AD-42E2-B015-89EB891B5283}" dt="2019-11-09T07:58:45.498" v="99" actId="14100"/>
          <ac:picMkLst>
            <pc:docMk/>
            <pc:sldMk cId="0" sldId="582"/>
            <ac:picMk id="15362" creationId="{38BFF0B9-DD39-47B2-A1FB-90F98088A203}"/>
          </ac:picMkLst>
        </pc:picChg>
      </pc:sldChg>
      <pc:sldChg chg="del">
        <pc:chgData name="Bruce Telfer" userId="57d10e5ce16f5300" providerId="LiveId" clId="{762C376D-31AD-42E2-B015-89EB891B5283}" dt="2019-11-09T14:42:02.705" v="734" actId="2696"/>
        <pc:sldMkLst>
          <pc:docMk/>
          <pc:sldMk cId="0" sldId="586"/>
        </pc:sldMkLst>
      </pc:sldChg>
      <pc:sldChg chg="modSp del ord">
        <pc:chgData name="Bruce Telfer" userId="57d10e5ce16f5300" providerId="LiveId" clId="{762C376D-31AD-42E2-B015-89EB891B5283}" dt="2019-11-09T15:33:24.039" v="1001" actId="2696"/>
        <pc:sldMkLst>
          <pc:docMk/>
          <pc:sldMk cId="0" sldId="588"/>
        </pc:sldMkLst>
        <pc:spChg chg="mod">
          <ac:chgData name="Bruce Telfer" userId="57d10e5ce16f5300" providerId="LiveId" clId="{762C376D-31AD-42E2-B015-89EB891B5283}" dt="2019-11-09T13:33:00.360" v="545" actId="113"/>
          <ac:spMkLst>
            <pc:docMk/>
            <pc:sldMk cId="0" sldId="588"/>
            <ac:spMk id="132099" creationId="{797E6086-785D-4F80-84D6-53D82C74AB0C}"/>
          </ac:spMkLst>
        </pc:spChg>
      </pc:sldChg>
      <pc:sldChg chg="addSp delSp modSp">
        <pc:chgData name="Bruce Telfer" userId="57d10e5ce16f5300" providerId="LiveId" clId="{762C376D-31AD-42E2-B015-89EB891B5283}" dt="2019-11-09T15:42:37.942" v="1054" actId="1076"/>
        <pc:sldMkLst>
          <pc:docMk/>
          <pc:sldMk cId="0" sldId="589"/>
        </pc:sldMkLst>
        <pc:spChg chg="add del mod">
          <ac:chgData name="Bruce Telfer" userId="57d10e5ce16f5300" providerId="LiveId" clId="{762C376D-31AD-42E2-B015-89EB891B5283}" dt="2019-11-09T15:24:38.637" v="876" actId="478"/>
          <ac:spMkLst>
            <pc:docMk/>
            <pc:sldMk cId="0" sldId="589"/>
            <ac:spMk id="2" creationId="{1AA1EF46-FCD0-4395-B8FB-3D4EA5D964D7}"/>
          </ac:spMkLst>
        </pc:spChg>
        <pc:spChg chg="mod">
          <ac:chgData name="Bruce Telfer" userId="57d10e5ce16f5300" providerId="LiveId" clId="{762C376D-31AD-42E2-B015-89EB891B5283}" dt="2019-11-09T15:42:26.504" v="1051" actId="1076"/>
          <ac:spMkLst>
            <pc:docMk/>
            <pc:sldMk cId="0" sldId="589"/>
            <ac:spMk id="133122" creationId="{7C0379FC-B0D4-4CD0-BF79-8791C21DF82D}"/>
          </ac:spMkLst>
        </pc:spChg>
        <pc:spChg chg="mod">
          <ac:chgData name="Bruce Telfer" userId="57d10e5ce16f5300" providerId="LiveId" clId="{762C376D-31AD-42E2-B015-89EB891B5283}" dt="2019-11-09T15:42:34.735" v="1053" actId="1076"/>
          <ac:spMkLst>
            <pc:docMk/>
            <pc:sldMk cId="0" sldId="589"/>
            <ac:spMk id="133123" creationId="{D0394C77-8245-4C17-A443-38CE63C54BCF}"/>
          </ac:spMkLst>
        </pc:spChg>
        <pc:spChg chg="mod">
          <ac:chgData name="Bruce Telfer" userId="57d10e5ce16f5300" providerId="LiveId" clId="{762C376D-31AD-42E2-B015-89EB891B5283}" dt="2019-11-09T15:42:37.942" v="1054" actId="1076"/>
          <ac:spMkLst>
            <pc:docMk/>
            <pc:sldMk cId="0" sldId="589"/>
            <ac:spMk id="133124" creationId="{684F3733-24B7-42AB-B218-084A69B2FADE}"/>
          </ac:spMkLst>
        </pc:spChg>
        <pc:picChg chg="add mod ord">
          <ac:chgData name="Bruce Telfer" userId="57d10e5ce16f5300" providerId="LiveId" clId="{762C376D-31AD-42E2-B015-89EB891B5283}" dt="2019-11-09T15:42:29.536" v="1052" actId="1076"/>
          <ac:picMkLst>
            <pc:docMk/>
            <pc:sldMk cId="0" sldId="589"/>
            <ac:picMk id="4" creationId="{6822B8D6-6636-48CB-B516-AF0E3089BA61}"/>
          </ac:picMkLst>
        </pc:picChg>
        <pc:picChg chg="add del mod">
          <ac:chgData name="Bruce Telfer" userId="57d10e5ce16f5300" providerId="LiveId" clId="{762C376D-31AD-42E2-B015-89EB891B5283}" dt="2019-11-09T15:35:33.062" v="1003" actId="478"/>
          <ac:picMkLst>
            <pc:docMk/>
            <pc:sldMk cId="0" sldId="589"/>
            <ac:picMk id="7" creationId="{EA287A2E-6996-4664-81F7-CDD54BD40539}"/>
          </ac:picMkLst>
        </pc:picChg>
        <pc:picChg chg="del">
          <ac:chgData name="Bruce Telfer" userId="57d10e5ce16f5300" providerId="LiveId" clId="{762C376D-31AD-42E2-B015-89EB891B5283}" dt="2019-11-09T15:24:31.697" v="875" actId="478"/>
          <ac:picMkLst>
            <pc:docMk/>
            <pc:sldMk cId="0" sldId="589"/>
            <ac:picMk id="133125" creationId="{A70E8787-2A1C-49B9-A5FB-F101515782AB}"/>
          </ac:picMkLst>
        </pc:picChg>
      </pc:sldChg>
      <pc:sldChg chg="del">
        <pc:chgData name="Bruce Telfer" userId="57d10e5ce16f5300" providerId="LiveId" clId="{762C376D-31AD-42E2-B015-89EB891B5283}" dt="2019-11-09T08:00:38.344" v="102" actId="2696"/>
        <pc:sldMkLst>
          <pc:docMk/>
          <pc:sldMk cId="0" sldId="591"/>
        </pc:sldMkLst>
      </pc:sldChg>
      <pc:sldChg chg="modSp">
        <pc:chgData name="Bruce Telfer" userId="57d10e5ce16f5300" providerId="LiveId" clId="{762C376D-31AD-42E2-B015-89EB891B5283}" dt="2019-11-09T16:10:37.992" v="1450" actId="1076"/>
        <pc:sldMkLst>
          <pc:docMk/>
          <pc:sldMk cId="0" sldId="594"/>
        </pc:sldMkLst>
        <pc:spChg chg="mod">
          <ac:chgData name="Bruce Telfer" userId="57d10e5ce16f5300" providerId="LiveId" clId="{762C376D-31AD-42E2-B015-89EB891B5283}" dt="2019-11-09T16:10:08.200" v="1446" actId="113"/>
          <ac:spMkLst>
            <pc:docMk/>
            <pc:sldMk cId="0" sldId="594"/>
            <ac:spMk id="21506" creationId="{27CB887E-A460-48BE-AB5F-783A37FF689E}"/>
          </ac:spMkLst>
        </pc:spChg>
        <pc:spChg chg="mod">
          <ac:chgData name="Bruce Telfer" userId="57d10e5ce16f5300" providerId="LiveId" clId="{762C376D-31AD-42E2-B015-89EB891B5283}" dt="2019-11-09T16:10:37.992" v="1450" actId="1076"/>
          <ac:spMkLst>
            <pc:docMk/>
            <pc:sldMk cId="0" sldId="594"/>
            <ac:spMk id="21507" creationId="{39420B7B-B355-433E-8217-3858328BBA49}"/>
          </ac:spMkLst>
        </pc:spChg>
        <pc:picChg chg="mod">
          <ac:chgData name="Bruce Telfer" userId="57d10e5ce16f5300" providerId="LiveId" clId="{762C376D-31AD-42E2-B015-89EB891B5283}" dt="2019-11-09T16:08:02.723" v="1423" actId="1076"/>
          <ac:picMkLst>
            <pc:docMk/>
            <pc:sldMk cId="0" sldId="594"/>
            <ac:picMk id="21508" creationId="{11136C1F-62A9-4B46-886E-304E178FB4B1}"/>
          </ac:picMkLst>
        </pc:picChg>
      </pc:sldChg>
      <pc:sldChg chg="modSp">
        <pc:chgData name="Bruce Telfer" userId="57d10e5ce16f5300" providerId="LiveId" clId="{762C376D-31AD-42E2-B015-89EB891B5283}" dt="2019-11-09T16:16:49.005" v="1499" actId="20577"/>
        <pc:sldMkLst>
          <pc:docMk/>
          <pc:sldMk cId="0" sldId="597"/>
        </pc:sldMkLst>
        <pc:spChg chg="mod">
          <ac:chgData name="Bruce Telfer" userId="57d10e5ce16f5300" providerId="LiveId" clId="{762C376D-31AD-42E2-B015-89EB891B5283}" dt="2019-11-09T16:16:49.005" v="1499" actId="20577"/>
          <ac:spMkLst>
            <pc:docMk/>
            <pc:sldMk cId="0" sldId="597"/>
            <ac:spMk id="23554" creationId="{C5579AD9-0014-4CC1-A221-2B4016F6C8C6}"/>
          </ac:spMkLst>
        </pc:spChg>
        <pc:picChg chg="mod">
          <ac:chgData name="Bruce Telfer" userId="57d10e5ce16f5300" providerId="LiveId" clId="{762C376D-31AD-42E2-B015-89EB891B5283}" dt="2019-11-09T16:15:11.045" v="1491" actId="14100"/>
          <ac:picMkLst>
            <pc:docMk/>
            <pc:sldMk cId="0" sldId="597"/>
            <ac:picMk id="23555" creationId="{1939146B-BF8E-42D2-BC1D-FE6D0A96D334}"/>
          </ac:picMkLst>
        </pc:picChg>
      </pc:sldChg>
      <pc:sldChg chg="modSp">
        <pc:chgData name="Bruce Telfer" userId="57d10e5ce16f5300" providerId="LiveId" clId="{762C376D-31AD-42E2-B015-89EB891B5283}" dt="2019-11-09T08:03:55.496" v="107" actId="14838"/>
        <pc:sldMkLst>
          <pc:docMk/>
          <pc:sldMk cId="0" sldId="598"/>
        </pc:sldMkLst>
        <pc:spChg chg="mod">
          <ac:chgData name="Bruce Telfer" userId="57d10e5ce16f5300" providerId="LiveId" clId="{762C376D-31AD-42E2-B015-89EB891B5283}" dt="2019-11-09T08:03:55.496" v="107" actId="14838"/>
          <ac:spMkLst>
            <pc:docMk/>
            <pc:sldMk cId="0" sldId="598"/>
            <ac:spMk id="404483" creationId="{57CC348F-73D3-47EA-A353-A240BD98F612}"/>
          </ac:spMkLst>
        </pc:spChg>
      </pc:sldChg>
      <pc:sldChg chg="addSp delSp modSp ord modAnim">
        <pc:chgData name="Bruce Telfer" userId="57d10e5ce16f5300" providerId="LiveId" clId="{762C376D-31AD-42E2-B015-89EB891B5283}" dt="2019-11-11T15:53:47.798" v="2846"/>
        <pc:sldMkLst>
          <pc:docMk/>
          <pc:sldMk cId="0" sldId="599"/>
        </pc:sldMkLst>
        <pc:spChg chg="add del mod">
          <ac:chgData name="Bruce Telfer" userId="57d10e5ce16f5300" providerId="LiveId" clId="{762C376D-31AD-42E2-B015-89EB891B5283}" dt="2019-11-09T15:13:59.243" v="837" actId="478"/>
          <ac:spMkLst>
            <pc:docMk/>
            <pc:sldMk cId="0" sldId="599"/>
            <ac:spMk id="2" creationId="{CBBB6FE6-7BFB-42B8-9953-453D468B38D0}"/>
          </ac:spMkLst>
        </pc:spChg>
        <pc:spChg chg="mod">
          <ac:chgData name="Bruce Telfer" userId="57d10e5ce16f5300" providerId="LiveId" clId="{762C376D-31AD-42E2-B015-89EB891B5283}" dt="2019-11-09T15:13:29.851" v="833" actId="113"/>
          <ac:spMkLst>
            <pc:docMk/>
            <pc:sldMk cId="0" sldId="599"/>
            <ac:spMk id="4" creationId="{9763BFA9-8EB8-4BB4-9694-417809B69F5B}"/>
          </ac:spMkLst>
        </pc:spChg>
        <pc:picChg chg="add mod">
          <ac:chgData name="Bruce Telfer" userId="57d10e5ce16f5300" providerId="LiveId" clId="{762C376D-31AD-42E2-B015-89EB891B5283}" dt="2019-11-09T15:14:27.655" v="845" actId="14100"/>
          <ac:picMkLst>
            <pc:docMk/>
            <pc:sldMk cId="0" sldId="599"/>
            <ac:picMk id="6" creationId="{48B9F101-E189-42A3-B7F0-FD9C3558A4E5}"/>
          </ac:picMkLst>
        </pc:picChg>
        <pc:picChg chg="del">
          <ac:chgData name="Bruce Telfer" userId="57d10e5ce16f5300" providerId="LiveId" clId="{762C376D-31AD-42E2-B015-89EB891B5283}" dt="2019-11-09T15:13:49.163" v="836" actId="478"/>
          <ac:picMkLst>
            <pc:docMk/>
            <pc:sldMk cId="0" sldId="599"/>
            <ac:picMk id="44034" creationId="{8880E0DC-C85F-424F-9429-A3020277E0E5}"/>
          </ac:picMkLst>
        </pc:picChg>
      </pc:sldChg>
      <pc:sldChg chg="ord">
        <pc:chgData name="Bruce Telfer" userId="57d10e5ce16f5300" providerId="LiveId" clId="{762C376D-31AD-42E2-B015-89EB891B5283}" dt="2019-11-09T16:31:54.302" v="1521"/>
        <pc:sldMkLst>
          <pc:docMk/>
          <pc:sldMk cId="0" sldId="600"/>
        </pc:sldMkLst>
      </pc:sldChg>
      <pc:sldChg chg="modSp">
        <pc:chgData name="Bruce Telfer" userId="57d10e5ce16f5300" providerId="LiveId" clId="{762C376D-31AD-42E2-B015-89EB891B5283}" dt="2019-11-09T18:46:32.964" v="1555" actId="1076"/>
        <pc:sldMkLst>
          <pc:docMk/>
          <pc:sldMk cId="0" sldId="602"/>
        </pc:sldMkLst>
        <pc:spChg chg="mod">
          <ac:chgData name="Bruce Telfer" userId="57d10e5ce16f5300" providerId="LiveId" clId="{762C376D-31AD-42E2-B015-89EB891B5283}" dt="2019-11-09T18:46:32.964" v="1555" actId="1076"/>
          <ac:spMkLst>
            <pc:docMk/>
            <pc:sldMk cId="0" sldId="602"/>
            <ac:spMk id="59396" creationId="{64FBA65D-941C-4B1E-8FD3-C9E9E4CD85C4}"/>
          </ac:spMkLst>
        </pc:spChg>
      </pc:sldChg>
      <pc:sldChg chg="modSp">
        <pc:chgData name="Bruce Telfer" userId="57d10e5ce16f5300" providerId="LiveId" clId="{762C376D-31AD-42E2-B015-89EB891B5283}" dt="2019-11-11T15:55:50.162" v="2852" actId="948"/>
        <pc:sldMkLst>
          <pc:docMk/>
          <pc:sldMk cId="0" sldId="604"/>
        </pc:sldMkLst>
        <pc:spChg chg="mod">
          <ac:chgData name="Bruce Telfer" userId="57d10e5ce16f5300" providerId="LiveId" clId="{762C376D-31AD-42E2-B015-89EB891B5283}" dt="2019-11-11T15:55:50.162" v="2852" actId="948"/>
          <ac:spMkLst>
            <pc:docMk/>
            <pc:sldMk cId="0" sldId="604"/>
            <ac:spMk id="61443" creationId="{F5C4E5F4-DA97-47CB-BCA3-58142008899F}"/>
          </ac:spMkLst>
        </pc:spChg>
      </pc:sldChg>
      <pc:sldChg chg="modSp">
        <pc:chgData name="Bruce Telfer" userId="57d10e5ce16f5300" providerId="LiveId" clId="{762C376D-31AD-42E2-B015-89EB891B5283}" dt="2019-11-09T18:44:18.351" v="1548" actId="1076"/>
        <pc:sldMkLst>
          <pc:docMk/>
          <pc:sldMk cId="0" sldId="606"/>
        </pc:sldMkLst>
        <pc:spChg chg="mod">
          <ac:chgData name="Bruce Telfer" userId="57d10e5ce16f5300" providerId="LiveId" clId="{762C376D-31AD-42E2-B015-89EB891B5283}" dt="2019-11-09T18:44:18.351" v="1548" actId="1076"/>
          <ac:spMkLst>
            <pc:docMk/>
            <pc:sldMk cId="0" sldId="606"/>
            <ac:spMk id="412675" creationId="{33FD23CC-8FDF-4D7D-837B-C06446C3E86C}"/>
          </ac:spMkLst>
        </pc:spChg>
      </pc:sldChg>
      <pc:sldChg chg="modSp">
        <pc:chgData name="Bruce Telfer" userId="57d10e5ce16f5300" providerId="LiveId" clId="{762C376D-31AD-42E2-B015-89EB891B5283}" dt="2019-11-09T18:47:06.661" v="1557" actId="20577"/>
        <pc:sldMkLst>
          <pc:docMk/>
          <pc:sldMk cId="0" sldId="607"/>
        </pc:sldMkLst>
        <pc:spChg chg="mod">
          <ac:chgData name="Bruce Telfer" userId="57d10e5ce16f5300" providerId="LiveId" clId="{762C376D-31AD-42E2-B015-89EB891B5283}" dt="2019-11-09T18:47:06.661" v="1557" actId="20577"/>
          <ac:spMkLst>
            <pc:docMk/>
            <pc:sldMk cId="0" sldId="607"/>
            <ac:spMk id="413699" creationId="{0E4C7775-21F0-4A3B-8F73-773EE675341D}"/>
          </ac:spMkLst>
        </pc:spChg>
      </pc:sldChg>
      <pc:sldChg chg="addSp modSp">
        <pc:chgData name="Bruce Telfer" userId="57d10e5ce16f5300" providerId="LiveId" clId="{762C376D-31AD-42E2-B015-89EB891B5283}" dt="2019-11-09T18:48:16.286" v="1599" actId="113"/>
        <pc:sldMkLst>
          <pc:docMk/>
          <pc:sldMk cId="0" sldId="608"/>
        </pc:sldMkLst>
        <pc:spChg chg="add mod">
          <ac:chgData name="Bruce Telfer" userId="57d10e5ce16f5300" providerId="LiveId" clId="{762C376D-31AD-42E2-B015-89EB891B5283}" dt="2019-11-09T18:48:16.286" v="1599" actId="113"/>
          <ac:spMkLst>
            <pc:docMk/>
            <pc:sldMk cId="0" sldId="608"/>
            <ac:spMk id="2" creationId="{31177354-6AB8-4AC6-8140-EF38E2231B9B}"/>
          </ac:spMkLst>
        </pc:spChg>
        <pc:spChg chg="mod">
          <ac:chgData name="Bruce Telfer" userId="57d10e5ce16f5300" providerId="LiveId" clId="{762C376D-31AD-42E2-B015-89EB891B5283}" dt="2019-11-09T18:47:27.948" v="1559" actId="1076"/>
          <ac:spMkLst>
            <pc:docMk/>
            <pc:sldMk cId="0" sldId="608"/>
            <ac:spMk id="65539" creationId="{B575D462-F92A-45F9-9202-25CD138D99BD}"/>
          </ac:spMkLst>
        </pc:spChg>
      </pc:sldChg>
      <pc:sldChg chg="modSp">
        <pc:chgData name="Bruce Telfer" userId="57d10e5ce16f5300" providerId="LiveId" clId="{762C376D-31AD-42E2-B015-89EB891B5283}" dt="2019-11-16T18:51:12.246" v="4564" actId="207"/>
        <pc:sldMkLst>
          <pc:docMk/>
          <pc:sldMk cId="0" sldId="610"/>
        </pc:sldMkLst>
        <pc:spChg chg="mod">
          <ac:chgData name="Bruce Telfer" userId="57d10e5ce16f5300" providerId="LiveId" clId="{762C376D-31AD-42E2-B015-89EB891B5283}" dt="2019-11-09T18:49:37.541" v="1602" actId="20577"/>
          <ac:spMkLst>
            <pc:docMk/>
            <pc:sldMk cId="0" sldId="610"/>
            <ac:spMk id="67588" creationId="{40C946EC-0613-4F60-9B86-C233C48D487E}"/>
          </ac:spMkLst>
        </pc:spChg>
        <pc:spChg chg="mod">
          <ac:chgData name="Bruce Telfer" userId="57d10e5ce16f5300" providerId="LiveId" clId="{762C376D-31AD-42E2-B015-89EB891B5283}" dt="2019-11-16T18:51:12.246" v="4564" actId="207"/>
          <ac:spMkLst>
            <pc:docMk/>
            <pc:sldMk cId="0" sldId="610"/>
            <ac:spMk id="416771" creationId="{0A9B6601-F0AE-4159-BFAC-5C5469795C4F}"/>
          </ac:spMkLst>
        </pc:spChg>
      </pc:sldChg>
      <pc:sldChg chg="modSp">
        <pc:chgData name="Bruce Telfer" userId="57d10e5ce16f5300" providerId="LiveId" clId="{762C376D-31AD-42E2-B015-89EB891B5283}" dt="2019-11-09T18:50:07.156" v="1603" actId="1076"/>
        <pc:sldMkLst>
          <pc:docMk/>
          <pc:sldMk cId="0" sldId="611"/>
        </pc:sldMkLst>
        <pc:spChg chg="mod">
          <ac:chgData name="Bruce Telfer" userId="57d10e5ce16f5300" providerId="LiveId" clId="{762C376D-31AD-42E2-B015-89EB891B5283}" dt="2019-11-09T18:50:07.156" v="1603" actId="1076"/>
          <ac:spMkLst>
            <pc:docMk/>
            <pc:sldMk cId="0" sldId="611"/>
            <ac:spMk id="68611" creationId="{0DFC8069-2D2E-4450-822C-05D8137AB3E4}"/>
          </ac:spMkLst>
        </pc:spChg>
      </pc:sldChg>
      <pc:sldChg chg="del">
        <pc:chgData name="Bruce Telfer" userId="57d10e5ce16f5300" providerId="LiveId" clId="{762C376D-31AD-42E2-B015-89EB891B5283}" dt="2019-11-16T18:50:13.494" v="4562" actId="2696"/>
        <pc:sldMkLst>
          <pc:docMk/>
          <pc:sldMk cId="0" sldId="614"/>
        </pc:sldMkLst>
      </pc:sldChg>
      <pc:sldChg chg="ord">
        <pc:chgData name="Bruce Telfer" userId="57d10e5ce16f5300" providerId="LiveId" clId="{762C376D-31AD-42E2-B015-89EB891B5283}" dt="2019-11-09T16:19:39.752" v="1502"/>
        <pc:sldMkLst>
          <pc:docMk/>
          <pc:sldMk cId="0" sldId="615"/>
        </pc:sldMkLst>
      </pc:sldChg>
      <pc:sldChg chg="modSp">
        <pc:chgData name="Bruce Telfer" userId="57d10e5ce16f5300" providerId="LiveId" clId="{762C376D-31AD-42E2-B015-89EB891B5283}" dt="2019-11-09T18:52:44.207" v="1671" actId="20577"/>
        <pc:sldMkLst>
          <pc:docMk/>
          <pc:sldMk cId="0" sldId="616"/>
        </pc:sldMkLst>
        <pc:spChg chg="mod">
          <ac:chgData name="Bruce Telfer" userId="57d10e5ce16f5300" providerId="LiveId" clId="{762C376D-31AD-42E2-B015-89EB891B5283}" dt="2019-11-09T18:52:44.207" v="1671" actId="20577"/>
          <ac:spMkLst>
            <pc:docMk/>
            <pc:sldMk cId="0" sldId="616"/>
            <ac:spMk id="422917" creationId="{FC8103DE-9015-4A42-9545-8FC67BB9849F}"/>
          </ac:spMkLst>
        </pc:spChg>
      </pc:sldChg>
      <pc:sldChg chg="del">
        <pc:chgData name="Bruce Telfer" userId="57d10e5ce16f5300" providerId="LiveId" clId="{762C376D-31AD-42E2-B015-89EB891B5283}" dt="2019-11-09T16:01:11.594" v="1255" actId="2696"/>
        <pc:sldMkLst>
          <pc:docMk/>
          <pc:sldMk cId="0" sldId="650"/>
        </pc:sldMkLst>
      </pc:sldChg>
      <pc:sldChg chg="del">
        <pc:chgData name="Bruce Telfer" userId="57d10e5ce16f5300" providerId="LiveId" clId="{762C376D-31AD-42E2-B015-89EB891B5283}" dt="2019-11-09T16:03:58.455" v="1292" actId="2696"/>
        <pc:sldMkLst>
          <pc:docMk/>
          <pc:sldMk cId="0" sldId="680"/>
        </pc:sldMkLst>
      </pc:sldChg>
      <pc:sldChg chg="addSp delSp modSp">
        <pc:chgData name="Bruce Telfer" userId="57d10e5ce16f5300" providerId="LiveId" clId="{762C376D-31AD-42E2-B015-89EB891B5283}" dt="2019-11-09T15:55:30.223" v="1085" actId="478"/>
        <pc:sldMkLst>
          <pc:docMk/>
          <pc:sldMk cId="0" sldId="682"/>
        </pc:sldMkLst>
        <pc:spChg chg="mod">
          <ac:chgData name="Bruce Telfer" userId="57d10e5ce16f5300" providerId="LiveId" clId="{762C376D-31AD-42E2-B015-89EB891B5283}" dt="2019-11-09T15:54:57.249" v="1083" actId="1076"/>
          <ac:spMkLst>
            <pc:docMk/>
            <pc:sldMk cId="0" sldId="682"/>
            <ac:spMk id="495620" creationId="{7AC92BE6-B5A9-401E-85E5-A9E590CBA76E}"/>
          </ac:spMkLst>
        </pc:spChg>
        <pc:spChg chg="mod">
          <ac:chgData name="Bruce Telfer" userId="57d10e5ce16f5300" providerId="LiveId" clId="{762C376D-31AD-42E2-B015-89EB891B5283}" dt="2019-11-09T15:54:50.110" v="1082" actId="113"/>
          <ac:spMkLst>
            <pc:docMk/>
            <pc:sldMk cId="0" sldId="682"/>
            <ac:spMk id="495621" creationId="{8116EEA9-B398-4219-B6EF-644351FC01D9}"/>
          </ac:spMkLst>
        </pc:spChg>
        <pc:spChg chg="mod">
          <ac:chgData name="Bruce Telfer" userId="57d10e5ce16f5300" providerId="LiveId" clId="{762C376D-31AD-42E2-B015-89EB891B5283}" dt="2019-11-09T15:52:32.621" v="1063" actId="12788"/>
          <ac:spMkLst>
            <pc:docMk/>
            <pc:sldMk cId="0" sldId="682"/>
            <ac:spMk id="495622" creationId="{56ADA59E-4CBB-4837-BA22-941599C63D04}"/>
          </ac:spMkLst>
        </pc:spChg>
        <pc:picChg chg="add del">
          <ac:chgData name="Bruce Telfer" userId="57d10e5ce16f5300" providerId="LiveId" clId="{762C376D-31AD-42E2-B015-89EB891B5283}" dt="2019-11-09T15:55:30.223" v="1085" actId="478"/>
          <ac:picMkLst>
            <pc:docMk/>
            <pc:sldMk cId="0" sldId="682"/>
            <ac:picMk id="6" creationId="{C5DE7B4E-551F-4331-89D9-1C20852D9B80}"/>
          </ac:picMkLst>
        </pc:picChg>
        <pc:picChg chg="mod">
          <ac:chgData name="Bruce Telfer" userId="57d10e5ce16f5300" providerId="LiveId" clId="{762C376D-31AD-42E2-B015-89EB891B5283}" dt="2019-11-09T15:51:39.235" v="1056" actId="14100"/>
          <ac:picMkLst>
            <pc:docMk/>
            <pc:sldMk cId="0" sldId="682"/>
            <ac:picMk id="18434" creationId="{EA796DF4-D169-4CB0-B87C-5D1039726480}"/>
          </ac:picMkLst>
        </pc:picChg>
      </pc:sldChg>
      <pc:sldChg chg="modSp modAnim">
        <pc:chgData name="Bruce Telfer" userId="57d10e5ce16f5300" providerId="LiveId" clId="{762C376D-31AD-42E2-B015-89EB891B5283}" dt="2019-11-11T15:49:52.767" v="2844"/>
        <pc:sldMkLst>
          <pc:docMk/>
          <pc:sldMk cId="0" sldId="684"/>
        </pc:sldMkLst>
        <pc:spChg chg="mod">
          <ac:chgData name="Bruce Telfer" userId="57d10e5ce16f5300" providerId="LiveId" clId="{762C376D-31AD-42E2-B015-89EB891B5283}" dt="2019-11-09T16:14:11.850" v="1483" actId="255"/>
          <ac:spMkLst>
            <pc:docMk/>
            <pc:sldMk cId="0" sldId="684"/>
            <ac:spMk id="22532" creationId="{D06B9BA3-26EB-4D2E-A55B-251820844BEE}"/>
          </ac:spMkLst>
        </pc:spChg>
        <pc:spChg chg="mod">
          <ac:chgData name="Bruce Telfer" userId="57d10e5ce16f5300" providerId="LiveId" clId="{762C376D-31AD-42E2-B015-89EB891B5283}" dt="2019-11-09T16:14:15.134" v="1484" actId="1076"/>
          <ac:spMkLst>
            <pc:docMk/>
            <pc:sldMk cId="0" sldId="684"/>
            <ac:spMk id="499715" creationId="{54AD825A-0C4F-4B8C-BDB8-7DD578D1115D}"/>
          </ac:spMkLst>
        </pc:spChg>
        <pc:picChg chg="mod">
          <ac:chgData name="Bruce Telfer" userId="57d10e5ce16f5300" providerId="LiveId" clId="{762C376D-31AD-42E2-B015-89EB891B5283}" dt="2019-11-09T16:12:23.389" v="1470" actId="14100"/>
          <ac:picMkLst>
            <pc:docMk/>
            <pc:sldMk cId="0" sldId="684"/>
            <ac:picMk id="22530" creationId="{080BA3F2-F570-481D-8F65-97410C3BBD20}"/>
          </ac:picMkLst>
        </pc:picChg>
      </pc:sldChg>
      <pc:sldChg chg="modSp ord">
        <pc:chgData name="Bruce Telfer" userId="57d10e5ce16f5300" providerId="LiveId" clId="{762C376D-31AD-42E2-B015-89EB891B5283}" dt="2019-11-09T14:51:15.867" v="770"/>
        <pc:sldMkLst>
          <pc:docMk/>
          <pc:sldMk cId="0" sldId="687"/>
        </pc:sldMkLst>
        <pc:picChg chg="mod">
          <ac:chgData name="Bruce Telfer" userId="57d10e5ce16f5300" providerId="LiveId" clId="{762C376D-31AD-42E2-B015-89EB891B5283}" dt="2019-11-09T14:47:22.598" v="762" actId="14100"/>
          <ac:picMkLst>
            <pc:docMk/>
            <pc:sldMk cId="0" sldId="687"/>
            <ac:picMk id="27650" creationId="{78281EDA-7EFB-4CCC-9B6F-39756988B231}"/>
          </ac:picMkLst>
        </pc:picChg>
      </pc:sldChg>
      <pc:sldChg chg="modSp ord">
        <pc:chgData name="Bruce Telfer" userId="57d10e5ce16f5300" providerId="LiveId" clId="{762C376D-31AD-42E2-B015-89EB891B5283}" dt="2019-11-09T14:51:34.952" v="773" actId="14100"/>
        <pc:sldMkLst>
          <pc:docMk/>
          <pc:sldMk cId="0" sldId="688"/>
        </pc:sldMkLst>
        <pc:picChg chg="mod">
          <ac:chgData name="Bruce Telfer" userId="57d10e5ce16f5300" providerId="LiveId" clId="{762C376D-31AD-42E2-B015-89EB891B5283}" dt="2019-11-09T14:51:34.952" v="773" actId="14100"/>
          <ac:picMkLst>
            <pc:docMk/>
            <pc:sldMk cId="0" sldId="688"/>
            <ac:picMk id="28674" creationId="{E51542A4-BB05-451E-A461-4F218D13C3F8}"/>
          </ac:picMkLst>
        </pc:picChg>
      </pc:sldChg>
      <pc:sldChg chg="ord">
        <pc:chgData name="Bruce Telfer" userId="57d10e5ce16f5300" providerId="LiveId" clId="{762C376D-31AD-42E2-B015-89EB891B5283}" dt="2019-11-09T18:58:01.066" v="1680"/>
        <pc:sldMkLst>
          <pc:docMk/>
          <pc:sldMk cId="0" sldId="690"/>
        </pc:sldMkLst>
      </pc:sldChg>
      <pc:sldChg chg="modSp ord modAnim">
        <pc:chgData name="Bruce Telfer" userId="57d10e5ce16f5300" providerId="LiveId" clId="{762C376D-31AD-42E2-B015-89EB891B5283}" dt="2019-11-09T14:47:09.611" v="760" actId="1076"/>
        <pc:sldMkLst>
          <pc:docMk/>
          <pc:sldMk cId="0" sldId="691"/>
        </pc:sldMkLst>
        <pc:spChg chg="mod">
          <ac:chgData name="Bruce Telfer" userId="57d10e5ce16f5300" providerId="LiveId" clId="{762C376D-31AD-42E2-B015-89EB891B5283}" dt="2019-11-09T14:47:09.611" v="760" actId="1076"/>
          <ac:spMkLst>
            <pc:docMk/>
            <pc:sldMk cId="0" sldId="691"/>
            <ac:spMk id="5" creationId="{4DCB2547-38CB-4CE6-9FD9-925B0CB1B2C8}"/>
          </ac:spMkLst>
        </pc:spChg>
        <pc:spChg chg="mod">
          <ac:chgData name="Bruce Telfer" userId="57d10e5ce16f5300" providerId="LiveId" clId="{762C376D-31AD-42E2-B015-89EB891B5283}" dt="2019-11-09T14:44:54.502" v="751" actId="207"/>
          <ac:spMkLst>
            <pc:docMk/>
            <pc:sldMk cId="0" sldId="691"/>
            <ac:spMk id="7" creationId="{5F1D4C56-925C-439A-A7AB-7DC83D83DCD3}"/>
          </ac:spMkLst>
        </pc:spChg>
        <pc:picChg chg="mod">
          <ac:chgData name="Bruce Telfer" userId="57d10e5ce16f5300" providerId="LiveId" clId="{762C376D-31AD-42E2-B015-89EB891B5283}" dt="2019-11-09T14:44:19.101" v="747" actId="14100"/>
          <ac:picMkLst>
            <pc:docMk/>
            <pc:sldMk cId="0" sldId="691"/>
            <ac:picMk id="25602" creationId="{76C06A42-3E0D-429C-857D-453BF0B30CB3}"/>
          </ac:picMkLst>
        </pc:picChg>
      </pc:sldChg>
      <pc:sldChg chg="addSp delSp modSp modAnim">
        <pc:chgData name="Bruce Telfer" userId="57d10e5ce16f5300" providerId="LiveId" clId="{762C376D-31AD-42E2-B015-89EB891B5283}" dt="2019-11-16T19:35:51.631" v="4626"/>
        <pc:sldMkLst>
          <pc:docMk/>
          <pc:sldMk cId="0" sldId="695"/>
        </pc:sldMkLst>
        <pc:spChg chg="mod">
          <ac:chgData name="Bruce Telfer" userId="57d10e5ce16f5300" providerId="LiveId" clId="{762C376D-31AD-42E2-B015-89EB891B5283}" dt="2019-11-16T18:49:43.664" v="4559" actId="1076"/>
          <ac:spMkLst>
            <pc:docMk/>
            <pc:sldMk cId="0" sldId="695"/>
            <ac:spMk id="510979" creationId="{839D995E-FE47-4A00-B2A7-9DF327A7A87A}"/>
          </ac:spMkLst>
        </pc:spChg>
        <pc:spChg chg="mod">
          <ac:chgData name="Bruce Telfer" userId="57d10e5ce16f5300" providerId="LiveId" clId="{762C376D-31AD-42E2-B015-89EB891B5283}" dt="2019-11-16T18:49:54.938" v="4561" actId="1076"/>
          <ac:spMkLst>
            <pc:docMk/>
            <pc:sldMk cId="0" sldId="695"/>
            <ac:spMk id="510980" creationId="{0E369B13-42F3-40DA-AA18-6C1C8C56DE5C}"/>
          </ac:spMkLst>
        </pc:spChg>
        <pc:picChg chg="add mod ord">
          <ac:chgData name="Bruce Telfer" userId="57d10e5ce16f5300" providerId="LiveId" clId="{762C376D-31AD-42E2-B015-89EB891B5283}" dt="2019-11-16T18:49:44.872" v="4560" actId="1076"/>
          <ac:picMkLst>
            <pc:docMk/>
            <pc:sldMk cId="0" sldId="695"/>
            <ac:picMk id="3" creationId="{2A073C57-A3FA-4BC1-983D-140AA7447A30}"/>
          </ac:picMkLst>
        </pc:picChg>
        <pc:picChg chg="del">
          <ac:chgData name="Bruce Telfer" userId="57d10e5ce16f5300" providerId="LiveId" clId="{762C376D-31AD-42E2-B015-89EB891B5283}" dt="2019-11-16T18:48:33.495" v="4541" actId="478"/>
          <ac:picMkLst>
            <pc:docMk/>
            <pc:sldMk cId="0" sldId="695"/>
            <ac:picMk id="87042" creationId="{C73B34EC-C17B-4589-A9EE-B63B92826ABE}"/>
          </ac:picMkLst>
        </pc:picChg>
      </pc:sldChg>
      <pc:sldChg chg="ord">
        <pc:chgData name="Bruce Telfer" userId="57d10e5ce16f5300" providerId="LiveId" clId="{762C376D-31AD-42E2-B015-89EB891B5283}" dt="2019-11-09T19:27:04.499" v="1776"/>
        <pc:sldMkLst>
          <pc:docMk/>
          <pc:sldMk cId="0" sldId="710"/>
        </pc:sldMkLst>
      </pc:sldChg>
      <pc:sldChg chg="del ord">
        <pc:chgData name="Bruce Telfer" userId="57d10e5ce16f5300" providerId="LiveId" clId="{762C376D-31AD-42E2-B015-89EB891B5283}" dt="2019-11-16T18:45:35.787" v="4540" actId="2696"/>
        <pc:sldMkLst>
          <pc:docMk/>
          <pc:sldMk cId="0" sldId="711"/>
        </pc:sldMkLst>
      </pc:sldChg>
      <pc:sldChg chg="modSp">
        <pc:chgData name="Bruce Telfer" userId="57d10e5ce16f5300" providerId="LiveId" clId="{762C376D-31AD-42E2-B015-89EB891B5283}" dt="2019-11-09T19:26:23.014" v="1775" actId="1076"/>
        <pc:sldMkLst>
          <pc:docMk/>
          <pc:sldMk cId="0" sldId="713"/>
        </pc:sldMkLst>
        <pc:picChg chg="mod">
          <ac:chgData name="Bruce Telfer" userId="57d10e5ce16f5300" providerId="LiveId" clId="{762C376D-31AD-42E2-B015-89EB891B5283}" dt="2019-11-09T19:26:23.014" v="1775" actId="1076"/>
          <ac:picMkLst>
            <pc:docMk/>
            <pc:sldMk cId="0" sldId="713"/>
            <ac:picMk id="89090" creationId="{A152BD57-EC13-4DCC-ACF3-35396533CF79}"/>
          </ac:picMkLst>
        </pc:picChg>
      </pc:sldChg>
      <pc:sldChg chg="modSp add">
        <pc:chgData name="Bruce Telfer" userId="57d10e5ce16f5300" providerId="LiveId" clId="{762C376D-31AD-42E2-B015-89EB891B5283}" dt="2019-11-09T20:04:43.502" v="2057" actId="1076"/>
        <pc:sldMkLst>
          <pc:docMk/>
          <pc:sldMk cId="3532648483" sldId="722"/>
        </pc:sldMkLst>
        <pc:spChg chg="mod">
          <ac:chgData name="Bruce Telfer" userId="57d10e5ce16f5300" providerId="LiveId" clId="{762C376D-31AD-42E2-B015-89EB891B5283}" dt="2019-11-09T20:04:43.502" v="2057" actId="1076"/>
          <ac:spMkLst>
            <pc:docMk/>
            <pc:sldMk cId="3532648483" sldId="722"/>
            <ac:spMk id="2" creationId="{00000000-0000-0000-0000-000000000000}"/>
          </ac:spMkLst>
        </pc:spChg>
        <pc:picChg chg="mod">
          <ac:chgData name="Bruce Telfer" userId="57d10e5ce16f5300" providerId="LiveId" clId="{762C376D-31AD-42E2-B015-89EB891B5283}" dt="2019-11-09T20:04:24.795" v="2053" actId="14100"/>
          <ac:picMkLst>
            <pc:docMk/>
            <pc:sldMk cId="3532648483" sldId="722"/>
            <ac:picMk id="13314" creationId="{00000000-0000-0000-0000-000000000000}"/>
          </ac:picMkLst>
        </pc:picChg>
        <pc:picChg chg="mod">
          <ac:chgData name="Bruce Telfer" userId="57d10e5ce16f5300" providerId="LiveId" clId="{762C376D-31AD-42E2-B015-89EB891B5283}" dt="2019-11-09T20:04:35.572" v="2056" actId="14100"/>
          <ac:picMkLst>
            <pc:docMk/>
            <pc:sldMk cId="3532648483" sldId="722"/>
            <ac:picMk id="13315" creationId="{00000000-0000-0000-0000-000000000000}"/>
          </ac:picMkLst>
        </pc:picChg>
      </pc:sldChg>
      <pc:sldChg chg="del">
        <pc:chgData name="Bruce Telfer" userId="57d10e5ce16f5300" providerId="LiveId" clId="{762C376D-31AD-42E2-B015-89EB891B5283}" dt="2019-11-09T14:51:53.087" v="774" actId="2696"/>
        <pc:sldMkLst>
          <pc:docMk/>
          <pc:sldMk cId="0" sldId="758"/>
        </pc:sldMkLst>
      </pc:sldChg>
      <pc:sldChg chg="modSp">
        <pc:chgData name="Bruce Telfer" userId="57d10e5ce16f5300" providerId="LiveId" clId="{762C376D-31AD-42E2-B015-89EB891B5283}" dt="2019-11-09T14:53:08.656" v="780" actId="14100"/>
        <pc:sldMkLst>
          <pc:docMk/>
          <pc:sldMk cId="0" sldId="760"/>
        </pc:sldMkLst>
        <pc:picChg chg="mod">
          <ac:chgData name="Bruce Telfer" userId="57d10e5ce16f5300" providerId="LiveId" clId="{762C376D-31AD-42E2-B015-89EB891B5283}" dt="2019-11-09T14:53:08.656" v="780" actId="14100"/>
          <ac:picMkLst>
            <pc:docMk/>
            <pc:sldMk cId="0" sldId="760"/>
            <ac:picMk id="32770" creationId="{6559D498-9176-4DC9-8704-BBCC69C489D3}"/>
          </ac:picMkLst>
        </pc:picChg>
      </pc:sldChg>
      <pc:sldChg chg="modSp">
        <pc:chgData name="Bruce Telfer" userId="57d10e5ce16f5300" providerId="LiveId" clId="{762C376D-31AD-42E2-B015-89EB891B5283}" dt="2019-11-09T14:52:56.337" v="778" actId="14100"/>
        <pc:sldMkLst>
          <pc:docMk/>
          <pc:sldMk cId="0" sldId="763"/>
        </pc:sldMkLst>
        <pc:picChg chg="mod">
          <ac:chgData name="Bruce Telfer" userId="57d10e5ce16f5300" providerId="LiveId" clId="{762C376D-31AD-42E2-B015-89EB891B5283}" dt="2019-11-09T14:52:56.337" v="778" actId="14100"/>
          <ac:picMkLst>
            <pc:docMk/>
            <pc:sldMk cId="0" sldId="763"/>
            <ac:picMk id="33794" creationId="{708E006E-BAA4-4947-B049-1F7FA50C760E}"/>
          </ac:picMkLst>
        </pc:picChg>
      </pc:sldChg>
      <pc:sldChg chg="modSp">
        <pc:chgData name="Bruce Telfer" userId="57d10e5ce16f5300" providerId="LiveId" clId="{762C376D-31AD-42E2-B015-89EB891B5283}" dt="2019-11-09T13:56:59.356" v="590" actId="20577"/>
        <pc:sldMkLst>
          <pc:docMk/>
          <pc:sldMk cId="0" sldId="789"/>
        </pc:sldMkLst>
        <pc:spChg chg="mod">
          <ac:chgData name="Bruce Telfer" userId="57d10e5ce16f5300" providerId="LiveId" clId="{762C376D-31AD-42E2-B015-89EB891B5283}" dt="2019-11-09T13:56:59.356" v="590" actId="20577"/>
          <ac:spMkLst>
            <pc:docMk/>
            <pc:sldMk cId="0" sldId="789"/>
            <ac:spMk id="2" creationId="{C6EB8FAC-B620-4768-A98B-519418899ACA}"/>
          </ac:spMkLst>
        </pc:spChg>
      </pc:sldChg>
      <pc:sldChg chg="modSp ord">
        <pc:chgData name="Bruce Telfer" userId="57d10e5ce16f5300" providerId="LiveId" clId="{762C376D-31AD-42E2-B015-89EB891B5283}" dt="2019-11-09T13:23:42.570" v="468"/>
        <pc:sldMkLst>
          <pc:docMk/>
          <pc:sldMk cId="0" sldId="791"/>
        </pc:sldMkLst>
        <pc:spChg chg="mod">
          <ac:chgData name="Bruce Telfer" userId="57d10e5ce16f5300" providerId="LiveId" clId="{762C376D-31AD-42E2-B015-89EB891B5283}" dt="2019-11-09T12:50:16.715" v="452" actId="20577"/>
          <ac:spMkLst>
            <pc:docMk/>
            <pc:sldMk cId="0" sldId="791"/>
            <ac:spMk id="4" creationId="{00D6D5FE-55AF-4E8F-AF2D-0533EF2E151E}"/>
          </ac:spMkLst>
        </pc:spChg>
      </pc:sldChg>
      <pc:sldChg chg="add">
        <pc:chgData name="Bruce Telfer" userId="57d10e5ce16f5300" providerId="LiveId" clId="{762C376D-31AD-42E2-B015-89EB891B5283}" dt="2019-11-09T10:32:05.134" v="113"/>
        <pc:sldMkLst>
          <pc:docMk/>
          <pc:sldMk cId="0" sldId="799"/>
        </pc:sldMkLst>
      </pc:sldChg>
      <pc:sldChg chg="del ord">
        <pc:chgData name="Bruce Telfer" userId="57d10e5ce16f5300" providerId="LiveId" clId="{762C376D-31AD-42E2-B015-89EB891B5283}" dt="2019-11-09T13:33:23.295" v="546" actId="2696"/>
        <pc:sldMkLst>
          <pc:docMk/>
          <pc:sldMk cId="0" sldId="813"/>
        </pc:sldMkLst>
      </pc:sldChg>
      <pc:sldChg chg="addSp delSp modSp ord">
        <pc:chgData name="Bruce Telfer" userId="57d10e5ce16f5300" providerId="LiveId" clId="{762C376D-31AD-42E2-B015-89EB891B5283}" dt="2019-11-09T13:42:03.160" v="559" actId="14100"/>
        <pc:sldMkLst>
          <pc:docMk/>
          <pc:sldMk cId="3717352468" sldId="815"/>
        </pc:sldMkLst>
        <pc:picChg chg="del">
          <ac:chgData name="Bruce Telfer" userId="57d10e5ce16f5300" providerId="LiveId" clId="{762C376D-31AD-42E2-B015-89EB891B5283}" dt="2019-11-09T13:41:44.770" v="554" actId="478"/>
          <ac:picMkLst>
            <pc:docMk/>
            <pc:sldMk cId="3717352468" sldId="815"/>
            <ac:picMk id="3" creationId="{65718E3C-FD5F-4DF2-8897-C93E3C46CEDB}"/>
          </ac:picMkLst>
        </pc:picChg>
        <pc:picChg chg="add mod">
          <ac:chgData name="Bruce Telfer" userId="57d10e5ce16f5300" providerId="LiveId" clId="{762C376D-31AD-42E2-B015-89EB891B5283}" dt="2019-11-09T13:42:03.160" v="559" actId="14100"/>
          <ac:picMkLst>
            <pc:docMk/>
            <pc:sldMk cId="3717352468" sldId="815"/>
            <ac:picMk id="4" creationId="{C06CD41F-C923-41C2-B75F-590ABC993079}"/>
          </ac:picMkLst>
        </pc:picChg>
      </pc:sldChg>
      <pc:sldChg chg="addSp modSp ord">
        <pc:chgData name="Bruce Telfer" userId="57d10e5ce16f5300" providerId="LiveId" clId="{762C376D-31AD-42E2-B015-89EB891B5283}" dt="2019-11-09T13:44:46.951" v="568" actId="1582"/>
        <pc:sldMkLst>
          <pc:docMk/>
          <pc:sldMk cId="3960357518" sldId="816"/>
        </pc:sldMkLst>
        <pc:spChg chg="add mod">
          <ac:chgData name="Bruce Telfer" userId="57d10e5ce16f5300" providerId="LiveId" clId="{762C376D-31AD-42E2-B015-89EB891B5283}" dt="2019-11-09T13:44:46.951" v="568" actId="1582"/>
          <ac:spMkLst>
            <pc:docMk/>
            <pc:sldMk cId="3960357518" sldId="816"/>
            <ac:spMk id="2" creationId="{31793624-5246-4F18-A061-75CDAC6573B2}"/>
          </ac:spMkLst>
        </pc:spChg>
      </pc:sldChg>
      <pc:sldChg chg="ord">
        <pc:chgData name="Bruce Telfer" userId="57d10e5ce16f5300" providerId="LiveId" clId="{762C376D-31AD-42E2-B015-89EB891B5283}" dt="2019-11-09T13:25:38.145" v="475"/>
        <pc:sldMkLst>
          <pc:docMk/>
          <pc:sldMk cId="714998423" sldId="817"/>
        </pc:sldMkLst>
      </pc:sldChg>
      <pc:sldChg chg="addSp modSp ord">
        <pc:chgData name="Bruce Telfer" userId="57d10e5ce16f5300" providerId="LiveId" clId="{762C376D-31AD-42E2-B015-89EB891B5283}" dt="2019-11-09T13:53:12.571" v="587" actId="1076"/>
        <pc:sldMkLst>
          <pc:docMk/>
          <pc:sldMk cId="548210914" sldId="819"/>
        </pc:sldMkLst>
        <pc:spChg chg="add mod">
          <ac:chgData name="Bruce Telfer" userId="57d10e5ce16f5300" providerId="LiveId" clId="{762C376D-31AD-42E2-B015-89EB891B5283}" dt="2019-11-09T13:53:12.571" v="587" actId="1076"/>
          <ac:spMkLst>
            <pc:docMk/>
            <pc:sldMk cId="548210914" sldId="819"/>
            <ac:spMk id="2" creationId="{3CEEAAFD-2DE2-4A27-9BB9-638BEE92205A}"/>
          </ac:spMkLst>
        </pc:spChg>
      </pc:sldChg>
      <pc:sldChg chg="addSp modSp ord">
        <pc:chgData name="Bruce Telfer" userId="57d10e5ce16f5300" providerId="LiveId" clId="{762C376D-31AD-42E2-B015-89EB891B5283}" dt="2019-11-10T07:14:58.171" v="2389" actId="14100"/>
        <pc:sldMkLst>
          <pc:docMk/>
          <pc:sldMk cId="1379174849" sldId="821"/>
        </pc:sldMkLst>
        <pc:picChg chg="mod">
          <ac:chgData name="Bruce Telfer" userId="57d10e5ce16f5300" providerId="LiveId" clId="{762C376D-31AD-42E2-B015-89EB891B5283}" dt="2019-11-10T07:10:25.281" v="2383" actId="1076"/>
          <ac:picMkLst>
            <pc:docMk/>
            <pc:sldMk cId="1379174849" sldId="821"/>
            <ac:picMk id="3" creationId="{53DE5392-3914-42C9-85BD-56109609A491}"/>
          </ac:picMkLst>
        </pc:picChg>
        <pc:picChg chg="add mod">
          <ac:chgData name="Bruce Telfer" userId="57d10e5ce16f5300" providerId="LiveId" clId="{762C376D-31AD-42E2-B015-89EB891B5283}" dt="2019-11-10T07:14:58.171" v="2389" actId="14100"/>
          <ac:picMkLst>
            <pc:docMk/>
            <pc:sldMk cId="1379174849" sldId="821"/>
            <ac:picMk id="4" creationId="{DD1D4E89-51CB-453A-B676-E78F58174675}"/>
          </ac:picMkLst>
        </pc:picChg>
      </pc:sldChg>
      <pc:sldChg chg="ord">
        <pc:chgData name="Bruce Telfer" userId="57d10e5ce16f5300" providerId="LiveId" clId="{762C376D-31AD-42E2-B015-89EB891B5283}" dt="2019-11-09T14:06:59.206" v="676"/>
        <pc:sldMkLst>
          <pc:docMk/>
          <pc:sldMk cId="2098712055" sldId="825"/>
        </pc:sldMkLst>
      </pc:sldChg>
      <pc:sldChg chg="addSp modSp ord">
        <pc:chgData name="Bruce Telfer" userId="57d10e5ce16f5300" providerId="LiveId" clId="{762C376D-31AD-42E2-B015-89EB891B5283}" dt="2019-11-09T16:31:17.411" v="1517"/>
        <pc:sldMkLst>
          <pc:docMk/>
          <pc:sldMk cId="0" sldId="862"/>
        </pc:sldMkLst>
        <pc:spChg chg="mod">
          <ac:chgData name="Bruce Telfer" userId="57d10e5ce16f5300" providerId="LiveId" clId="{762C376D-31AD-42E2-B015-89EB891B5283}" dt="2019-11-09T16:22:04.029" v="1509" actId="113"/>
          <ac:spMkLst>
            <pc:docMk/>
            <pc:sldMk cId="0" sldId="862"/>
            <ac:spMk id="2" creationId="{7CA67799-A48E-4B7D-8D1A-92484FC31F49}"/>
          </ac:spMkLst>
        </pc:spChg>
        <pc:spChg chg="add mod">
          <ac:chgData name="Bruce Telfer" userId="57d10e5ce16f5300" providerId="LiveId" clId="{762C376D-31AD-42E2-B015-89EB891B5283}" dt="2019-11-09T16:23:56.832" v="1516" actId="14100"/>
          <ac:spMkLst>
            <pc:docMk/>
            <pc:sldMk cId="0" sldId="862"/>
            <ac:spMk id="4" creationId="{87D93945-B131-47C4-BB64-3E1CFEFD0AF1}"/>
          </ac:spMkLst>
        </pc:spChg>
      </pc:sldChg>
      <pc:sldChg chg="addSp modSp ord">
        <pc:chgData name="Bruce Telfer" userId="57d10e5ce16f5300" providerId="LiveId" clId="{762C376D-31AD-42E2-B015-89EB891B5283}" dt="2019-11-09T16:34:45.071" v="1536" actId="1076"/>
        <pc:sldMkLst>
          <pc:docMk/>
          <pc:sldMk cId="0" sldId="863"/>
        </pc:sldMkLst>
        <pc:spChg chg="add mod">
          <ac:chgData name="Bruce Telfer" userId="57d10e5ce16f5300" providerId="LiveId" clId="{762C376D-31AD-42E2-B015-89EB891B5283}" dt="2019-11-09T16:34:45.071" v="1536" actId="1076"/>
          <ac:spMkLst>
            <pc:docMk/>
            <pc:sldMk cId="0" sldId="863"/>
            <ac:spMk id="2" creationId="{2231D0F0-571C-4280-956B-4DCC5F521D94}"/>
          </ac:spMkLst>
        </pc:spChg>
        <pc:picChg chg="mod">
          <ac:chgData name="Bruce Telfer" userId="57d10e5ce16f5300" providerId="LiveId" clId="{762C376D-31AD-42E2-B015-89EB891B5283}" dt="2019-11-09T16:32:35.918" v="1524" actId="14100"/>
          <ac:picMkLst>
            <pc:docMk/>
            <pc:sldMk cId="0" sldId="863"/>
            <ac:picMk id="50178" creationId="{205531DC-3331-4618-B639-28C0E0674F6A}"/>
          </ac:picMkLst>
        </pc:picChg>
      </pc:sldChg>
      <pc:sldChg chg="addSp modSp ord">
        <pc:chgData name="Bruce Telfer" userId="57d10e5ce16f5300" providerId="LiveId" clId="{762C376D-31AD-42E2-B015-89EB891B5283}" dt="2019-11-09T16:37:33.918" v="1547" actId="14100"/>
        <pc:sldMkLst>
          <pc:docMk/>
          <pc:sldMk cId="0" sldId="864"/>
        </pc:sldMkLst>
        <pc:spChg chg="add mod">
          <ac:chgData name="Bruce Telfer" userId="57d10e5ce16f5300" providerId="LiveId" clId="{762C376D-31AD-42E2-B015-89EB891B5283}" dt="2019-11-09T16:37:33.918" v="1547" actId="14100"/>
          <ac:spMkLst>
            <pc:docMk/>
            <pc:sldMk cId="0" sldId="864"/>
            <ac:spMk id="2" creationId="{FDAF575F-DA91-4379-B57B-B7A4F1D6D6ED}"/>
          </ac:spMkLst>
        </pc:spChg>
        <pc:picChg chg="mod">
          <ac:chgData name="Bruce Telfer" userId="57d10e5ce16f5300" providerId="LiveId" clId="{762C376D-31AD-42E2-B015-89EB891B5283}" dt="2019-11-09T16:33:34.469" v="1528" actId="14100"/>
          <ac:picMkLst>
            <pc:docMk/>
            <pc:sldMk cId="0" sldId="864"/>
            <ac:picMk id="52226" creationId="{71980B6B-64B5-4B23-8007-34F2FF27CFF2}"/>
          </ac:picMkLst>
        </pc:picChg>
      </pc:sldChg>
      <pc:sldChg chg="ord">
        <pc:chgData name="Bruce Telfer" userId="57d10e5ce16f5300" providerId="LiveId" clId="{762C376D-31AD-42E2-B015-89EB891B5283}" dt="2019-11-10T07:46:35.210" v="2577"/>
        <pc:sldMkLst>
          <pc:docMk/>
          <pc:sldMk cId="0" sldId="865"/>
        </pc:sldMkLst>
      </pc:sldChg>
      <pc:sldChg chg="modSp ord">
        <pc:chgData name="Bruce Telfer" userId="57d10e5ce16f5300" providerId="LiveId" clId="{762C376D-31AD-42E2-B015-89EB891B5283}" dt="2019-11-10T07:47:34.514" v="2578"/>
        <pc:sldMkLst>
          <pc:docMk/>
          <pc:sldMk cId="0" sldId="866"/>
        </pc:sldMkLst>
        <pc:spChg chg="mod">
          <ac:chgData name="Bruce Telfer" userId="57d10e5ce16f5300" providerId="LiveId" clId="{762C376D-31AD-42E2-B015-89EB891B5283}" dt="2019-11-10T07:33:21.889" v="2404" actId="1076"/>
          <ac:spMkLst>
            <pc:docMk/>
            <pc:sldMk cId="0" sldId="866"/>
            <ac:spMk id="3" creationId="{73719E7B-619F-4544-B671-2DD8328079F8}"/>
          </ac:spMkLst>
        </pc:spChg>
        <pc:picChg chg="mod">
          <ac:chgData name="Bruce Telfer" userId="57d10e5ce16f5300" providerId="LiveId" clId="{762C376D-31AD-42E2-B015-89EB891B5283}" dt="2019-11-10T07:33:14.759" v="2403" actId="1076"/>
          <ac:picMkLst>
            <pc:docMk/>
            <pc:sldMk cId="0" sldId="866"/>
            <ac:picMk id="56322" creationId="{FA7A8360-1D4B-4AE3-ADA0-75328943C652}"/>
          </ac:picMkLst>
        </pc:picChg>
      </pc:sldChg>
      <pc:sldChg chg="modSp">
        <pc:chgData name="Bruce Telfer" userId="57d10e5ce16f5300" providerId="LiveId" clId="{762C376D-31AD-42E2-B015-89EB891B5283}" dt="2019-11-09T18:52:09.748" v="1667" actId="114"/>
        <pc:sldMkLst>
          <pc:docMk/>
          <pc:sldMk cId="1094267557" sldId="867"/>
        </pc:sldMkLst>
        <pc:spChg chg="mod">
          <ac:chgData name="Bruce Telfer" userId="57d10e5ce16f5300" providerId="LiveId" clId="{762C376D-31AD-42E2-B015-89EB891B5283}" dt="2019-11-09T18:52:09.748" v="1667" actId="114"/>
          <ac:spMkLst>
            <pc:docMk/>
            <pc:sldMk cId="1094267557" sldId="867"/>
            <ac:spMk id="4" creationId="{670AB5F7-66D4-42E7-BA02-88A5D99CF7BA}"/>
          </ac:spMkLst>
        </pc:spChg>
      </pc:sldChg>
      <pc:sldChg chg="ord">
        <pc:chgData name="Bruce Telfer" userId="57d10e5ce16f5300" providerId="LiveId" clId="{762C376D-31AD-42E2-B015-89EB891B5283}" dt="2019-11-10T07:09:13.352" v="2379"/>
        <pc:sldMkLst>
          <pc:docMk/>
          <pc:sldMk cId="1927365896" sldId="869"/>
        </pc:sldMkLst>
      </pc:sldChg>
      <pc:sldChg chg="del">
        <pc:chgData name="Bruce Telfer" userId="57d10e5ce16f5300" providerId="LiveId" clId="{762C376D-31AD-42E2-B015-89EB891B5283}" dt="2019-11-09T08:03:01.603" v="105" actId="2696"/>
        <pc:sldMkLst>
          <pc:docMk/>
          <pc:sldMk cId="3562933167" sldId="870"/>
        </pc:sldMkLst>
      </pc:sldChg>
      <pc:sldChg chg="addSp delSp modSp ord">
        <pc:chgData name="Bruce Telfer" userId="57d10e5ce16f5300" providerId="LiveId" clId="{762C376D-31AD-42E2-B015-89EB891B5283}" dt="2019-11-09T15:15:58.979" v="856" actId="1076"/>
        <pc:sldMkLst>
          <pc:docMk/>
          <pc:sldMk cId="1563002325" sldId="871"/>
        </pc:sldMkLst>
        <pc:spChg chg="add del mod">
          <ac:chgData name="Bruce Telfer" userId="57d10e5ce16f5300" providerId="LiveId" clId="{762C376D-31AD-42E2-B015-89EB891B5283}" dt="2019-11-09T15:14:53.301" v="848" actId="478"/>
          <ac:spMkLst>
            <pc:docMk/>
            <pc:sldMk cId="1563002325" sldId="871"/>
            <ac:spMk id="2" creationId="{B4F1BEA0-4508-43A7-BFFC-B5EDAD494F4C}"/>
          </ac:spMkLst>
        </pc:spChg>
        <pc:spChg chg="mod">
          <ac:chgData name="Bruce Telfer" userId="57d10e5ce16f5300" providerId="LiveId" clId="{762C376D-31AD-42E2-B015-89EB891B5283}" dt="2019-11-09T15:15:17.908" v="852" actId="1076"/>
          <ac:spMkLst>
            <pc:docMk/>
            <pc:sldMk cId="1563002325" sldId="871"/>
            <ac:spMk id="3" creationId="{49AF6606-620C-4CB5-BF3C-E169326B7C5B}"/>
          </ac:spMkLst>
        </pc:spChg>
        <pc:spChg chg="mod">
          <ac:chgData name="Bruce Telfer" userId="57d10e5ce16f5300" providerId="LiveId" clId="{762C376D-31AD-42E2-B015-89EB891B5283}" dt="2019-11-09T15:15:58.979" v="856" actId="1076"/>
          <ac:spMkLst>
            <pc:docMk/>
            <pc:sldMk cId="1563002325" sldId="871"/>
            <ac:spMk id="405508" creationId="{D8E703CF-F68A-400D-A170-819B31DA1940}"/>
          </ac:spMkLst>
        </pc:spChg>
        <pc:picChg chg="add mod">
          <ac:chgData name="Bruce Telfer" userId="57d10e5ce16f5300" providerId="LiveId" clId="{762C376D-31AD-42E2-B015-89EB891B5283}" dt="2019-11-09T15:15:13.776" v="851" actId="14100"/>
          <ac:picMkLst>
            <pc:docMk/>
            <pc:sldMk cId="1563002325" sldId="871"/>
            <ac:picMk id="6" creationId="{54E696FB-3486-4498-B444-3EB6D597741D}"/>
          </ac:picMkLst>
        </pc:picChg>
        <pc:picChg chg="del">
          <ac:chgData name="Bruce Telfer" userId="57d10e5ce16f5300" providerId="LiveId" clId="{762C376D-31AD-42E2-B015-89EB891B5283}" dt="2019-11-09T15:14:37.711" v="846" actId="478"/>
          <ac:picMkLst>
            <pc:docMk/>
            <pc:sldMk cId="1563002325" sldId="871"/>
            <ac:picMk id="44034" creationId="{8880E0DC-C85F-424F-9429-A3020277E0E5}"/>
          </ac:picMkLst>
        </pc:picChg>
      </pc:sldChg>
      <pc:sldChg chg="ord">
        <pc:chgData name="Bruce Telfer" userId="57d10e5ce16f5300" providerId="LiveId" clId="{762C376D-31AD-42E2-B015-89EB891B5283}" dt="2019-11-09T16:22:46.552" v="1510"/>
        <pc:sldMkLst>
          <pc:docMk/>
          <pc:sldMk cId="3562576715" sldId="872"/>
        </pc:sldMkLst>
      </pc:sldChg>
      <pc:sldChg chg="del ord">
        <pc:chgData name="Bruce Telfer" userId="57d10e5ce16f5300" providerId="LiveId" clId="{762C376D-31AD-42E2-B015-89EB891B5283}" dt="2019-11-16T18:44:25.025" v="4535" actId="2696"/>
        <pc:sldMkLst>
          <pc:docMk/>
          <pc:sldMk cId="3635050494" sldId="874"/>
        </pc:sldMkLst>
      </pc:sldChg>
      <pc:sldChg chg="del ord">
        <pc:chgData name="Bruce Telfer" userId="57d10e5ce16f5300" providerId="LiveId" clId="{762C376D-31AD-42E2-B015-89EB891B5283}" dt="2019-11-16T18:44:25.650" v="4536" actId="2696"/>
        <pc:sldMkLst>
          <pc:docMk/>
          <pc:sldMk cId="1438578129" sldId="875"/>
        </pc:sldMkLst>
      </pc:sldChg>
      <pc:sldChg chg="modSp">
        <pc:chgData name="Bruce Telfer" userId="57d10e5ce16f5300" providerId="LiveId" clId="{762C376D-31AD-42E2-B015-89EB891B5283}" dt="2019-11-09T19:29:36.574" v="1781" actId="1076"/>
        <pc:sldMkLst>
          <pc:docMk/>
          <pc:sldMk cId="2817244634" sldId="877"/>
        </pc:sldMkLst>
        <pc:spChg chg="mod">
          <ac:chgData name="Bruce Telfer" userId="57d10e5ce16f5300" providerId="LiveId" clId="{762C376D-31AD-42E2-B015-89EB891B5283}" dt="2019-11-09T19:29:36.574" v="1781" actId="1076"/>
          <ac:spMkLst>
            <pc:docMk/>
            <pc:sldMk cId="2817244634" sldId="877"/>
            <ac:spMk id="4" creationId="{31EBBB32-B6BB-4EF0-91B8-C9CED5FF74FA}"/>
          </ac:spMkLst>
        </pc:spChg>
      </pc:sldChg>
      <pc:sldChg chg="addSp delSp modSp">
        <pc:chgData name="Bruce Telfer" userId="57d10e5ce16f5300" providerId="LiveId" clId="{762C376D-31AD-42E2-B015-89EB891B5283}" dt="2019-11-10T07:50:19.219" v="2665" actId="1076"/>
        <pc:sldMkLst>
          <pc:docMk/>
          <pc:sldMk cId="2107530987" sldId="879"/>
        </pc:sldMkLst>
        <pc:spChg chg="mod">
          <ac:chgData name="Bruce Telfer" userId="57d10e5ce16f5300" providerId="LiveId" clId="{762C376D-31AD-42E2-B015-89EB891B5283}" dt="2019-11-10T07:48:37.058" v="2581" actId="1076"/>
          <ac:spMkLst>
            <pc:docMk/>
            <pc:sldMk cId="2107530987" sldId="879"/>
            <ac:spMk id="2" creationId="{33B6FAA2-D1BE-472B-B105-2F8C81019AAD}"/>
          </ac:spMkLst>
        </pc:spChg>
        <pc:spChg chg="add mod">
          <ac:chgData name="Bruce Telfer" userId="57d10e5ce16f5300" providerId="LiveId" clId="{762C376D-31AD-42E2-B015-89EB891B5283}" dt="2019-11-10T07:50:19.219" v="2665" actId="1076"/>
          <ac:spMkLst>
            <pc:docMk/>
            <pc:sldMk cId="2107530987" sldId="879"/>
            <ac:spMk id="3" creationId="{D9E45E20-1895-401C-AF79-02D44215DCF0}"/>
          </ac:spMkLst>
        </pc:spChg>
        <pc:spChg chg="del">
          <ac:chgData name="Bruce Telfer" userId="57d10e5ce16f5300" providerId="LiveId" clId="{762C376D-31AD-42E2-B015-89EB891B5283}" dt="2019-11-10T07:48:27.320" v="2580" actId="478"/>
          <ac:spMkLst>
            <pc:docMk/>
            <pc:sldMk cId="2107530987" sldId="879"/>
            <ac:spMk id="5" creationId="{141E2810-913B-4CE3-A970-F7B8607511B3}"/>
          </ac:spMkLst>
        </pc:spChg>
      </pc:sldChg>
      <pc:sldChg chg="modSp ord modAnim">
        <pc:chgData name="Bruce Telfer" userId="57d10e5ce16f5300" providerId="LiveId" clId="{762C376D-31AD-42E2-B015-89EB891B5283}" dt="2019-11-11T15:57:26.021" v="2854"/>
        <pc:sldMkLst>
          <pc:docMk/>
          <pc:sldMk cId="827345267" sldId="880"/>
        </pc:sldMkLst>
        <pc:spChg chg="mod">
          <ac:chgData name="Bruce Telfer" userId="57d10e5ce16f5300" providerId="LiveId" clId="{762C376D-31AD-42E2-B015-89EB891B5283}" dt="2019-11-09T19:30:10.379" v="1782" actId="1076"/>
          <ac:spMkLst>
            <pc:docMk/>
            <pc:sldMk cId="827345267" sldId="880"/>
            <ac:spMk id="6" creationId="{2CF5067B-122E-451F-A108-861ACC1BB6B2}"/>
          </ac:spMkLst>
        </pc:spChg>
      </pc:sldChg>
      <pc:sldChg chg="modSp">
        <pc:chgData name="Bruce Telfer" userId="57d10e5ce16f5300" providerId="LiveId" clId="{762C376D-31AD-42E2-B015-89EB891B5283}" dt="2019-11-09T19:31:41.292" v="1790" actId="113"/>
        <pc:sldMkLst>
          <pc:docMk/>
          <pc:sldMk cId="3468408087" sldId="881"/>
        </pc:sldMkLst>
        <pc:spChg chg="mod">
          <ac:chgData name="Bruce Telfer" userId="57d10e5ce16f5300" providerId="LiveId" clId="{762C376D-31AD-42E2-B015-89EB891B5283}" dt="2019-11-09T19:31:41.292" v="1790" actId="113"/>
          <ac:spMkLst>
            <pc:docMk/>
            <pc:sldMk cId="3468408087" sldId="881"/>
            <ac:spMk id="2" creationId="{C7AFA6E6-E0AC-47CB-97F1-DA74CB739871}"/>
          </ac:spMkLst>
        </pc:spChg>
      </pc:sldChg>
      <pc:sldChg chg="addSp modSp del">
        <pc:chgData name="Bruce Telfer" userId="57d10e5ce16f5300" providerId="LiveId" clId="{762C376D-31AD-42E2-B015-89EB891B5283}" dt="2019-11-16T19:39:37.180" v="4627" actId="2696"/>
        <pc:sldMkLst>
          <pc:docMk/>
          <pc:sldMk cId="198963094" sldId="883"/>
        </pc:sldMkLst>
        <pc:spChg chg="mod">
          <ac:chgData name="Bruce Telfer" userId="57d10e5ce16f5300" providerId="LiveId" clId="{762C376D-31AD-42E2-B015-89EB891B5283}" dt="2019-11-09T19:32:10.107" v="1791" actId="1076"/>
          <ac:spMkLst>
            <pc:docMk/>
            <pc:sldMk cId="198963094" sldId="883"/>
            <ac:spMk id="2" creationId="{490B5E7B-F438-4927-BC6C-B8682489FE39}"/>
          </ac:spMkLst>
        </pc:spChg>
        <pc:spChg chg="add mod">
          <ac:chgData name="Bruce Telfer" userId="57d10e5ce16f5300" providerId="LiveId" clId="{762C376D-31AD-42E2-B015-89EB891B5283}" dt="2019-11-09T19:32:58.203" v="1826" actId="20577"/>
          <ac:spMkLst>
            <pc:docMk/>
            <pc:sldMk cId="198963094" sldId="883"/>
            <ac:spMk id="4" creationId="{9555E717-18DD-4FE5-A658-6EACAA85764D}"/>
          </ac:spMkLst>
        </pc:spChg>
      </pc:sldChg>
      <pc:sldChg chg="del">
        <pc:chgData name="Bruce Telfer" userId="57d10e5ce16f5300" providerId="LiveId" clId="{762C376D-31AD-42E2-B015-89EB891B5283}" dt="2019-11-10T07:38:36.908" v="2407" actId="2696"/>
        <pc:sldMkLst>
          <pc:docMk/>
          <pc:sldMk cId="2144515588" sldId="884"/>
        </pc:sldMkLst>
      </pc:sldChg>
      <pc:sldChg chg="del">
        <pc:chgData name="Bruce Telfer" userId="57d10e5ce16f5300" providerId="LiveId" clId="{762C376D-31AD-42E2-B015-89EB891B5283}" dt="2019-11-10T06:54:27.975" v="2265" actId="2696"/>
        <pc:sldMkLst>
          <pc:docMk/>
          <pc:sldMk cId="1760331470" sldId="885"/>
        </pc:sldMkLst>
      </pc:sldChg>
      <pc:sldChg chg="del ord">
        <pc:chgData name="Bruce Telfer" userId="57d10e5ce16f5300" providerId="LiveId" clId="{762C376D-31AD-42E2-B015-89EB891B5283}" dt="2019-11-10T07:45:29.179" v="2576" actId="2696"/>
        <pc:sldMkLst>
          <pc:docMk/>
          <pc:sldMk cId="2339710710" sldId="887"/>
        </pc:sldMkLst>
      </pc:sldChg>
      <pc:sldChg chg="addSp modSp">
        <pc:chgData name="Bruce Telfer" userId="57d10e5ce16f5300" providerId="LiveId" clId="{762C376D-31AD-42E2-B015-89EB891B5283}" dt="2019-11-09T20:21:09.002" v="2264" actId="1076"/>
        <pc:sldMkLst>
          <pc:docMk/>
          <pc:sldMk cId="4221296648" sldId="888"/>
        </pc:sldMkLst>
        <pc:spChg chg="mod">
          <ac:chgData name="Bruce Telfer" userId="57d10e5ce16f5300" providerId="LiveId" clId="{762C376D-31AD-42E2-B015-89EB891B5283}" dt="2019-11-09T20:21:09.002" v="2264" actId="1076"/>
          <ac:spMkLst>
            <pc:docMk/>
            <pc:sldMk cId="4221296648" sldId="888"/>
            <ac:spMk id="2" creationId="{2E5D8A1D-A5C2-49A1-9CFE-B33C00C30124}"/>
          </ac:spMkLst>
        </pc:spChg>
        <pc:picChg chg="add mod">
          <ac:chgData name="Bruce Telfer" userId="57d10e5ce16f5300" providerId="LiveId" clId="{762C376D-31AD-42E2-B015-89EB891B5283}" dt="2019-11-09T20:19:31.924" v="2258" actId="167"/>
          <ac:picMkLst>
            <pc:docMk/>
            <pc:sldMk cId="4221296648" sldId="888"/>
            <ac:picMk id="3" creationId="{2AE70AC9-1207-4327-B8DB-FA5CCA60B017}"/>
          </ac:picMkLst>
        </pc:picChg>
      </pc:sldChg>
      <pc:sldChg chg="addSp modSp">
        <pc:chgData name="Bruce Telfer" userId="57d10e5ce16f5300" providerId="LiveId" clId="{762C376D-31AD-42E2-B015-89EB891B5283}" dt="2019-11-10T07:57:17.321" v="2708" actId="14100"/>
        <pc:sldMkLst>
          <pc:docMk/>
          <pc:sldMk cId="2760827344" sldId="889"/>
        </pc:sldMkLst>
        <pc:spChg chg="mod">
          <ac:chgData name="Bruce Telfer" userId="57d10e5ce16f5300" providerId="LiveId" clId="{762C376D-31AD-42E2-B015-89EB891B5283}" dt="2019-11-10T07:57:17.321" v="2708" actId="14100"/>
          <ac:spMkLst>
            <pc:docMk/>
            <pc:sldMk cId="2760827344" sldId="889"/>
            <ac:spMk id="2" creationId="{007E3C6B-A6C1-4ACE-8F4F-B724383B02B7}"/>
          </ac:spMkLst>
        </pc:spChg>
        <pc:spChg chg="add mod">
          <ac:chgData name="Bruce Telfer" userId="57d10e5ce16f5300" providerId="LiveId" clId="{762C376D-31AD-42E2-B015-89EB891B5283}" dt="2019-11-10T07:53:03.381" v="2687" actId="255"/>
          <ac:spMkLst>
            <pc:docMk/>
            <pc:sldMk cId="2760827344" sldId="889"/>
            <ac:spMk id="4" creationId="{BD0062D8-12E8-46DF-85BA-0B205E31A3A9}"/>
          </ac:spMkLst>
        </pc:spChg>
      </pc:sldChg>
      <pc:sldChg chg="ord">
        <pc:chgData name="Bruce Telfer" userId="57d10e5ce16f5300" providerId="LiveId" clId="{762C376D-31AD-42E2-B015-89EB891B5283}" dt="2019-11-10T07:59:30.257" v="2813"/>
        <pc:sldMkLst>
          <pc:docMk/>
          <pc:sldMk cId="2229375929" sldId="890"/>
        </pc:sldMkLst>
      </pc:sldChg>
      <pc:sldChg chg="ord">
        <pc:chgData name="Bruce Telfer" userId="57d10e5ce16f5300" providerId="LiveId" clId="{762C376D-31AD-42E2-B015-89EB891B5283}" dt="2019-11-10T08:01:03.303" v="2816"/>
        <pc:sldMkLst>
          <pc:docMk/>
          <pc:sldMk cId="1819670567" sldId="891"/>
        </pc:sldMkLst>
      </pc:sldChg>
      <pc:sldChg chg="del">
        <pc:chgData name="Bruce Telfer" userId="57d10e5ce16f5300" providerId="LiveId" clId="{762C376D-31AD-42E2-B015-89EB891B5283}" dt="2019-11-16T19:39:38.083" v="4628" actId="2696"/>
        <pc:sldMkLst>
          <pc:docMk/>
          <pc:sldMk cId="1261649702" sldId="895"/>
        </pc:sldMkLst>
      </pc:sldChg>
      <pc:sldChg chg="modSp del">
        <pc:chgData name="Bruce Telfer" userId="57d10e5ce16f5300" providerId="LiveId" clId="{762C376D-31AD-42E2-B015-89EB891B5283}" dt="2019-11-16T19:39:38.797" v="4629" actId="2696"/>
        <pc:sldMkLst>
          <pc:docMk/>
          <pc:sldMk cId="2580468695" sldId="896"/>
        </pc:sldMkLst>
        <pc:spChg chg="mod">
          <ac:chgData name="Bruce Telfer" userId="57d10e5ce16f5300" providerId="LiveId" clId="{762C376D-31AD-42E2-B015-89EB891B5283}" dt="2019-11-09T19:33:47.735" v="1832" actId="255"/>
          <ac:spMkLst>
            <pc:docMk/>
            <pc:sldMk cId="2580468695" sldId="896"/>
            <ac:spMk id="2" creationId="{490B5E7B-F438-4927-BC6C-B8682489FE39}"/>
          </ac:spMkLst>
        </pc:spChg>
        <pc:spChg chg="mod">
          <ac:chgData name="Bruce Telfer" userId="57d10e5ce16f5300" providerId="LiveId" clId="{762C376D-31AD-42E2-B015-89EB891B5283}" dt="2019-11-09T19:33:30.726" v="1830" actId="1076"/>
          <ac:spMkLst>
            <pc:docMk/>
            <pc:sldMk cId="2580468695" sldId="896"/>
            <ac:spMk id="4" creationId="{67E0D64E-7B3B-45D9-9A15-C8B150B29266}"/>
          </ac:spMkLst>
        </pc:spChg>
      </pc:sldChg>
      <pc:sldChg chg="delSp modSp ord">
        <pc:chgData name="Bruce Telfer" userId="57d10e5ce16f5300" providerId="LiveId" clId="{762C376D-31AD-42E2-B015-89EB891B5283}" dt="2019-11-11T16:02:46.826" v="2885" actId="478"/>
        <pc:sldMkLst>
          <pc:docMk/>
          <pc:sldMk cId="3724422248" sldId="897"/>
        </pc:sldMkLst>
        <pc:spChg chg="mod">
          <ac:chgData name="Bruce Telfer" userId="57d10e5ce16f5300" providerId="LiveId" clId="{762C376D-31AD-42E2-B015-89EB891B5283}" dt="2019-11-11T16:02:42.046" v="2884" actId="1076"/>
          <ac:spMkLst>
            <pc:docMk/>
            <pc:sldMk cId="3724422248" sldId="897"/>
            <ac:spMk id="2" creationId="{F3C2B2CF-7388-4C42-ABF2-E84D5F4A505D}"/>
          </ac:spMkLst>
        </pc:spChg>
        <pc:spChg chg="del mod">
          <ac:chgData name="Bruce Telfer" userId="57d10e5ce16f5300" providerId="LiveId" clId="{762C376D-31AD-42E2-B015-89EB891B5283}" dt="2019-11-11T16:02:46.826" v="2885" actId="478"/>
          <ac:spMkLst>
            <pc:docMk/>
            <pc:sldMk cId="3724422248" sldId="897"/>
            <ac:spMk id="7" creationId="{4F32455A-37FA-4C6A-91DE-D1B738DC1FF2}"/>
          </ac:spMkLst>
        </pc:spChg>
        <pc:picChg chg="mod ord">
          <ac:chgData name="Bruce Telfer" userId="57d10e5ce16f5300" providerId="LiveId" clId="{762C376D-31AD-42E2-B015-89EB891B5283}" dt="2019-11-11T16:02:18.228" v="2881" actId="1076"/>
          <ac:picMkLst>
            <pc:docMk/>
            <pc:sldMk cId="3724422248" sldId="897"/>
            <ac:picMk id="6" creationId="{423DABC4-D33E-4605-B7A3-8DB0DD8F123A}"/>
          </ac:picMkLst>
        </pc:picChg>
      </pc:sldChg>
      <pc:sldChg chg="del ord">
        <pc:chgData name="Bruce Telfer" userId="57d10e5ce16f5300" providerId="LiveId" clId="{762C376D-31AD-42E2-B015-89EB891B5283}" dt="2019-11-16T19:41:24.118" v="4630" actId="2696"/>
        <pc:sldMkLst>
          <pc:docMk/>
          <pc:sldMk cId="746017356" sldId="898"/>
        </pc:sldMkLst>
      </pc:sldChg>
      <pc:sldChg chg="add">
        <pc:chgData name="Bruce Telfer" userId="57d10e5ce16f5300" providerId="LiveId" clId="{762C376D-31AD-42E2-B015-89EB891B5283}" dt="2019-11-09T08:02:50.092" v="104"/>
        <pc:sldMkLst>
          <pc:docMk/>
          <pc:sldMk cId="0" sldId="899"/>
        </pc:sldMkLst>
      </pc:sldChg>
      <pc:sldChg chg="modSp">
        <pc:chgData name="Bruce Telfer" userId="57d10e5ce16f5300" providerId="LiveId" clId="{762C376D-31AD-42E2-B015-89EB891B5283}" dt="2019-11-09T20:15:52.807" v="2226" actId="1076"/>
        <pc:sldMkLst>
          <pc:docMk/>
          <pc:sldMk cId="487196572" sldId="900"/>
        </pc:sldMkLst>
        <pc:spChg chg="mod">
          <ac:chgData name="Bruce Telfer" userId="57d10e5ce16f5300" providerId="LiveId" clId="{762C376D-31AD-42E2-B015-89EB891B5283}" dt="2019-11-09T20:15:48.935" v="2224" actId="1076"/>
          <ac:spMkLst>
            <pc:docMk/>
            <pc:sldMk cId="487196572" sldId="900"/>
            <ac:spMk id="2" creationId="{8CED59F0-B21C-496A-B98B-D1D0312BCE19}"/>
          </ac:spMkLst>
        </pc:spChg>
        <pc:spChg chg="mod">
          <ac:chgData name="Bruce Telfer" userId="57d10e5ce16f5300" providerId="LiveId" clId="{762C376D-31AD-42E2-B015-89EB891B5283}" dt="2019-11-09T20:15:52.807" v="2226" actId="1076"/>
          <ac:spMkLst>
            <pc:docMk/>
            <pc:sldMk cId="487196572" sldId="900"/>
            <ac:spMk id="3" creationId="{08552274-C662-4C9B-B92B-2D9F5DF7437C}"/>
          </ac:spMkLst>
        </pc:spChg>
      </pc:sldChg>
      <pc:sldChg chg="addSp delSp modSp ord">
        <pc:chgData name="Bruce Telfer" userId="57d10e5ce16f5300" providerId="LiveId" clId="{762C376D-31AD-42E2-B015-89EB891B5283}" dt="2019-11-10T07:09:37.366" v="2381" actId="1076"/>
        <pc:sldMkLst>
          <pc:docMk/>
          <pc:sldMk cId="939590033" sldId="901"/>
        </pc:sldMkLst>
        <pc:spChg chg="mod">
          <ac:chgData name="Bruce Telfer" userId="57d10e5ce16f5300" providerId="LiveId" clId="{762C376D-31AD-42E2-B015-89EB891B5283}" dt="2019-11-10T07:09:37.366" v="2381" actId="1076"/>
          <ac:spMkLst>
            <pc:docMk/>
            <pc:sldMk cId="939590033" sldId="901"/>
            <ac:spMk id="2" creationId="{8CED59F0-B21C-496A-B98B-D1D0312BCE19}"/>
          </ac:spMkLst>
        </pc:spChg>
        <pc:spChg chg="del mod">
          <ac:chgData name="Bruce Telfer" userId="57d10e5ce16f5300" providerId="LiveId" clId="{762C376D-31AD-42E2-B015-89EB891B5283}" dt="2019-11-09T20:06:26.188" v="2065" actId="478"/>
          <ac:spMkLst>
            <pc:docMk/>
            <pc:sldMk cId="939590033" sldId="901"/>
            <ac:spMk id="3" creationId="{08552274-C662-4C9B-B92B-2D9F5DF7437C}"/>
          </ac:spMkLst>
        </pc:spChg>
        <pc:spChg chg="add mod">
          <ac:chgData name="Bruce Telfer" userId="57d10e5ce16f5300" providerId="LiveId" clId="{762C376D-31AD-42E2-B015-89EB891B5283}" dt="2019-11-09T20:07:47.231" v="2120" actId="1076"/>
          <ac:spMkLst>
            <pc:docMk/>
            <pc:sldMk cId="939590033" sldId="901"/>
            <ac:spMk id="7" creationId="{79AE5C24-E30B-494F-B047-DEA974F16866}"/>
          </ac:spMkLst>
        </pc:spChg>
        <pc:spChg chg="del mod">
          <ac:chgData name="Bruce Telfer" userId="57d10e5ce16f5300" providerId="LiveId" clId="{762C376D-31AD-42E2-B015-89EB891B5283}" dt="2019-11-09T20:05:47.615" v="2059" actId="478"/>
          <ac:spMkLst>
            <pc:docMk/>
            <pc:sldMk cId="939590033" sldId="901"/>
            <ac:spMk id="11" creationId="{EB53E67F-DA10-4069-B5B3-05803A029CB1}"/>
          </ac:spMkLst>
        </pc:spChg>
        <pc:picChg chg="add del mod">
          <ac:chgData name="Bruce Telfer" userId="57d10e5ce16f5300" providerId="LiveId" clId="{762C376D-31AD-42E2-B015-89EB891B5283}" dt="2019-11-09T20:05:41.819" v="2058" actId="478"/>
          <ac:picMkLst>
            <pc:docMk/>
            <pc:sldMk cId="939590033" sldId="901"/>
            <ac:picMk id="5" creationId="{1347E049-1858-4859-B9FE-FA97534ABC9E}"/>
          </ac:picMkLst>
        </pc:picChg>
        <pc:picChg chg="del">
          <ac:chgData name="Bruce Telfer" userId="57d10e5ce16f5300" providerId="LiveId" clId="{762C376D-31AD-42E2-B015-89EB891B5283}" dt="2019-11-09T20:02:27.297" v="2032" actId="478"/>
          <ac:picMkLst>
            <pc:docMk/>
            <pc:sldMk cId="939590033" sldId="901"/>
            <ac:picMk id="6" creationId="{5246FBC6-8CBE-4DFC-8492-B784BEFEDA97}"/>
          </ac:picMkLst>
        </pc:picChg>
        <pc:picChg chg="add mod">
          <ac:chgData name="Bruce Telfer" userId="57d10e5ce16f5300" providerId="LiveId" clId="{762C376D-31AD-42E2-B015-89EB891B5283}" dt="2019-11-09T20:06:13.765" v="2063" actId="167"/>
          <ac:picMkLst>
            <pc:docMk/>
            <pc:sldMk cId="939590033" sldId="901"/>
            <ac:picMk id="8" creationId="{6F4383CE-9469-4914-A83C-0AF2121156D9}"/>
          </ac:picMkLst>
        </pc:picChg>
        <pc:picChg chg="add del">
          <ac:chgData name="Bruce Telfer" userId="57d10e5ce16f5300" providerId="LiveId" clId="{762C376D-31AD-42E2-B015-89EB891B5283}" dt="2019-11-09T20:06:09.547" v="2062"/>
          <ac:picMkLst>
            <pc:docMk/>
            <pc:sldMk cId="939590033" sldId="901"/>
            <ac:picMk id="9" creationId="{4FAA94F4-1C4E-47C7-A956-C3D0C634197A}"/>
          </ac:picMkLst>
        </pc:picChg>
      </pc:sldChg>
      <pc:sldChg chg="ord">
        <pc:chgData name="Bruce Telfer" userId="57d10e5ce16f5300" providerId="LiveId" clId="{762C376D-31AD-42E2-B015-89EB891B5283}" dt="2019-11-09T20:15:19.366" v="2178"/>
        <pc:sldMkLst>
          <pc:docMk/>
          <pc:sldMk cId="4014898651" sldId="903"/>
        </pc:sldMkLst>
      </pc:sldChg>
      <pc:sldChg chg="add del">
        <pc:chgData name="Bruce Telfer" userId="57d10e5ce16f5300" providerId="LiveId" clId="{762C376D-31AD-42E2-B015-89EB891B5283}" dt="2019-11-05T20:06:16.261" v="2" actId="2696"/>
        <pc:sldMkLst>
          <pc:docMk/>
          <pc:sldMk cId="2821463282" sldId="905"/>
        </pc:sldMkLst>
      </pc:sldChg>
      <pc:sldChg chg="addSp delSp add del">
        <pc:chgData name="Bruce Telfer" userId="57d10e5ce16f5300" providerId="LiveId" clId="{762C376D-31AD-42E2-B015-89EB891B5283}" dt="2019-11-09T19:38:29.752" v="1910" actId="2696"/>
        <pc:sldMkLst>
          <pc:docMk/>
          <pc:sldMk cId="0" sldId="906"/>
        </pc:sldMkLst>
        <pc:picChg chg="add del">
          <ac:chgData name="Bruce Telfer" userId="57d10e5ce16f5300" providerId="LiveId" clId="{762C376D-31AD-42E2-B015-89EB891B5283}" dt="2019-11-05T20:10:08.024" v="5"/>
          <ac:picMkLst>
            <pc:docMk/>
            <pc:sldMk cId="0" sldId="906"/>
            <ac:picMk id="6" creationId="{C245515E-6EF3-4458-9461-552BF562DA3D}"/>
          </ac:picMkLst>
        </pc:picChg>
      </pc:sldChg>
      <pc:sldChg chg="addSp modSp add del ord">
        <pc:chgData name="Bruce Telfer" userId="57d10e5ce16f5300" providerId="LiveId" clId="{762C376D-31AD-42E2-B015-89EB891B5283}" dt="2019-11-16T18:44:24.430" v="4534" actId="2696"/>
        <pc:sldMkLst>
          <pc:docMk/>
          <pc:sldMk cId="1450614323" sldId="907"/>
        </pc:sldMkLst>
        <pc:picChg chg="add mod">
          <ac:chgData name="Bruce Telfer" userId="57d10e5ce16f5300" providerId="LiveId" clId="{762C376D-31AD-42E2-B015-89EB891B5283}" dt="2019-11-05T20:10:23.596" v="8" actId="1076"/>
          <ac:picMkLst>
            <pc:docMk/>
            <pc:sldMk cId="1450614323" sldId="907"/>
            <ac:picMk id="2" creationId="{7EA596A6-7632-4383-88F2-3DAF95683443}"/>
          </ac:picMkLst>
        </pc:picChg>
      </pc:sldChg>
      <pc:sldChg chg="addSp modSp add ord">
        <pc:chgData name="Bruce Telfer" userId="57d10e5ce16f5300" providerId="LiveId" clId="{762C376D-31AD-42E2-B015-89EB891B5283}" dt="2019-11-10T07:04:19.846" v="2326" actId="1076"/>
        <pc:sldMkLst>
          <pc:docMk/>
          <pc:sldMk cId="984718483" sldId="908"/>
        </pc:sldMkLst>
        <pc:spChg chg="add mod">
          <ac:chgData name="Bruce Telfer" userId="57d10e5ce16f5300" providerId="LiveId" clId="{762C376D-31AD-42E2-B015-89EB891B5283}" dt="2019-11-10T07:04:19.846" v="2326" actId="1076"/>
          <ac:spMkLst>
            <pc:docMk/>
            <pc:sldMk cId="984718483" sldId="908"/>
            <ac:spMk id="3" creationId="{9CD2903D-3DBA-4369-AAB4-2D2EF95A4764}"/>
          </ac:spMkLst>
        </pc:spChg>
        <pc:picChg chg="add mod">
          <ac:chgData name="Bruce Telfer" userId="57d10e5ce16f5300" providerId="LiveId" clId="{762C376D-31AD-42E2-B015-89EB891B5283}" dt="2019-11-09T20:18:56.569" v="2255" actId="14100"/>
          <ac:picMkLst>
            <pc:docMk/>
            <pc:sldMk cId="984718483" sldId="908"/>
            <ac:picMk id="2" creationId="{2EF14BA4-20F5-4A69-9FCC-C0DF7EF3E444}"/>
          </ac:picMkLst>
        </pc:picChg>
      </pc:sldChg>
      <pc:sldChg chg="addSp modSp add">
        <pc:chgData name="Bruce Telfer" userId="57d10e5ce16f5300" providerId="LiveId" clId="{762C376D-31AD-42E2-B015-89EB891B5283}" dt="2019-11-11T16:20:44.639" v="2922" actId="14100"/>
        <pc:sldMkLst>
          <pc:docMk/>
          <pc:sldMk cId="1995957077" sldId="909"/>
        </pc:sldMkLst>
        <pc:picChg chg="add mod">
          <ac:chgData name="Bruce Telfer" userId="57d10e5ce16f5300" providerId="LiveId" clId="{762C376D-31AD-42E2-B015-89EB891B5283}" dt="2019-11-11T16:20:44.639" v="2922" actId="14100"/>
          <ac:picMkLst>
            <pc:docMk/>
            <pc:sldMk cId="1995957077" sldId="909"/>
            <ac:picMk id="2" creationId="{CC8DCF7C-3A35-472E-838A-C3B8008CEBEC}"/>
          </ac:picMkLst>
        </pc:picChg>
        <pc:picChg chg="add mod">
          <ac:chgData name="Bruce Telfer" userId="57d10e5ce16f5300" providerId="LiveId" clId="{762C376D-31AD-42E2-B015-89EB891B5283}" dt="2019-11-11T16:19:46.639" v="2905" actId="1076"/>
          <ac:picMkLst>
            <pc:docMk/>
            <pc:sldMk cId="1995957077" sldId="909"/>
            <ac:picMk id="3" creationId="{E5E3FB46-678E-492E-8F09-C17536B753FD}"/>
          </ac:picMkLst>
        </pc:picChg>
      </pc:sldChg>
      <pc:sldChg chg="addSp modSp add del">
        <pc:chgData name="Bruce Telfer" userId="57d10e5ce16f5300" providerId="LiveId" clId="{762C376D-31AD-42E2-B015-89EB891B5283}" dt="2019-11-09T19:38:52.956" v="1913" actId="2696"/>
        <pc:sldMkLst>
          <pc:docMk/>
          <pc:sldMk cId="402052679" sldId="910"/>
        </pc:sldMkLst>
        <pc:picChg chg="add mod">
          <ac:chgData name="Bruce Telfer" userId="57d10e5ce16f5300" providerId="LiveId" clId="{762C376D-31AD-42E2-B015-89EB891B5283}" dt="2019-11-05T20:42:51.862" v="37" actId="1036"/>
          <ac:picMkLst>
            <pc:docMk/>
            <pc:sldMk cId="402052679" sldId="910"/>
            <ac:picMk id="2" creationId="{FC57F9C9-D76B-4264-996B-EB8EA3FDC778}"/>
          </ac:picMkLst>
        </pc:picChg>
      </pc:sldChg>
      <pc:sldChg chg="addSp modSp add">
        <pc:chgData name="Bruce Telfer" userId="57d10e5ce16f5300" providerId="LiveId" clId="{762C376D-31AD-42E2-B015-89EB891B5283}" dt="2019-11-09T20:18:40.070" v="2251" actId="14100"/>
        <pc:sldMkLst>
          <pc:docMk/>
          <pc:sldMk cId="1235102316" sldId="911"/>
        </pc:sldMkLst>
        <pc:picChg chg="add mod">
          <ac:chgData name="Bruce Telfer" userId="57d10e5ce16f5300" providerId="LiveId" clId="{762C376D-31AD-42E2-B015-89EB891B5283}" dt="2019-11-09T20:18:40.070" v="2251" actId="14100"/>
          <ac:picMkLst>
            <pc:docMk/>
            <pc:sldMk cId="1235102316" sldId="911"/>
            <ac:picMk id="2" creationId="{2E61F075-DD69-41F6-AA1D-6E858C02EE75}"/>
          </ac:picMkLst>
        </pc:picChg>
      </pc:sldChg>
      <pc:sldChg chg="addSp modSp add">
        <pc:chgData name="Bruce Telfer" userId="57d10e5ce16f5300" providerId="LiveId" clId="{762C376D-31AD-42E2-B015-89EB891B5283}" dt="2019-11-10T06:59:28.111" v="2297" actId="255"/>
        <pc:sldMkLst>
          <pc:docMk/>
          <pc:sldMk cId="3474585186" sldId="912"/>
        </pc:sldMkLst>
        <pc:spChg chg="add mod">
          <ac:chgData name="Bruce Telfer" userId="57d10e5ce16f5300" providerId="LiveId" clId="{762C376D-31AD-42E2-B015-89EB891B5283}" dt="2019-11-10T06:59:28.111" v="2297" actId="255"/>
          <ac:spMkLst>
            <pc:docMk/>
            <pc:sldMk cId="3474585186" sldId="912"/>
            <ac:spMk id="3" creationId="{9FECF62F-E671-4C1C-B026-30E5B3E667CE}"/>
          </ac:spMkLst>
        </pc:spChg>
        <pc:picChg chg="add mod">
          <ac:chgData name="Bruce Telfer" userId="57d10e5ce16f5300" providerId="LiveId" clId="{762C376D-31AD-42E2-B015-89EB891B5283}" dt="2019-11-09T20:18:48.287" v="2253" actId="14100"/>
          <ac:picMkLst>
            <pc:docMk/>
            <pc:sldMk cId="3474585186" sldId="912"/>
            <ac:picMk id="2" creationId="{1F259643-ABA6-4853-8958-E0A5B63C3DC0}"/>
          </ac:picMkLst>
        </pc:picChg>
      </pc:sldChg>
      <pc:sldChg chg="addSp add del">
        <pc:chgData name="Bruce Telfer" userId="57d10e5ce16f5300" providerId="LiveId" clId="{762C376D-31AD-42E2-B015-89EB891B5283}" dt="2019-11-09T19:40:50.552" v="1922" actId="2696"/>
        <pc:sldMkLst>
          <pc:docMk/>
          <pc:sldMk cId="4102745035" sldId="913"/>
        </pc:sldMkLst>
        <pc:picChg chg="add">
          <ac:chgData name="Bruce Telfer" userId="57d10e5ce16f5300" providerId="LiveId" clId="{762C376D-31AD-42E2-B015-89EB891B5283}" dt="2019-11-05T20:46:48.031" v="43"/>
          <ac:picMkLst>
            <pc:docMk/>
            <pc:sldMk cId="4102745035" sldId="913"/>
            <ac:picMk id="2" creationId="{57327DAD-9269-4DB7-A78B-314993425B2B}"/>
          </ac:picMkLst>
        </pc:picChg>
      </pc:sldChg>
      <pc:sldChg chg="addSp modSp add ord">
        <pc:chgData name="Bruce Telfer" userId="57d10e5ce16f5300" providerId="LiveId" clId="{762C376D-31AD-42E2-B015-89EB891B5283}" dt="2019-11-09T19:10:20.704" v="1704" actId="14100"/>
        <pc:sldMkLst>
          <pc:docMk/>
          <pc:sldMk cId="0" sldId="914"/>
        </pc:sldMkLst>
        <pc:picChg chg="add mod">
          <ac:chgData name="Bruce Telfer" userId="57d10e5ce16f5300" providerId="LiveId" clId="{762C376D-31AD-42E2-B015-89EB891B5283}" dt="2019-11-09T19:10:20.704" v="1704" actId="14100"/>
          <ac:picMkLst>
            <pc:docMk/>
            <pc:sldMk cId="0" sldId="914"/>
            <ac:picMk id="3" creationId="{F9004E3C-9C37-4BC6-BA3C-040B226CB59F}"/>
          </ac:picMkLst>
        </pc:picChg>
        <pc:picChg chg="mod">
          <ac:chgData name="Bruce Telfer" userId="57d10e5ce16f5300" providerId="LiveId" clId="{762C376D-31AD-42E2-B015-89EB891B5283}" dt="2019-11-09T19:10:14.814" v="1702" actId="14100"/>
          <ac:picMkLst>
            <pc:docMk/>
            <pc:sldMk cId="0" sldId="914"/>
            <ac:picMk id="109570" creationId="{D470AF4A-D505-4F84-AEB8-703B8366CB3F}"/>
          </ac:picMkLst>
        </pc:picChg>
      </pc:sldChg>
      <pc:sldChg chg="add ord">
        <pc:chgData name="Bruce Telfer" userId="57d10e5ce16f5300" providerId="LiveId" clId="{762C376D-31AD-42E2-B015-89EB891B5283}" dt="2019-11-09T18:57:44.298" v="1679"/>
        <pc:sldMkLst>
          <pc:docMk/>
          <pc:sldMk cId="0" sldId="915"/>
        </pc:sldMkLst>
      </pc:sldChg>
      <pc:sldChg chg="modSp add ord">
        <pc:chgData name="Bruce Telfer" userId="57d10e5ce16f5300" providerId="LiveId" clId="{762C376D-31AD-42E2-B015-89EB891B5283}" dt="2019-11-09T18:59:57.306" v="1691" actId="1076"/>
        <pc:sldMkLst>
          <pc:docMk/>
          <pc:sldMk cId="0" sldId="916"/>
        </pc:sldMkLst>
        <pc:spChg chg="mod">
          <ac:chgData name="Bruce Telfer" userId="57d10e5ce16f5300" providerId="LiveId" clId="{762C376D-31AD-42E2-B015-89EB891B5283}" dt="2019-11-09T18:59:56.177" v="1690" actId="113"/>
          <ac:spMkLst>
            <pc:docMk/>
            <pc:sldMk cId="0" sldId="916"/>
            <ac:spMk id="75779" creationId="{8FAE1018-1649-4493-AC61-52E120B8EAFE}"/>
          </ac:spMkLst>
        </pc:spChg>
        <pc:spChg chg="mod">
          <ac:chgData name="Bruce Telfer" userId="57d10e5ce16f5300" providerId="LiveId" clId="{762C376D-31AD-42E2-B015-89EB891B5283}" dt="2019-11-09T18:59:10.694" v="1688" actId="1076"/>
          <ac:spMkLst>
            <pc:docMk/>
            <pc:sldMk cId="0" sldId="916"/>
            <ac:spMk id="75780" creationId="{02F9D435-6D5C-4105-9F57-218B5ADD2C92}"/>
          </ac:spMkLst>
        </pc:spChg>
        <pc:picChg chg="mod">
          <ac:chgData name="Bruce Telfer" userId="57d10e5ce16f5300" providerId="LiveId" clId="{762C376D-31AD-42E2-B015-89EB891B5283}" dt="2019-11-09T18:59:57.306" v="1691" actId="1076"/>
          <ac:picMkLst>
            <pc:docMk/>
            <pc:sldMk cId="0" sldId="916"/>
            <ac:picMk id="75778" creationId="{6DE7A471-B368-42E6-B456-FEF609636D2A}"/>
          </ac:picMkLst>
        </pc:picChg>
      </pc:sldChg>
      <pc:sldChg chg="modSp add ord">
        <pc:chgData name="Bruce Telfer" userId="57d10e5ce16f5300" providerId="LiveId" clId="{762C376D-31AD-42E2-B015-89EB891B5283}" dt="2019-11-09T19:04:45.301" v="1696"/>
        <pc:sldMkLst>
          <pc:docMk/>
          <pc:sldMk cId="0" sldId="917"/>
        </pc:sldMkLst>
        <pc:picChg chg="mod">
          <ac:chgData name="Bruce Telfer" userId="57d10e5ce16f5300" providerId="LiveId" clId="{762C376D-31AD-42E2-B015-89EB891B5283}" dt="2019-11-09T19:04:25.285" v="1695" actId="12788"/>
          <ac:picMkLst>
            <pc:docMk/>
            <pc:sldMk cId="0" sldId="917"/>
            <ac:picMk id="100354" creationId="{2312CB95-D783-4E82-9D92-BA30AD31F748}"/>
          </ac:picMkLst>
        </pc:picChg>
      </pc:sldChg>
      <pc:sldChg chg="modSp add del">
        <pc:chgData name="Bruce Telfer" userId="57d10e5ce16f5300" providerId="LiveId" clId="{762C376D-31AD-42E2-B015-89EB891B5283}" dt="2019-11-09T07:54:02.791" v="84" actId="2696"/>
        <pc:sldMkLst>
          <pc:docMk/>
          <pc:sldMk cId="0" sldId="921"/>
        </pc:sldMkLst>
        <pc:spChg chg="mod">
          <ac:chgData name="Bruce Telfer" userId="57d10e5ce16f5300" providerId="LiveId" clId="{762C376D-31AD-42E2-B015-89EB891B5283}" dt="2019-11-08T22:01:17.065" v="69" actId="207"/>
          <ac:spMkLst>
            <pc:docMk/>
            <pc:sldMk cId="0" sldId="921"/>
            <ac:spMk id="30723" creationId="{A8B13BCF-6E31-47EB-9CDE-EE0DB66F9CC3}"/>
          </ac:spMkLst>
        </pc:spChg>
        <pc:spChg chg="mod">
          <ac:chgData name="Bruce Telfer" userId="57d10e5ce16f5300" providerId="LiveId" clId="{762C376D-31AD-42E2-B015-89EB891B5283}" dt="2019-11-08T22:01:08.055" v="68" actId="207"/>
          <ac:spMkLst>
            <pc:docMk/>
            <pc:sldMk cId="0" sldId="921"/>
            <ac:spMk id="30724" creationId="{0F37127C-B1BC-4CD7-9AC8-8D59E19DE03E}"/>
          </ac:spMkLst>
        </pc:spChg>
        <pc:spChg chg="mod">
          <ac:chgData name="Bruce Telfer" userId="57d10e5ce16f5300" providerId="LiveId" clId="{762C376D-31AD-42E2-B015-89EB891B5283}" dt="2019-11-08T22:00:35.045" v="65" actId="207"/>
          <ac:spMkLst>
            <pc:docMk/>
            <pc:sldMk cId="0" sldId="921"/>
            <ac:spMk id="30725" creationId="{F9ADEB0A-5FD7-41D8-805F-49E802801516}"/>
          </ac:spMkLst>
        </pc:spChg>
      </pc:sldChg>
      <pc:sldChg chg="addSp modSp add del ord">
        <pc:chgData name="Bruce Telfer" userId="57d10e5ce16f5300" providerId="LiveId" clId="{762C376D-31AD-42E2-B015-89EB891B5283}" dt="2019-11-16T18:45:10.427" v="4539" actId="2696"/>
        <pc:sldMkLst>
          <pc:docMk/>
          <pc:sldMk cId="3452101353" sldId="922"/>
        </pc:sldMkLst>
        <pc:picChg chg="add mod">
          <ac:chgData name="Bruce Telfer" userId="57d10e5ce16f5300" providerId="LiveId" clId="{762C376D-31AD-42E2-B015-89EB891B5283}" dt="2019-11-09T05:51:16.886" v="81" actId="12788"/>
          <ac:picMkLst>
            <pc:docMk/>
            <pc:sldMk cId="3452101353" sldId="922"/>
            <ac:picMk id="3" creationId="{6F08318A-D979-450B-B316-8FFAEBFBAE48}"/>
          </ac:picMkLst>
        </pc:picChg>
      </pc:sldChg>
      <pc:sldChg chg="addSp modSp add del ord">
        <pc:chgData name="Bruce Telfer" userId="57d10e5ce16f5300" providerId="LiveId" clId="{762C376D-31AD-42E2-B015-89EB891B5283}" dt="2019-11-09T15:33:19.685" v="1000" actId="2696"/>
        <pc:sldMkLst>
          <pc:docMk/>
          <pc:sldMk cId="0" sldId="936"/>
        </pc:sldMkLst>
        <pc:spChg chg="add mod">
          <ac:chgData name="Bruce Telfer" userId="57d10e5ce16f5300" providerId="LiveId" clId="{762C376D-31AD-42E2-B015-89EB891B5283}" dt="2019-11-09T15:27:24.510" v="897" actId="20577"/>
          <ac:spMkLst>
            <pc:docMk/>
            <pc:sldMk cId="0" sldId="936"/>
            <ac:spMk id="2" creationId="{2D81B49B-C437-4A42-BBB3-8AA710A73731}"/>
          </ac:spMkLst>
        </pc:spChg>
        <pc:spChg chg="add mod">
          <ac:chgData name="Bruce Telfer" userId="57d10e5ce16f5300" providerId="LiveId" clId="{762C376D-31AD-42E2-B015-89EB891B5283}" dt="2019-11-09T15:28:34.323" v="916" actId="1076"/>
          <ac:spMkLst>
            <pc:docMk/>
            <pc:sldMk cId="0" sldId="936"/>
            <ac:spMk id="3" creationId="{EBFAAFD0-49E2-4CE4-BFA2-9B07D64075AA}"/>
          </ac:spMkLst>
        </pc:spChg>
        <pc:picChg chg="mod">
          <ac:chgData name="Bruce Telfer" userId="57d10e5ce16f5300" providerId="LiveId" clId="{762C376D-31AD-42E2-B015-89EB891B5283}" dt="2019-11-09T15:27:08.298" v="894" actId="14100"/>
          <ac:picMkLst>
            <pc:docMk/>
            <pc:sldMk cId="0" sldId="936"/>
            <ac:picMk id="64514" creationId="{6B950A7A-5A31-4FEF-9617-98D25075F6AA}"/>
          </ac:picMkLst>
        </pc:picChg>
      </pc:sldChg>
      <pc:sldChg chg="add ord">
        <pc:chgData name="Bruce Telfer" userId="57d10e5ce16f5300" providerId="LiveId" clId="{762C376D-31AD-42E2-B015-89EB891B5283}" dt="2019-11-11T15:46:19.422" v="2841"/>
        <pc:sldMkLst>
          <pc:docMk/>
          <pc:sldMk cId="0" sldId="937"/>
        </pc:sldMkLst>
      </pc:sldChg>
      <pc:sldChg chg="add">
        <pc:chgData name="Bruce Telfer" userId="57d10e5ce16f5300" providerId="LiveId" clId="{762C376D-31AD-42E2-B015-89EB891B5283}" dt="2019-11-09T07:54:14.187" v="85"/>
        <pc:sldMkLst>
          <pc:docMk/>
          <pc:sldMk cId="0" sldId="941"/>
        </pc:sldMkLst>
      </pc:sldChg>
      <pc:sldChg chg="addSp delSp modSp add">
        <pc:chgData name="Bruce Telfer" userId="57d10e5ce16f5300" providerId="LiveId" clId="{762C376D-31AD-42E2-B015-89EB891B5283}" dt="2019-11-09T15:20:10.952" v="872" actId="14100"/>
        <pc:sldMkLst>
          <pc:docMk/>
          <pc:sldMk cId="0" sldId="947"/>
        </pc:sldMkLst>
        <pc:spChg chg="add del mod">
          <ac:chgData name="Bruce Telfer" userId="57d10e5ce16f5300" providerId="LiveId" clId="{762C376D-31AD-42E2-B015-89EB891B5283}" dt="2019-11-09T15:19:27.953" v="866"/>
          <ac:spMkLst>
            <pc:docMk/>
            <pc:sldMk cId="0" sldId="947"/>
            <ac:spMk id="2" creationId="{201E4871-8260-4FDB-889D-10FE72B9C0ED}"/>
          </ac:spMkLst>
        </pc:spChg>
        <pc:spChg chg="add mod">
          <ac:chgData name="Bruce Telfer" userId="57d10e5ce16f5300" providerId="LiveId" clId="{762C376D-31AD-42E2-B015-89EB891B5283}" dt="2019-11-09T15:20:10.952" v="872" actId="14100"/>
          <ac:spMkLst>
            <pc:docMk/>
            <pc:sldMk cId="0" sldId="947"/>
            <ac:spMk id="3" creationId="{7EFACD2E-EF13-4193-A4C2-CDB63AFD9582}"/>
          </ac:spMkLst>
        </pc:spChg>
        <pc:picChg chg="mod">
          <ac:chgData name="Bruce Telfer" userId="57d10e5ce16f5300" providerId="LiveId" clId="{762C376D-31AD-42E2-B015-89EB891B5283}" dt="2019-11-09T15:19:48.801" v="870" actId="1076"/>
          <ac:picMkLst>
            <pc:docMk/>
            <pc:sldMk cId="0" sldId="947"/>
            <ac:picMk id="90114" creationId="{259291B8-3098-485B-A850-840179A3BACA}"/>
          </ac:picMkLst>
        </pc:picChg>
      </pc:sldChg>
      <pc:sldChg chg="add ord">
        <pc:chgData name="Bruce Telfer" userId="57d10e5ce16f5300" providerId="LiveId" clId="{762C376D-31AD-42E2-B015-89EB891B5283}" dt="2019-11-10T07:35:56.961" v="2405"/>
        <pc:sldMkLst>
          <pc:docMk/>
          <pc:sldMk cId="0" sldId="948"/>
        </pc:sldMkLst>
      </pc:sldChg>
      <pc:sldChg chg="add">
        <pc:chgData name="Bruce Telfer" userId="57d10e5ce16f5300" providerId="LiveId" clId="{762C376D-31AD-42E2-B015-89EB891B5283}" dt="2019-11-09T08:01:48.499" v="103"/>
        <pc:sldMkLst>
          <pc:docMk/>
          <pc:sldMk cId="0" sldId="951"/>
        </pc:sldMkLst>
      </pc:sldChg>
      <pc:sldChg chg="add ord">
        <pc:chgData name="Bruce Telfer" userId="57d10e5ce16f5300" providerId="LiveId" clId="{762C376D-31AD-42E2-B015-89EB891B5283}" dt="2019-11-09T16:31:20.046" v="1518"/>
        <pc:sldMkLst>
          <pc:docMk/>
          <pc:sldMk cId="0" sldId="955"/>
        </pc:sldMkLst>
      </pc:sldChg>
      <pc:sldChg chg="add ord">
        <pc:chgData name="Bruce Telfer" userId="57d10e5ce16f5300" providerId="LiveId" clId="{762C376D-31AD-42E2-B015-89EB891B5283}" dt="2019-11-09T16:32:16.094" v="1522"/>
        <pc:sldMkLst>
          <pc:docMk/>
          <pc:sldMk cId="0" sldId="956"/>
        </pc:sldMkLst>
      </pc:sldChg>
      <pc:sldChg chg="add">
        <pc:chgData name="Bruce Telfer" userId="57d10e5ce16f5300" providerId="LiveId" clId="{762C376D-31AD-42E2-B015-89EB891B5283}" dt="2019-11-09T06:57:31.809" v="82"/>
        <pc:sldMkLst>
          <pc:docMk/>
          <pc:sldMk cId="3418464730" sldId="1013"/>
        </pc:sldMkLst>
      </pc:sldChg>
      <pc:sldChg chg="add">
        <pc:chgData name="Bruce Telfer" userId="57d10e5ce16f5300" providerId="LiveId" clId="{762C376D-31AD-42E2-B015-89EB891B5283}" dt="2019-11-09T08:00:22.572" v="101"/>
        <pc:sldMkLst>
          <pc:docMk/>
          <pc:sldMk cId="0" sldId="1014"/>
        </pc:sldMkLst>
      </pc:sldChg>
      <pc:sldChg chg="addSp modSp add">
        <pc:chgData name="Bruce Telfer" userId="57d10e5ce16f5300" providerId="LiveId" clId="{762C376D-31AD-42E2-B015-89EB891B5283}" dt="2019-11-09T11:55:43.095" v="117" actId="14100"/>
        <pc:sldMkLst>
          <pc:docMk/>
          <pc:sldMk cId="3120959061" sldId="1015"/>
        </pc:sldMkLst>
        <pc:picChg chg="add mod">
          <ac:chgData name="Bruce Telfer" userId="57d10e5ce16f5300" providerId="LiveId" clId="{762C376D-31AD-42E2-B015-89EB891B5283}" dt="2019-11-09T11:55:43.095" v="117" actId="14100"/>
          <ac:picMkLst>
            <pc:docMk/>
            <pc:sldMk cId="3120959061" sldId="1015"/>
            <ac:picMk id="3" creationId="{07AA561C-51BF-43C9-A799-F61A900F5B29}"/>
          </ac:picMkLst>
        </pc:picChg>
      </pc:sldChg>
      <pc:sldChg chg="addSp modSp add">
        <pc:chgData name="Bruce Telfer" userId="57d10e5ce16f5300" providerId="LiveId" clId="{762C376D-31AD-42E2-B015-89EB891B5283}" dt="2019-11-09T12:01:43.393" v="123" actId="14100"/>
        <pc:sldMkLst>
          <pc:docMk/>
          <pc:sldMk cId="399183430" sldId="1016"/>
        </pc:sldMkLst>
        <pc:picChg chg="add mod">
          <ac:chgData name="Bruce Telfer" userId="57d10e5ce16f5300" providerId="LiveId" clId="{762C376D-31AD-42E2-B015-89EB891B5283}" dt="2019-11-09T12:01:43.393" v="123" actId="14100"/>
          <ac:picMkLst>
            <pc:docMk/>
            <pc:sldMk cId="399183430" sldId="1016"/>
            <ac:picMk id="3" creationId="{9E8CC2E9-5E98-4AAE-AACE-FB95CEA1CE76}"/>
          </ac:picMkLst>
        </pc:picChg>
      </pc:sldChg>
      <pc:sldChg chg="addSp modSp add del">
        <pc:chgData name="Bruce Telfer" userId="57d10e5ce16f5300" providerId="LiveId" clId="{762C376D-31AD-42E2-B015-89EB891B5283}" dt="2019-11-09T12:36:23.995" v="318" actId="2696"/>
        <pc:sldMkLst>
          <pc:docMk/>
          <pc:sldMk cId="901621308" sldId="1017"/>
        </pc:sldMkLst>
        <pc:picChg chg="add mod">
          <ac:chgData name="Bruce Telfer" userId="57d10e5ce16f5300" providerId="LiveId" clId="{762C376D-31AD-42E2-B015-89EB891B5283}" dt="2019-11-09T12:04:09.209" v="126" actId="1076"/>
          <ac:picMkLst>
            <pc:docMk/>
            <pc:sldMk cId="901621308" sldId="1017"/>
            <ac:picMk id="3" creationId="{32EDF894-75E0-4700-BD4F-728032E1C4E9}"/>
          </ac:picMkLst>
        </pc:picChg>
      </pc:sldChg>
      <pc:sldChg chg="addSp modSp add del">
        <pc:chgData name="Bruce Telfer" userId="57d10e5ce16f5300" providerId="LiveId" clId="{762C376D-31AD-42E2-B015-89EB891B5283}" dt="2019-11-09T12:29:48.530" v="138" actId="2696"/>
        <pc:sldMkLst>
          <pc:docMk/>
          <pc:sldMk cId="4193271047" sldId="1018"/>
        </pc:sldMkLst>
        <pc:picChg chg="add mod">
          <ac:chgData name="Bruce Telfer" userId="57d10e5ce16f5300" providerId="LiveId" clId="{762C376D-31AD-42E2-B015-89EB891B5283}" dt="2019-11-09T12:23:36.999" v="132" actId="14100"/>
          <ac:picMkLst>
            <pc:docMk/>
            <pc:sldMk cId="4193271047" sldId="1018"/>
            <ac:picMk id="3" creationId="{65A85EA4-D4DE-4BF5-A723-2EB1502391B8}"/>
          </ac:picMkLst>
        </pc:picChg>
      </pc:sldChg>
      <pc:sldChg chg="addSp modSp add">
        <pc:chgData name="Bruce Telfer" userId="57d10e5ce16f5300" providerId="LiveId" clId="{762C376D-31AD-42E2-B015-89EB891B5283}" dt="2019-11-09T12:29:15.814" v="137" actId="14100"/>
        <pc:sldMkLst>
          <pc:docMk/>
          <pc:sldMk cId="1403009350" sldId="1019"/>
        </pc:sldMkLst>
        <pc:picChg chg="add mod">
          <ac:chgData name="Bruce Telfer" userId="57d10e5ce16f5300" providerId="LiveId" clId="{762C376D-31AD-42E2-B015-89EB891B5283}" dt="2019-11-09T12:29:15.814" v="137" actId="14100"/>
          <ac:picMkLst>
            <pc:docMk/>
            <pc:sldMk cId="1403009350" sldId="1019"/>
            <ac:picMk id="3" creationId="{AB60188A-4CEE-4C4F-A590-92133B2FE440}"/>
          </ac:picMkLst>
        </pc:picChg>
      </pc:sldChg>
      <pc:sldChg chg="addSp delSp modSp add del">
        <pc:chgData name="Bruce Telfer" userId="57d10e5ce16f5300" providerId="LiveId" clId="{762C376D-31AD-42E2-B015-89EB891B5283}" dt="2019-11-09T13:07:37.691" v="467" actId="2696"/>
        <pc:sldMkLst>
          <pc:docMk/>
          <pc:sldMk cId="4102544356" sldId="1020"/>
        </pc:sldMkLst>
        <pc:picChg chg="add del mod">
          <ac:chgData name="Bruce Telfer" userId="57d10e5ce16f5300" providerId="LiveId" clId="{762C376D-31AD-42E2-B015-89EB891B5283}" dt="2019-11-09T13:05:10.136" v="457" actId="478"/>
          <ac:picMkLst>
            <pc:docMk/>
            <pc:sldMk cId="4102544356" sldId="1020"/>
            <ac:picMk id="3" creationId="{8844DA27-3FB5-49E2-BA26-2891BFCAD92F}"/>
          </ac:picMkLst>
        </pc:picChg>
        <pc:picChg chg="add mod">
          <ac:chgData name="Bruce Telfer" userId="57d10e5ce16f5300" providerId="LiveId" clId="{762C376D-31AD-42E2-B015-89EB891B5283}" dt="2019-11-09T13:05:25.675" v="462" actId="14100"/>
          <ac:picMkLst>
            <pc:docMk/>
            <pc:sldMk cId="4102544356" sldId="1020"/>
            <ac:picMk id="5" creationId="{7BFD5C22-E3A7-44CE-9DE3-11DC8452E229}"/>
          </ac:picMkLst>
        </pc:picChg>
      </pc:sldChg>
      <pc:sldChg chg="addSp modSp add">
        <pc:chgData name="Bruce Telfer" userId="57d10e5ce16f5300" providerId="LiveId" clId="{762C376D-31AD-42E2-B015-89EB891B5283}" dt="2019-11-09T13:07:32.376" v="466" actId="14100"/>
        <pc:sldMkLst>
          <pc:docMk/>
          <pc:sldMk cId="177348189" sldId="1021"/>
        </pc:sldMkLst>
        <pc:picChg chg="add mod">
          <ac:chgData name="Bruce Telfer" userId="57d10e5ce16f5300" providerId="LiveId" clId="{762C376D-31AD-42E2-B015-89EB891B5283}" dt="2019-11-09T13:07:32.376" v="466" actId="14100"/>
          <ac:picMkLst>
            <pc:docMk/>
            <pc:sldMk cId="177348189" sldId="1021"/>
            <ac:picMk id="3" creationId="{BF03C95C-9D2E-444D-B28A-0C023EA53BD0}"/>
          </ac:picMkLst>
        </pc:picChg>
      </pc:sldChg>
      <pc:sldChg chg="addSp modSp add ord">
        <pc:chgData name="Bruce Telfer" userId="57d10e5ce16f5300" providerId="LiveId" clId="{762C376D-31AD-42E2-B015-89EB891B5283}" dt="2019-11-09T13:31:51.270" v="539"/>
        <pc:sldMkLst>
          <pc:docMk/>
          <pc:sldMk cId="2482796050" sldId="1022"/>
        </pc:sldMkLst>
        <pc:spChg chg="add mod">
          <ac:chgData name="Bruce Telfer" userId="57d10e5ce16f5300" providerId="LiveId" clId="{762C376D-31AD-42E2-B015-89EB891B5283}" dt="2019-11-09T13:31:45.470" v="538" actId="1076"/>
          <ac:spMkLst>
            <pc:docMk/>
            <pc:sldMk cId="2482796050" sldId="1022"/>
            <ac:spMk id="6" creationId="{BE8F252B-7485-4013-A87F-2ACD724FB751}"/>
          </ac:spMkLst>
        </pc:spChg>
        <pc:picChg chg="add mod">
          <ac:chgData name="Bruce Telfer" userId="57d10e5ce16f5300" providerId="LiveId" clId="{762C376D-31AD-42E2-B015-89EB891B5283}" dt="2019-11-09T13:28:52.230" v="479" actId="1076"/>
          <ac:picMkLst>
            <pc:docMk/>
            <pc:sldMk cId="2482796050" sldId="1022"/>
            <ac:picMk id="3" creationId="{A9F9CAC2-BB04-43E7-A84B-841C5FF8B6C8}"/>
          </ac:picMkLst>
        </pc:picChg>
        <pc:picChg chg="add mod">
          <ac:chgData name="Bruce Telfer" userId="57d10e5ce16f5300" providerId="LiveId" clId="{762C376D-31AD-42E2-B015-89EB891B5283}" dt="2019-11-09T13:31:39.560" v="537" actId="1076"/>
          <ac:picMkLst>
            <pc:docMk/>
            <pc:sldMk cId="2482796050" sldId="1022"/>
            <ac:picMk id="5" creationId="{3304B28E-EA0C-4EA2-91F3-0F9CD592E188}"/>
          </ac:picMkLst>
        </pc:picChg>
      </pc:sldChg>
      <pc:sldChg chg="modSp add">
        <pc:chgData name="Bruce Telfer" userId="57d10e5ce16f5300" providerId="LiveId" clId="{762C376D-31AD-42E2-B015-89EB891B5283}" dt="2019-11-09T13:46:13.580" v="573" actId="14100"/>
        <pc:sldMkLst>
          <pc:docMk/>
          <pc:sldMk cId="1393923349" sldId="1023"/>
        </pc:sldMkLst>
        <pc:spChg chg="mod">
          <ac:chgData name="Bruce Telfer" userId="57d10e5ce16f5300" providerId="LiveId" clId="{762C376D-31AD-42E2-B015-89EB891B5283}" dt="2019-11-09T13:46:13.580" v="573" actId="14100"/>
          <ac:spMkLst>
            <pc:docMk/>
            <pc:sldMk cId="1393923349" sldId="1023"/>
            <ac:spMk id="2" creationId="{31793624-5246-4F18-A061-75CDAC6573B2}"/>
          </ac:spMkLst>
        </pc:spChg>
        <pc:picChg chg="mod">
          <ac:chgData name="Bruce Telfer" userId="57d10e5ce16f5300" providerId="LiveId" clId="{762C376D-31AD-42E2-B015-89EB891B5283}" dt="2019-11-09T13:45:41.040" v="571" actId="1076"/>
          <ac:picMkLst>
            <pc:docMk/>
            <pc:sldMk cId="1393923349" sldId="1023"/>
            <ac:picMk id="3" creationId="{0F85269C-7F71-450D-A7D8-CF8765D2EC78}"/>
          </ac:picMkLst>
        </pc:picChg>
      </pc:sldChg>
      <pc:sldChg chg="add del">
        <pc:chgData name="Bruce Telfer" userId="57d10e5ce16f5300" providerId="LiveId" clId="{762C376D-31AD-42E2-B015-89EB891B5283}" dt="2019-11-09T14:06:36.286" v="675" actId="2696"/>
        <pc:sldMkLst>
          <pc:docMk/>
          <pc:sldMk cId="4143774435" sldId="1024"/>
        </pc:sldMkLst>
      </pc:sldChg>
      <pc:sldChg chg="modSp add modAnim">
        <pc:chgData name="Bruce Telfer" userId="57d10e5ce16f5300" providerId="LiveId" clId="{762C376D-31AD-42E2-B015-89EB891B5283}" dt="2019-11-11T15:48:39.742" v="2843"/>
        <pc:sldMkLst>
          <pc:docMk/>
          <pc:sldMk cId="823925066" sldId="1025"/>
        </pc:sldMkLst>
        <pc:spChg chg="mod">
          <ac:chgData name="Bruce Telfer" userId="57d10e5ce16f5300" providerId="LiveId" clId="{762C376D-31AD-42E2-B015-89EB891B5283}" dt="2019-11-09T14:06:02.711" v="674" actId="113"/>
          <ac:spMkLst>
            <pc:docMk/>
            <pc:sldMk cId="823925066" sldId="1025"/>
            <ac:spMk id="2" creationId="{949A09F2-4FE1-48BA-BB33-FBF20859D1B9}"/>
          </ac:spMkLst>
        </pc:spChg>
      </pc:sldChg>
      <pc:sldChg chg="addSp modSp add ord">
        <pc:chgData name="Bruce Telfer" userId="57d10e5ce16f5300" providerId="LiveId" clId="{762C376D-31AD-42E2-B015-89EB891B5283}" dt="2019-11-09T15:05:33.169" v="787"/>
        <pc:sldMkLst>
          <pc:docMk/>
          <pc:sldMk cId="808556633" sldId="1026"/>
        </pc:sldMkLst>
        <pc:picChg chg="add mod">
          <ac:chgData name="Bruce Telfer" userId="57d10e5ce16f5300" providerId="LiveId" clId="{762C376D-31AD-42E2-B015-89EB891B5283}" dt="2019-11-09T14:50:59.964" v="769" actId="14100"/>
          <ac:picMkLst>
            <pc:docMk/>
            <pc:sldMk cId="808556633" sldId="1026"/>
            <ac:picMk id="3" creationId="{C5A6B02E-2876-45C6-ACC3-CAA019E838EE}"/>
          </ac:picMkLst>
        </pc:picChg>
      </pc:sldChg>
      <pc:sldChg chg="addSp modSp add ord">
        <pc:chgData name="Bruce Telfer" userId="57d10e5ce16f5300" providerId="LiveId" clId="{762C376D-31AD-42E2-B015-89EB891B5283}" dt="2019-11-11T17:01:27.215" v="2994"/>
        <pc:sldMkLst>
          <pc:docMk/>
          <pc:sldMk cId="1892394300" sldId="1027"/>
        </pc:sldMkLst>
        <pc:picChg chg="add mod">
          <ac:chgData name="Bruce Telfer" userId="57d10e5ce16f5300" providerId="LiveId" clId="{762C376D-31AD-42E2-B015-89EB891B5283}" dt="2019-11-09T15:04:49.313" v="786" actId="14100"/>
          <ac:picMkLst>
            <pc:docMk/>
            <pc:sldMk cId="1892394300" sldId="1027"/>
            <ac:picMk id="3" creationId="{6B7C3198-D295-4363-915D-F479C630A410}"/>
          </ac:picMkLst>
        </pc:picChg>
      </pc:sldChg>
      <pc:sldChg chg="addSp modSp add">
        <pc:chgData name="Bruce Telfer" userId="57d10e5ce16f5300" providerId="LiveId" clId="{762C376D-31AD-42E2-B015-89EB891B5283}" dt="2019-11-09T15:10:33.575" v="830" actId="1076"/>
        <pc:sldMkLst>
          <pc:docMk/>
          <pc:sldMk cId="3771817298" sldId="1028"/>
        </pc:sldMkLst>
        <pc:spChg chg="add mod">
          <ac:chgData name="Bruce Telfer" userId="57d10e5ce16f5300" providerId="LiveId" clId="{762C376D-31AD-42E2-B015-89EB891B5283}" dt="2019-11-09T15:10:33.575" v="830" actId="1076"/>
          <ac:spMkLst>
            <pc:docMk/>
            <pc:sldMk cId="3771817298" sldId="1028"/>
            <ac:spMk id="4" creationId="{79B642F9-F2DB-4850-9FAA-2F630C4358EF}"/>
          </ac:spMkLst>
        </pc:spChg>
        <pc:picChg chg="add mod">
          <ac:chgData name="Bruce Telfer" userId="57d10e5ce16f5300" providerId="LiveId" clId="{762C376D-31AD-42E2-B015-89EB891B5283}" dt="2019-11-09T15:09:27.793" v="793" actId="14100"/>
          <ac:picMkLst>
            <pc:docMk/>
            <pc:sldMk cId="3771817298" sldId="1028"/>
            <ac:picMk id="3" creationId="{C7DA8164-0E15-40DE-95E4-C3F51E64A584}"/>
          </ac:picMkLst>
        </pc:picChg>
      </pc:sldChg>
      <pc:sldChg chg="add del">
        <pc:chgData name="Bruce Telfer" userId="57d10e5ce16f5300" providerId="LiveId" clId="{762C376D-31AD-42E2-B015-89EB891B5283}" dt="2019-11-09T15:29:58.867" v="922" actId="2696"/>
        <pc:sldMkLst>
          <pc:docMk/>
          <pc:sldMk cId="952703217" sldId="1029"/>
        </pc:sldMkLst>
      </pc:sldChg>
      <pc:sldChg chg="delSp add del">
        <pc:chgData name="Bruce Telfer" userId="57d10e5ce16f5300" providerId="LiveId" clId="{762C376D-31AD-42E2-B015-89EB891B5283}" dt="2019-11-09T15:29:34.540" v="920" actId="2696"/>
        <pc:sldMkLst>
          <pc:docMk/>
          <pc:sldMk cId="2155556145" sldId="1029"/>
        </pc:sldMkLst>
        <pc:spChg chg="del">
          <ac:chgData name="Bruce Telfer" userId="57d10e5ce16f5300" providerId="LiveId" clId="{762C376D-31AD-42E2-B015-89EB891B5283}" dt="2019-11-09T15:29:27.808" v="919" actId="478"/>
          <ac:spMkLst>
            <pc:docMk/>
            <pc:sldMk cId="2155556145" sldId="1029"/>
            <ac:spMk id="3" creationId="{EBFAAFD0-49E2-4CE4-BFA2-9B07D64075AA}"/>
          </ac:spMkLst>
        </pc:spChg>
      </pc:sldChg>
      <pc:sldChg chg="addSp modSp add ord">
        <pc:chgData name="Bruce Telfer" userId="57d10e5ce16f5300" providerId="LiveId" clId="{762C376D-31AD-42E2-B015-89EB891B5283}" dt="2019-11-09T15:33:04.876" v="999" actId="1076"/>
        <pc:sldMkLst>
          <pc:docMk/>
          <pc:sldMk cId="3120083734" sldId="1029"/>
        </pc:sldMkLst>
        <pc:spChg chg="add mod">
          <ac:chgData name="Bruce Telfer" userId="57d10e5ce16f5300" providerId="LiveId" clId="{762C376D-31AD-42E2-B015-89EB891B5283}" dt="2019-11-09T15:33:04.876" v="999" actId="1076"/>
          <ac:spMkLst>
            <pc:docMk/>
            <pc:sldMk cId="3120083734" sldId="1029"/>
            <ac:spMk id="3" creationId="{24C07045-BF5A-4EE5-A911-DCE5FCB0E1FA}"/>
          </ac:spMkLst>
        </pc:spChg>
        <pc:spChg chg="add mod">
          <ac:chgData name="Bruce Telfer" userId="57d10e5ce16f5300" providerId="LiveId" clId="{762C376D-31AD-42E2-B015-89EB891B5283}" dt="2019-11-09T15:33:00.609" v="998" actId="1076"/>
          <ac:spMkLst>
            <pc:docMk/>
            <pc:sldMk cId="3120083734" sldId="1029"/>
            <ac:spMk id="4" creationId="{30EBA4CF-CC74-44C4-9495-3967ABB8D172}"/>
          </ac:spMkLst>
        </pc:spChg>
        <pc:picChg chg="add">
          <ac:chgData name="Bruce Telfer" userId="57d10e5ce16f5300" providerId="LiveId" clId="{762C376D-31AD-42E2-B015-89EB891B5283}" dt="2019-11-09T15:30:19.845" v="925"/>
          <ac:picMkLst>
            <pc:docMk/>
            <pc:sldMk cId="3120083734" sldId="1029"/>
            <ac:picMk id="2" creationId="{E658C2FF-2C1B-4227-BB1E-FAD658F06930}"/>
          </ac:picMkLst>
        </pc:picChg>
      </pc:sldChg>
      <pc:sldChg chg="modSp add">
        <pc:chgData name="Bruce Telfer" userId="57d10e5ce16f5300" providerId="LiveId" clId="{762C376D-31AD-42E2-B015-89EB891B5283}" dt="2019-11-09T15:59:43.825" v="1173" actId="207"/>
        <pc:sldMkLst>
          <pc:docMk/>
          <pc:sldMk cId="2472011426" sldId="1030"/>
        </pc:sldMkLst>
        <pc:spChg chg="mod">
          <ac:chgData name="Bruce Telfer" userId="57d10e5ce16f5300" providerId="LiveId" clId="{762C376D-31AD-42E2-B015-89EB891B5283}" dt="2019-11-09T15:59:43.825" v="1173" actId="207"/>
          <ac:spMkLst>
            <pc:docMk/>
            <pc:sldMk cId="2472011426" sldId="1030"/>
            <ac:spMk id="495621" creationId="{8116EEA9-B398-4219-B6EF-644351FC01D9}"/>
          </ac:spMkLst>
        </pc:spChg>
        <pc:spChg chg="mod">
          <ac:chgData name="Bruce Telfer" userId="57d10e5ce16f5300" providerId="LiveId" clId="{762C376D-31AD-42E2-B015-89EB891B5283}" dt="2019-11-09T15:59:16.621" v="1168" actId="12788"/>
          <ac:spMkLst>
            <pc:docMk/>
            <pc:sldMk cId="2472011426" sldId="1030"/>
            <ac:spMk id="495622" creationId="{56ADA59E-4CBB-4837-BA22-941599C63D04}"/>
          </ac:spMkLst>
        </pc:spChg>
        <pc:picChg chg="mod">
          <ac:chgData name="Bruce Telfer" userId="57d10e5ce16f5300" providerId="LiveId" clId="{762C376D-31AD-42E2-B015-89EB891B5283}" dt="2019-11-09T15:56:11.318" v="1091" actId="1076"/>
          <ac:picMkLst>
            <pc:docMk/>
            <pc:sldMk cId="2472011426" sldId="1030"/>
            <ac:picMk id="18434" creationId="{EA796DF4-D169-4CB0-B87C-5D1039726480}"/>
          </ac:picMkLst>
        </pc:picChg>
      </pc:sldChg>
      <pc:sldChg chg="add">
        <pc:chgData name="Bruce Telfer" userId="57d10e5ce16f5300" providerId="LiveId" clId="{762C376D-31AD-42E2-B015-89EB891B5283}" dt="2019-11-09T15:55:39.376" v="1087"/>
        <pc:sldMkLst>
          <pc:docMk/>
          <pc:sldMk cId="2622195483" sldId="1031"/>
        </pc:sldMkLst>
      </pc:sldChg>
      <pc:sldChg chg="modSp add">
        <pc:chgData name="Bruce Telfer" userId="57d10e5ce16f5300" providerId="LiveId" clId="{762C376D-31AD-42E2-B015-89EB891B5283}" dt="2019-11-09T16:01:00.647" v="1254" actId="12788"/>
        <pc:sldMkLst>
          <pc:docMk/>
          <pc:sldMk cId="1175183442" sldId="1032"/>
        </pc:sldMkLst>
        <pc:spChg chg="mod">
          <ac:chgData name="Bruce Telfer" userId="57d10e5ce16f5300" providerId="LiveId" clId="{762C376D-31AD-42E2-B015-89EB891B5283}" dt="2019-11-09T15:59:33.027" v="1171" actId="113"/>
          <ac:spMkLst>
            <pc:docMk/>
            <pc:sldMk cId="1175183442" sldId="1032"/>
            <ac:spMk id="495621" creationId="{8116EEA9-B398-4219-B6EF-644351FC01D9}"/>
          </ac:spMkLst>
        </pc:spChg>
        <pc:spChg chg="mod">
          <ac:chgData name="Bruce Telfer" userId="57d10e5ce16f5300" providerId="LiveId" clId="{762C376D-31AD-42E2-B015-89EB891B5283}" dt="2019-11-09T16:01:00.647" v="1254" actId="12788"/>
          <ac:spMkLst>
            <pc:docMk/>
            <pc:sldMk cId="1175183442" sldId="1032"/>
            <ac:spMk id="495622" creationId="{56ADA59E-4CBB-4837-BA22-941599C63D04}"/>
          </ac:spMkLst>
        </pc:spChg>
      </pc:sldChg>
      <pc:sldChg chg="modSp add">
        <pc:chgData name="Bruce Telfer" userId="57d10e5ce16f5300" providerId="LiveId" clId="{762C376D-31AD-42E2-B015-89EB891B5283}" dt="2019-11-09T16:04:37.548" v="1371" actId="12788"/>
        <pc:sldMkLst>
          <pc:docMk/>
          <pc:sldMk cId="97795698" sldId="1033"/>
        </pc:sldMkLst>
        <pc:spChg chg="mod">
          <ac:chgData name="Bruce Telfer" userId="57d10e5ce16f5300" providerId="LiveId" clId="{762C376D-31AD-42E2-B015-89EB891B5283}" dt="2019-11-09T16:02:04.385" v="1263" actId="20577"/>
          <ac:spMkLst>
            <pc:docMk/>
            <pc:sldMk cId="97795698" sldId="1033"/>
            <ac:spMk id="495620" creationId="{7AC92BE6-B5A9-401E-85E5-A9E590CBA76E}"/>
          </ac:spMkLst>
        </pc:spChg>
        <pc:spChg chg="mod">
          <ac:chgData name="Bruce Telfer" userId="57d10e5ce16f5300" providerId="LiveId" clId="{762C376D-31AD-42E2-B015-89EB891B5283}" dt="2019-11-09T16:03:47.653" v="1291" actId="113"/>
          <ac:spMkLst>
            <pc:docMk/>
            <pc:sldMk cId="97795698" sldId="1033"/>
            <ac:spMk id="495621" creationId="{8116EEA9-B398-4219-B6EF-644351FC01D9}"/>
          </ac:spMkLst>
        </pc:spChg>
        <pc:spChg chg="mod">
          <ac:chgData name="Bruce Telfer" userId="57d10e5ce16f5300" providerId="LiveId" clId="{762C376D-31AD-42E2-B015-89EB891B5283}" dt="2019-11-09T16:04:37.548" v="1371" actId="12788"/>
          <ac:spMkLst>
            <pc:docMk/>
            <pc:sldMk cId="97795698" sldId="1033"/>
            <ac:spMk id="495622" creationId="{56ADA59E-4CBB-4837-BA22-941599C63D04}"/>
          </ac:spMkLst>
        </pc:spChg>
      </pc:sldChg>
      <pc:sldChg chg="add del">
        <pc:chgData name="Bruce Telfer" userId="57d10e5ce16f5300" providerId="LiveId" clId="{762C376D-31AD-42E2-B015-89EB891B5283}" dt="2019-11-09T16:01:31.459" v="1257" actId="2696"/>
        <pc:sldMkLst>
          <pc:docMk/>
          <pc:sldMk cId="2111105878" sldId="1033"/>
        </pc:sldMkLst>
      </pc:sldChg>
      <pc:sldChg chg="modSp add">
        <pc:chgData name="Bruce Telfer" userId="57d10e5ce16f5300" providerId="LiveId" clId="{762C376D-31AD-42E2-B015-89EB891B5283}" dt="2019-11-09T16:36:02.865" v="1540" actId="14100"/>
        <pc:sldMkLst>
          <pc:docMk/>
          <pc:sldMk cId="2597114442" sldId="1034"/>
        </pc:sldMkLst>
        <pc:spChg chg="mod">
          <ac:chgData name="Bruce Telfer" userId="57d10e5ce16f5300" providerId="LiveId" clId="{762C376D-31AD-42E2-B015-89EB891B5283}" dt="2019-11-09T16:36:02.865" v="1540" actId="14100"/>
          <ac:spMkLst>
            <pc:docMk/>
            <pc:sldMk cId="2597114442" sldId="1034"/>
            <ac:spMk id="2" creationId="{2231D0F0-571C-4280-956B-4DCC5F521D94}"/>
          </ac:spMkLst>
        </pc:spChg>
      </pc:sldChg>
      <pc:sldChg chg="addSp modSp add">
        <pc:chgData name="Bruce Telfer" userId="57d10e5ce16f5300" providerId="LiveId" clId="{762C376D-31AD-42E2-B015-89EB891B5283}" dt="2019-11-09T19:02:31.534" v="1693"/>
        <pc:sldMkLst>
          <pc:docMk/>
          <pc:sldMk cId="1721515526" sldId="1035"/>
        </pc:sldMkLst>
        <pc:picChg chg="add mod">
          <ac:chgData name="Bruce Telfer" userId="57d10e5ce16f5300" providerId="LiveId" clId="{762C376D-31AD-42E2-B015-89EB891B5283}" dt="2019-11-09T19:02:31.534" v="1693"/>
          <ac:picMkLst>
            <pc:docMk/>
            <pc:sldMk cId="1721515526" sldId="1035"/>
            <ac:picMk id="3" creationId="{5A9D27B6-3625-4107-8CAC-DC3F988E5005}"/>
          </ac:picMkLst>
        </pc:picChg>
      </pc:sldChg>
      <pc:sldChg chg="addSp delSp modSp add">
        <pc:chgData name="Bruce Telfer" userId="57d10e5ce16f5300" providerId="LiveId" clId="{762C376D-31AD-42E2-B015-89EB891B5283}" dt="2019-11-09T19:25:18.132" v="1774" actId="1076"/>
        <pc:sldMkLst>
          <pc:docMk/>
          <pc:sldMk cId="2307969276" sldId="1036"/>
        </pc:sldMkLst>
        <pc:spChg chg="add mod">
          <ac:chgData name="Bruce Telfer" userId="57d10e5ce16f5300" providerId="LiveId" clId="{762C376D-31AD-42E2-B015-89EB891B5283}" dt="2019-11-09T19:25:18.132" v="1774" actId="1076"/>
          <ac:spMkLst>
            <pc:docMk/>
            <pc:sldMk cId="2307969276" sldId="1036"/>
            <ac:spMk id="8" creationId="{0261CECF-4F5A-458E-BCC1-4DECBB54A159}"/>
          </ac:spMkLst>
        </pc:spChg>
        <pc:picChg chg="add mod">
          <ac:chgData name="Bruce Telfer" userId="57d10e5ce16f5300" providerId="LiveId" clId="{762C376D-31AD-42E2-B015-89EB891B5283}" dt="2019-11-09T19:13:59.565" v="1708" actId="1076"/>
          <ac:picMkLst>
            <pc:docMk/>
            <pc:sldMk cId="2307969276" sldId="1036"/>
            <ac:picMk id="3" creationId="{0DD7E24B-A962-486E-B804-4B7B31A9D1F1}"/>
          </ac:picMkLst>
        </pc:picChg>
        <pc:picChg chg="add del mod">
          <ac:chgData name="Bruce Telfer" userId="57d10e5ce16f5300" providerId="LiveId" clId="{762C376D-31AD-42E2-B015-89EB891B5283}" dt="2019-11-09T19:24:36.300" v="1766" actId="478"/>
          <ac:picMkLst>
            <pc:docMk/>
            <pc:sldMk cId="2307969276" sldId="1036"/>
            <ac:picMk id="5" creationId="{BC483129-7EB7-4A16-970C-390FD20ADE65}"/>
          </ac:picMkLst>
        </pc:picChg>
        <pc:picChg chg="add del mod">
          <ac:chgData name="Bruce Telfer" userId="57d10e5ce16f5300" providerId="LiveId" clId="{762C376D-31AD-42E2-B015-89EB891B5283}" dt="2019-11-09T19:17:30.204" v="1720"/>
          <ac:picMkLst>
            <pc:docMk/>
            <pc:sldMk cId="2307969276" sldId="1036"/>
            <ac:picMk id="7" creationId="{D0F5D085-0C9F-47E6-9D17-91805C3C03D1}"/>
          </ac:picMkLst>
        </pc:picChg>
        <pc:picChg chg="add mod">
          <ac:chgData name="Bruce Telfer" userId="57d10e5ce16f5300" providerId="LiveId" clId="{762C376D-31AD-42E2-B015-89EB891B5283}" dt="2019-11-09T19:25:13.324" v="1773" actId="14100"/>
          <ac:picMkLst>
            <pc:docMk/>
            <pc:sldMk cId="2307969276" sldId="1036"/>
            <ac:picMk id="10" creationId="{1799A5B4-3415-402C-8AAC-276819090DAD}"/>
          </ac:picMkLst>
        </pc:picChg>
      </pc:sldChg>
      <pc:sldChg chg="addSp modSp add">
        <pc:chgData name="Bruce Telfer" userId="57d10e5ce16f5300" providerId="LiveId" clId="{762C376D-31AD-42E2-B015-89EB891B5283}" dt="2019-11-11T15:59:03.823" v="2856" actId="12788"/>
        <pc:sldMkLst>
          <pc:docMk/>
          <pc:sldMk cId="2631318130" sldId="1038"/>
        </pc:sldMkLst>
        <pc:spChg chg="add mod">
          <ac:chgData name="Bruce Telfer" userId="57d10e5ce16f5300" providerId="LiveId" clId="{762C376D-31AD-42E2-B015-89EB891B5283}" dt="2019-11-11T15:59:03.823" v="2856" actId="12788"/>
          <ac:spMkLst>
            <pc:docMk/>
            <pc:sldMk cId="2631318130" sldId="1038"/>
            <ac:spMk id="3" creationId="{99E0B6EB-3282-456B-9AB0-D0B41DFF9141}"/>
          </ac:spMkLst>
        </pc:spChg>
        <pc:spChg chg="add mod">
          <ac:chgData name="Bruce Telfer" userId="57d10e5ce16f5300" providerId="LiveId" clId="{762C376D-31AD-42E2-B015-89EB891B5283}" dt="2019-11-09T19:38:25.911" v="1909" actId="1076"/>
          <ac:spMkLst>
            <pc:docMk/>
            <pc:sldMk cId="2631318130" sldId="1038"/>
            <ac:spMk id="4" creationId="{8538FBBD-A35A-4742-AA37-A09D9B2A4518}"/>
          </ac:spMkLst>
        </pc:spChg>
        <pc:spChg chg="add mod">
          <ac:chgData name="Bruce Telfer" userId="57d10e5ce16f5300" providerId="LiveId" clId="{762C376D-31AD-42E2-B015-89EB891B5283}" dt="2019-11-09T19:38:02.476" v="1898" actId="14100"/>
          <ac:spMkLst>
            <pc:docMk/>
            <pc:sldMk cId="2631318130" sldId="1038"/>
            <ac:spMk id="5" creationId="{0EE1F1B3-227F-4437-B689-5A7A9B52DE08}"/>
          </ac:spMkLst>
        </pc:spChg>
        <pc:picChg chg="add mod">
          <ac:chgData name="Bruce Telfer" userId="57d10e5ce16f5300" providerId="LiveId" clId="{762C376D-31AD-42E2-B015-89EB891B5283}" dt="2019-11-09T19:35:15.781" v="1836" actId="14100"/>
          <ac:picMkLst>
            <pc:docMk/>
            <pc:sldMk cId="2631318130" sldId="1038"/>
            <ac:picMk id="2" creationId="{E001B093-E536-419A-A622-6079654EEA93}"/>
          </ac:picMkLst>
        </pc:picChg>
      </pc:sldChg>
      <pc:sldChg chg="addSp delSp modSp add">
        <pc:chgData name="Bruce Telfer" userId="57d10e5ce16f5300" providerId="LiveId" clId="{762C376D-31AD-42E2-B015-89EB891B5283}" dt="2019-11-09T20:15:01.729" v="2177" actId="1076"/>
        <pc:sldMkLst>
          <pc:docMk/>
          <pc:sldMk cId="1787828767" sldId="1039"/>
        </pc:sldMkLst>
        <pc:spChg chg="add mod">
          <ac:chgData name="Bruce Telfer" userId="57d10e5ce16f5300" providerId="LiveId" clId="{762C376D-31AD-42E2-B015-89EB891B5283}" dt="2019-11-09T20:15:01.729" v="2177" actId="1076"/>
          <ac:spMkLst>
            <pc:docMk/>
            <pc:sldMk cId="1787828767" sldId="1039"/>
            <ac:spMk id="10" creationId="{3F36B18C-281B-4BD3-A0E0-00DCFE9EBD8D}"/>
          </ac:spMkLst>
        </pc:spChg>
        <pc:picChg chg="add mod">
          <ac:chgData name="Bruce Telfer" userId="57d10e5ce16f5300" providerId="LiveId" clId="{762C376D-31AD-42E2-B015-89EB891B5283}" dt="2019-11-09T20:13:19.274" v="2144" actId="1076"/>
          <ac:picMkLst>
            <pc:docMk/>
            <pc:sldMk cId="1787828767" sldId="1039"/>
            <ac:picMk id="3" creationId="{F6FB702C-4BF6-4B66-A0DB-F7EDE38E721F}"/>
          </ac:picMkLst>
        </pc:picChg>
        <pc:picChg chg="add mod">
          <ac:chgData name="Bruce Telfer" userId="57d10e5ce16f5300" providerId="LiveId" clId="{762C376D-31AD-42E2-B015-89EB891B5283}" dt="2019-11-09T20:14:21.667" v="2158" actId="14100"/>
          <ac:picMkLst>
            <pc:docMk/>
            <pc:sldMk cId="1787828767" sldId="1039"/>
            <ac:picMk id="5" creationId="{191BF7BA-D3F1-48B9-9C18-9BA247740397}"/>
          </ac:picMkLst>
        </pc:picChg>
        <pc:picChg chg="add del mod">
          <ac:chgData name="Bruce Telfer" userId="57d10e5ce16f5300" providerId="LiveId" clId="{762C376D-31AD-42E2-B015-89EB891B5283}" dt="2019-11-09T20:11:58.799" v="2135" actId="478"/>
          <ac:picMkLst>
            <pc:docMk/>
            <pc:sldMk cId="1787828767" sldId="1039"/>
            <ac:picMk id="7" creationId="{9939EC0F-8E16-4248-9FCE-F06E7605CCA7}"/>
          </ac:picMkLst>
        </pc:picChg>
        <pc:picChg chg="add mod ord">
          <ac:chgData name="Bruce Telfer" userId="57d10e5ce16f5300" providerId="LiveId" clId="{762C376D-31AD-42E2-B015-89EB891B5283}" dt="2019-11-09T20:14:17.051" v="2157" actId="14100"/>
          <ac:picMkLst>
            <pc:docMk/>
            <pc:sldMk cId="1787828767" sldId="1039"/>
            <ac:picMk id="9" creationId="{C48D7AC6-2EBE-43F6-B0A7-9AB3FBF8CFC2}"/>
          </ac:picMkLst>
        </pc:picChg>
      </pc:sldChg>
      <pc:sldChg chg="addSp delSp modSp add">
        <pc:chgData name="Bruce Telfer" userId="57d10e5ce16f5300" providerId="LiveId" clId="{762C376D-31AD-42E2-B015-89EB891B5283}" dt="2019-11-10T07:22:23.957" v="2398" actId="14100"/>
        <pc:sldMkLst>
          <pc:docMk/>
          <pc:sldMk cId="3464034814" sldId="1040"/>
        </pc:sldMkLst>
        <pc:picChg chg="add del mod">
          <ac:chgData name="Bruce Telfer" userId="57d10e5ce16f5300" providerId="LiveId" clId="{762C376D-31AD-42E2-B015-89EB891B5283}" dt="2019-11-10T07:22:03.298" v="2393" actId="478"/>
          <ac:picMkLst>
            <pc:docMk/>
            <pc:sldMk cId="3464034814" sldId="1040"/>
            <ac:picMk id="3" creationId="{5081FD1D-633B-4AF1-AAD8-153407A83317}"/>
          </ac:picMkLst>
        </pc:picChg>
        <pc:picChg chg="add mod">
          <ac:chgData name="Bruce Telfer" userId="57d10e5ce16f5300" providerId="LiveId" clId="{762C376D-31AD-42E2-B015-89EB891B5283}" dt="2019-11-10T07:22:23.957" v="2398" actId="14100"/>
          <ac:picMkLst>
            <pc:docMk/>
            <pc:sldMk cId="3464034814" sldId="1040"/>
            <ac:picMk id="5" creationId="{C7C187C1-916B-45F8-9F7F-56975F879364}"/>
          </ac:picMkLst>
        </pc:picChg>
      </pc:sldChg>
      <pc:sldChg chg="addSp delSp modSp add modAnim">
        <pc:chgData name="Bruce Telfer" userId="57d10e5ce16f5300" providerId="LiveId" clId="{762C376D-31AD-42E2-B015-89EB891B5283}" dt="2019-11-10T07:45:14.782" v="2575" actId="1076"/>
        <pc:sldMkLst>
          <pc:docMk/>
          <pc:sldMk cId="2083209709" sldId="1041"/>
        </pc:sldMkLst>
        <pc:spChg chg="del mod">
          <ac:chgData name="Bruce Telfer" userId="57d10e5ce16f5300" providerId="LiveId" clId="{762C376D-31AD-42E2-B015-89EB891B5283}" dt="2019-11-10T07:39:55.122" v="2411" actId="478"/>
          <ac:spMkLst>
            <pc:docMk/>
            <pc:sldMk cId="2083209709" sldId="1041"/>
            <ac:spMk id="2" creationId="{B6871506-8DED-49CD-AE42-4903C2E21C13}"/>
          </ac:spMkLst>
        </pc:spChg>
        <pc:spChg chg="mod">
          <ac:chgData name="Bruce Telfer" userId="57d10e5ce16f5300" providerId="LiveId" clId="{762C376D-31AD-42E2-B015-89EB891B5283}" dt="2019-11-10T07:45:01" v="2573" actId="1076"/>
          <ac:spMkLst>
            <pc:docMk/>
            <pc:sldMk cId="2083209709" sldId="1041"/>
            <ac:spMk id="4" creationId="{72BC18E5-DD4E-4C63-8AC6-CA07FAEF88FB}"/>
          </ac:spMkLst>
        </pc:spChg>
        <pc:spChg chg="add mod">
          <ac:chgData name="Bruce Telfer" userId="57d10e5ce16f5300" providerId="LiveId" clId="{762C376D-31AD-42E2-B015-89EB891B5283}" dt="2019-11-10T07:45:14.782" v="2575" actId="1076"/>
          <ac:spMkLst>
            <pc:docMk/>
            <pc:sldMk cId="2083209709" sldId="1041"/>
            <ac:spMk id="5" creationId="{32C78281-4EBC-4B0E-B902-954B7695400F}"/>
          </ac:spMkLst>
        </pc:spChg>
      </pc:sldChg>
      <pc:sldChg chg="delSp add del">
        <pc:chgData name="Bruce Telfer" userId="57d10e5ce16f5300" providerId="LiveId" clId="{762C376D-31AD-42E2-B015-89EB891B5283}" dt="2019-11-10T07:51:13.191" v="2667" actId="2696"/>
        <pc:sldMkLst>
          <pc:docMk/>
          <pc:sldMk cId="2727680344" sldId="1042"/>
        </pc:sldMkLst>
        <pc:spChg chg="del">
          <ac:chgData name="Bruce Telfer" userId="57d10e5ce16f5300" providerId="LiveId" clId="{762C376D-31AD-42E2-B015-89EB891B5283}" dt="2019-11-10T07:50:50.965" v="2666" actId="478"/>
          <ac:spMkLst>
            <pc:docMk/>
            <pc:sldMk cId="2727680344" sldId="1042"/>
            <ac:spMk id="2" creationId="{33B6FAA2-D1BE-472B-B105-2F8C81019AAD}"/>
          </ac:spMkLst>
        </pc:spChg>
      </pc:sldChg>
      <pc:sldChg chg="modSp add">
        <pc:chgData name="Bruce Telfer" userId="57d10e5ce16f5300" providerId="LiveId" clId="{762C376D-31AD-42E2-B015-89EB891B5283}" dt="2019-11-10T07:59:05.352" v="2812" actId="1076"/>
        <pc:sldMkLst>
          <pc:docMk/>
          <pc:sldMk cId="2749327814" sldId="1042"/>
        </pc:sldMkLst>
        <pc:spChg chg="mod">
          <ac:chgData name="Bruce Telfer" userId="57d10e5ce16f5300" providerId="LiveId" clId="{762C376D-31AD-42E2-B015-89EB891B5283}" dt="2019-11-10T07:59:05.352" v="2812" actId="1076"/>
          <ac:spMkLst>
            <pc:docMk/>
            <pc:sldMk cId="2749327814" sldId="1042"/>
            <ac:spMk id="2" creationId="{33B6FAA2-D1BE-472B-B105-2F8C81019AAD}"/>
          </ac:spMkLst>
        </pc:spChg>
        <pc:spChg chg="mod">
          <ac:chgData name="Bruce Telfer" userId="57d10e5ce16f5300" providerId="LiveId" clId="{762C376D-31AD-42E2-B015-89EB891B5283}" dt="2019-11-10T07:58:57.722" v="2811" actId="1076"/>
          <ac:spMkLst>
            <pc:docMk/>
            <pc:sldMk cId="2749327814" sldId="1042"/>
            <ac:spMk id="3" creationId="{D9E45E20-1895-401C-AF79-02D44215DCF0}"/>
          </ac:spMkLst>
        </pc:spChg>
      </pc:sldChg>
      <pc:sldChg chg="addSp modSp add">
        <pc:chgData name="Bruce Telfer" userId="57d10e5ce16f5300" providerId="LiveId" clId="{762C376D-31AD-42E2-B015-89EB891B5283}" dt="2019-11-11T15:45:47.680" v="2840" actId="14100"/>
        <pc:sldMkLst>
          <pc:docMk/>
          <pc:sldMk cId="1177876647" sldId="1043"/>
        </pc:sldMkLst>
        <pc:picChg chg="add mod">
          <ac:chgData name="Bruce Telfer" userId="57d10e5ce16f5300" providerId="LiveId" clId="{762C376D-31AD-42E2-B015-89EB891B5283}" dt="2019-11-11T15:45:47.680" v="2840" actId="14100"/>
          <ac:picMkLst>
            <pc:docMk/>
            <pc:sldMk cId="1177876647" sldId="1043"/>
            <ac:picMk id="3" creationId="{0850684C-2E32-4841-9782-01C571E358C7}"/>
          </ac:picMkLst>
        </pc:picChg>
      </pc:sldChg>
      <pc:sldChg chg="addSp modSp add ord">
        <pc:chgData name="Bruce Telfer" userId="57d10e5ce16f5300" providerId="LiveId" clId="{762C376D-31AD-42E2-B015-89EB891B5283}" dt="2019-11-11T19:35:03.913" v="3707" actId="1076"/>
        <pc:sldMkLst>
          <pc:docMk/>
          <pc:sldMk cId="1584907499" sldId="1044"/>
        </pc:sldMkLst>
        <pc:spChg chg="add mod">
          <ac:chgData name="Bruce Telfer" userId="57d10e5ce16f5300" providerId="LiveId" clId="{762C376D-31AD-42E2-B015-89EB891B5283}" dt="2019-11-11T19:35:03.913" v="3707" actId="1076"/>
          <ac:spMkLst>
            <pc:docMk/>
            <pc:sldMk cId="1584907499" sldId="1044"/>
            <ac:spMk id="2" creationId="{DBF2E59B-8E1F-4A1B-80C2-6E4CDDC39998}"/>
          </ac:spMkLst>
        </pc:spChg>
        <pc:spChg chg="add mod">
          <ac:chgData name="Bruce Telfer" userId="57d10e5ce16f5300" providerId="LiveId" clId="{762C376D-31AD-42E2-B015-89EB891B5283}" dt="2019-11-11T19:12:39.791" v="3431" actId="1076"/>
          <ac:spMkLst>
            <pc:docMk/>
            <pc:sldMk cId="1584907499" sldId="1044"/>
            <ac:spMk id="5" creationId="{F9CA32DA-FC4B-47E9-9646-07AFB15B2AB9}"/>
          </ac:spMkLst>
        </pc:spChg>
        <pc:spChg chg="add mod">
          <ac:chgData name="Bruce Telfer" userId="57d10e5ce16f5300" providerId="LiveId" clId="{762C376D-31AD-42E2-B015-89EB891B5283}" dt="2019-11-11T19:13:58.825" v="3479" actId="1076"/>
          <ac:spMkLst>
            <pc:docMk/>
            <pc:sldMk cId="1584907499" sldId="1044"/>
            <ac:spMk id="6" creationId="{5D59CFBE-6BB9-44CF-B111-77B603C617DD}"/>
          </ac:spMkLst>
        </pc:spChg>
        <pc:picChg chg="add mod">
          <ac:chgData name="Bruce Telfer" userId="57d10e5ce16f5300" providerId="LiveId" clId="{762C376D-31AD-42E2-B015-89EB891B5283}" dt="2019-11-11T18:09:14.480" v="3033" actId="14100"/>
          <ac:picMkLst>
            <pc:docMk/>
            <pc:sldMk cId="1584907499" sldId="1044"/>
            <ac:picMk id="4" creationId="{B1DDDB02-30BC-4D11-B11F-C498F49D59CC}"/>
          </ac:picMkLst>
        </pc:picChg>
      </pc:sldChg>
      <pc:sldChg chg="add del">
        <pc:chgData name="Bruce Telfer" userId="57d10e5ce16f5300" providerId="LiveId" clId="{762C376D-31AD-42E2-B015-89EB891B5283}" dt="2019-11-11T16:37:15.285" v="2965" actId="2696"/>
        <pc:sldMkLst>
          <pc:docMk/>
          <pc:sldMk cId="3359473190" sldId="1044"/>
        </pc:sldMkLst>
      </pc:sldChg>
      <pc:sldChg chg="addSp modSp add ord">
        <pc:chgData name="Bruce Telfer" userId="57d10e5ce16f5300" providerId="LiveId" clId="{762C376D-31AD-42E2-B015-89EB891B5283}" dt="2019-11-16T19:30:25.767" v="4625" actId="14100"/>
        <pc:sldMkLst>
          <pc:docMk/>
          <pc:sldMk cId="2172616131" sldId="1045"/>
        </pc:sldMkLst>
        <pc:spChg chg="add mod">
          <ac:chgData name="Bruce Telfer" userId="57d10e5ce16f5300" providerId="LiveId" clId="{762C376D-31AD-42E2-B015-89EB891B5283}" dt="2019-11-16T19:30:25.767" v="4625" actId="14100"/>
          <ac:spMkLst>
            <pc:docMk/>
            <pc:sldMk cId="2172616131" sldId="1045"/>
            <ac:spMk id="2" creationId="{A4E393A4-CF56-467E-A430-0C2320B59DA8}"/>
          </ac:spMkLst>
        </pc:spChg>
        <pc:spChg chg="add mod">
          <ac:chgData name="Bruce Telfer" userId="57d10e5ce16f5300" providerId="LiveId" clId="{762C376D-31AD-42E2-B015-89EB891B5283}" dt="2019-11-11T19:31:20.096" v="3646" actId="14838"/>
          <ac:spMkLst>
            <pc:docMk/>
            <pc:sldMk cId="2172616131" sldId="1045"/>
            <ac:spMk id="5" creationId="{2DEAD708-09F5-4B23-8A3F-1E1F8B514B38}"/>
          </ac:spMkLst>
        </pc:spChg>
        <pc:picChg chg="add mod ord">
          <ac:chgData name="Bruce Telfer" userId="57d10e5ce16f5300" providerId="LiveId" clId="{762C376D-31AD-42E2-B015-89EB891B5283}" dt="2019-11-11T19:24:23.346" v="3559" actId="167"/>
          <ac:picMkLst>
            <pc:docMk/>
            <pc:sldMk cId="2172616131" sldId="1045"/>
            <ac:picMk id="4" creationId="{CDB88845-0B55-4EC8-9C05-AE416BEF8955}"/>
          </ac:picMkLst>
        </pc:picChg>
      </pc:sldChg>
      <pc:sldChg chg="addSp delSp modSp add">
        <pc:chgData name="Bruce Telfer" userId="57d10e5ce16f5300" providerId="LiveId" clId="{762C376D-31AD-42E2-B015-89EB891B5283}" dt="2019-11-11T19:46:20.576" v="3860" actId="114"/>
        <pc:sldMkLst>
          <pc:docMk/>
          <pc:sldMk cId="3316460666" sldId="1046"/>
        </pc:sldMkLst>
        <pc:spChg chg="add mod">
          <ac:chgData name="Bruce Telfer" userId="57d10e5ce16f5300" providerId="LiveId" clId="{762C376D-31AD-42E2-B015-89EB891B5283}" dt="2019-11-11T19:46:20.576" v="3860" actId="114"/>
          <ac:spMkLst>
            <pc:docMk/>
            <pc:sldMk cId="3316460666" sldId="1046"/>
            <ac:spMk id="2" creationId="{0562959A-E4EE-4A86-B21B-9A48BA20A857}"/>
          </ac:spMkLst>
        </pc:spChg>
        <pc:spChg chg="add del mod">
          <ac:chgData name="Bruce Telfer" userId="57d10e5ce16f5300" providerId="LiveId" clId="{762C376D-31AD-42E2-B015-89EB891B5283}" dt="2019-11-11T19:45:22.329" v="3834"/>
          <ac:spMkLst>
            <pc:docMk/>
            <pc:sldMk cId="3316460666" sldId="1046"/>
            <ac:spMk id="5" creationId="{8F639016-89A6-4427-A65F-0986D27CFC4C}"/>
          </ac:spMkLst>
        </pc:spChg>
        <pc:spChg chg="add mod">
          <ac:chgData name="Bruce Telfer" userId="57d10e5ce16f5300" providerId="LiveId" clId="{762C376D-31AD-42E2-B015-89EB891B5283}" dt="2019-11-11T19:46:08.029" v="3859" actId="113"/>
          <ac:spMkLst>
            <pc:docMk/>
            <pc:sldMk cId="3316460666" sldId="1046"/>
            <ac:spMk id="6" creationId="{5DE1F609-A042-429E-8CAC-80675478CC42}"/>
          </ac:spMkLst>
        </pc:spChg>
        <pc:picChg chg="add mod">
          <ac:chgData name="Bruce Telfer" userId="57d10e5ce16f5300" providerId="LiveId" clId="{762C376D-31AD-42E2-B015-89EB891B5283}" dt="2019-11-11T19:38:58.136" v="3710" actId="14100"/>
          <ac:picMkLst>
            <pc:docMk/>
            <pc:sldMk cId="3316460666" sldId="1046"/>
            <ac:picMk id="4" creationId="{393E36F3-5E88-44A6-B7AF-08051DDD4269}"/>
          </ac:picMkLst>
        </pc:picChg>
      </pc:sldChg>
      <pc:sldChg chg="addSp modSp add del ord">
        <pc:chgData name="Bruce Telfer" userId="57d10e5ce16f5300" providerId="LiveId" clId="{762C376D-31AD-42E2-B015-89EB891B5283}" dt="2019-11-11T19:59:49.790" v="4519" actId="2696"/>
        <pc:sldMkLst>
          <pc:docMk/>
          <pc:sldMk cId="1334723116" sldId="1047"/>
        </pc:sldMkLst>
        <pc:picChg chg="add mod">
          <ac:chgData name="Bruce Telfer" userId="57d10e5ce16f5300" providerId="LiveId" clId="{762C376D-31AD-42E2-B015-89EB891B5283}" dt="2019-11-11T18:04:47.582" v="3020" actId="14100"/>
          <ac:picMkLst>
            <pc:docMk/>
            <pc:sldMk cId="1334723116" sldId="1047"/>
            <ac:picMk id="3" creationId="{000E949F-9AA6-43BC-AC3D-10C0112D1E92}"/>
          </ac:picMkLst>
        </pc:picChg>
      </pc:sldChg>
      <pc:sldChg chg="add del">
        <pc:chgData name="Bruce Telfer" userId="57d10e5ce16f5300" providerId="LiveId" clId="{762C376D-31AD-42E2-B015-89EB891B5283}" dt="2019-11-11T18:08:36.209" v="3028"/>
        <pc:sldMkLst>
          <pc:docMk/>
          <pc:sldMk cId="1318148088" sldId="1048"/>
        </pc:sldMkLst>
      </pc:sldChg>
      <pc:sldChg chg="addSp modSp add del">
        <pc:chgData name="Bruce Telfer" userId="57d10e5ce16f5300" providerId="LiveId" clId="{762C376D-31AD-42E2-B015-89EB891B5283}" dt="2019-11-11T18:08:19.064" v="3026" actId="2696"/>
        <pc:sldMkLst>
          <pc:docMk/>
          <pc:sldMk cId="2005198536" sldId="1048"/>
        </pc:sldMkLst>
        <pc:picChg chg="add mod">
          <ac:chgData name="Bruce Telfer" userId="57d10e5ce16f5300" providerId="LiveId" clId="{762C376D-31AD-42E2-B015-89EB891B5283}" dt="2019-11-11T18:06:02.056" v="3025" actId="14100"/>
          <ac:picMkLst>
            <pc:docMk/>
            <pc:sldMk cId="2005198536" sldId="1048"/>
            <ac:picMk id="3" creationId="{338E47D7-E062-4F70-9740-61E16610A4A6}"/>
          </ac:picMkLst>
        </pc:picChg>
      </pc:sldChg>
      <pc:sldChg chg="addSp modSp add">
        <pc:chgData name="Bruce Telfer" userId="57d10e5ce16f5300" providerId="LiveId" clId="{762C376D-31AD-42E2-B015-89EB891B5283}" dt="2019-11-11T19:22:22.756" v="3550" actId="1076"/>
        <pc:sldMkLst>
          <pc:docMk/>
          <pc:sldMk cId="2137967816" sldId="1048"/>
        </pc:sldMkLst>
        <pc:spChg chg="add mod">
          <ac:chgData name="Bruce Telfer" userId="57d10e5ce16f5300" providerId="LiveId" clId="{762C376D-31AD-42E2-B015-89EB891B5283}" dt="2019-11-11T19:22:22.756" v="3550" actId="1076"/>
          <ac:spMkLst>
            <pc:docMk/>
            <pc:sldMk cId="2137967816" sldId="1048"/>
            <ac:spMk id="2" creationId="{5958DEBB-81F2-4434-AB53-1849F87A59C0}"/>
          </ac:spMkLst>
        </pc:spChg>
        <pc:spChg chg="add mod">
          <ac:chgData name="Bruce Telfer" userId="57d10e5ce16f5300" providerId="LiveId" clId="{762C376D-31AD-42E2-B015-89EB891B5283}" dt="2019-11-11T19:22:19.636" v="3549" actId="1076"/>
          <ac:spMkLst>
            <pc:docMk/>
            <pc:sldMk cId="2137967816" sldId="1048"/>
            <ac:spMk id="5" creationId="{99016249-E44F-4595-A787-91368D487447}"/>
          </ac:spMkLst>
        </pc:spChg>
        <pc:picChg chg="add mod">
          <ac:chgData name="Bruce Telfer" userId="57d10e5ce16f5300" providerId="LiveId" clId="{762C376D-31AD-42E2-B015-89EB891B5283}" dt="2019-11-11T19:19:25.550" v="3486" actId="1076"/>
          <ac:picMkLst>
            <pc:docMk/>
            <pc:sldMk cId="2137967816" sldId="1048"/>
            <ac:picMk id="4" creationId="{3A72D8A3-EDAD-4423-8D9B-A2C2695C4A11}"/>
          </ac:picMkLst>
        </pc:picChg>
      </pc:sldChg>
      <pc:sldChg chg="addSp modSp add ord">
        <pc:chgData name="Bruce Telfer" userId="57d10e5ce16f5300" providerId="LiveId" clId="{762C376D-31AD-42E2-B015-89EB891B5283}" dt="2019-11-11T19:34:20.935" v="3706" actId="20577"/>
        <pc:sldMkLst>
          <pc:docMk/>
          <pc:sldMk cId="1675481030" sldId="1049"/>
        </pc:sldMkLst>
        <pc:spChg chg="mod">
          <ac:chgData name="Bruce Telfer" userId="57d10e5ce16f5300" providerId="LiveId" clId="{762C376D-31AD-42E2-B015-89EB891B5283}" dt="2019-11-11T19:34:20.935" v="3706" actId="20577"/>
          <ac:spMkLst>
            <pc:docMk/>
            <pc:sldMk cId="1675481030" sldId="1049"/>
            <ac:spMk id="2" creationId="{A4E393A4-CF56-467E-A430-0C2320B59DA8}"/>
          </ac:spMkLst>
        </pc:spChg>
        <pc:spChg chg="add mod">
          <ac:chgData name="Bruce Telfer" userId="57d10e5ce16f5300" providerId="LiveId" clId="{762C376D-31AD-42E2-B015-89EB891B5283}" dt="2019-11-11T19:33:07.751" v="3699" actId="113"/>
          <ac:spMkLst>
            <pc:docMk/>
            <pc:sldMk cId="1675481030" sldId="1049"/>
            <ac:spMk id="3" creationId="{D192F69B-738E-48C3-967D-BBE5F4B21755}"/>
          </ac:spMkLst>
        </pc:spChg>
      </pc:sldChg>
      <pc:sldChg chg="modSp add">
        <pc:chgData name="Bruce Telfer" userId="57d10e5ce16f5300" providerId="LiveId" clId="{762C376D-31AD-42E2-B015-89EB891B5283}" dt="2019-11-11T19:59:33.160" v="4518" actId="20577"/>
        <pc:sldMkLst>
          <pc:docMk/>
          <pc:sldMk cId="1165056414" sldId="1050"/>
        </pc:sldMkLst>
        <pc:spChg chg="mod">
          <ac:chgData name="Bruce Telfer" userId="57d10e5ce16f5300" providerId="LiveId" clId="{762C376D-31AD-42E2-B015-89EB891B5283}" dt="2019-11-11T19:59:10.385" v="4503" actId="1076"/>
          <ac:spMkLst>
            <pc:docMk/>
            <pc:sldMk cId="1165056414" sldId="1050"/>
            <ac:spMk id="2" creationId="{DBF2E59B-8E1F-4A1B-80C2-6E4CDDC39998}"/>
          </ac:spMkLst>
        </pc:spChg>
        <pc:spChg chg="mod">
          <ac:chgData name="Bruce Telfer" userId="57d10e5ce16f5300" providerId="LiveId" clId="{762C376D-31AD-42E2-B015-89EB891B5283}" dt="2019-11-11T19:59:33.160" v="4518" actId="20577"/>
          <ac:spMkLst>
            <pc:docMk/>
            <pc:sldMk cId="1165056414" sldId="1050"/>
            <ac:spMk id="5" creationId="{F9CA32DA-FC4B-47E9-9646-07AFB15B2AB9}"/>
          </ac:spMkLst>
        </pc:spChg>
      </pc:sldChg>
      <pc:sldChg chg="addSp modSp add">
        <pc:chgData name="Bruce Telfer" userId="57d10e5ce16f5300" providerId="LiveId" clId="{762C376D-31AD-42E2-B015-89EB891B5283}" dt="2019-11-11T20:01:11.001" v="4527" actId="14100"/>
        <pc:sldMkLst>
          <pc:docMk/>
          <pc:sldMk cId="3919651705" sldId="1051"/>
        </pc:sldMkLst>
        <pc:picChg chg="add mod">
          <ac:chgData name="Bruce Telfer" userId="57d10e5ce16f5300" providerId="LiveId" clId="{762C376D-31AD-42E2-B015-89EB891B5283}" dt="2019-11-11T20:01:11.001" v="4527" actId="14100"/>
          <ac:picMkLst>
            <pc:docMk/>
            <pc:sldMk cId="3919651705" sldId="1051"/>
            <ac:picMk id="3" creationId="{89B5CD9B-8BD8-4526-894C-E2D31C3A7CAE}"/>
          </ac:picMkLst>
        </pc:picChg>
      </pc:sldChg>
      <pc:sldChg chg="addSp modSp add">
        <pc:chgData name="Bruce Telfer" userId="57d10e5ce16f5300" providerId="LiveId" clId="{762C376D-31AD-42E2-B015-89EB891B5283}" dt="2019-11-11T20:02:27.822" v="4530" actId="1076"/>
        <pc:sldMkLst>
          <pc:docMk/>
          <pc:sldMk cId="2341221295" sldId="1052"/>
        </pc:sldMkLst>
        <pc:picChg chg="add mod">
          <ac:chgData name="Bruce Telfer" userId="57d10e5ce16f5300" providerId="LiveId" clId="{762C376D-31AD-42E2-B015-89EB891B5283}" dt="2019-11-11T20:02:27.822" v="4530" actId="1076"/>
          <ac:picMkLst>
            <pc:docMk/>
            <pc:sldMk cId="2341221295" sldId="1052"/>
            <ac:picMk id="3" creationId="{3974F59F-1D4C-4F8C-866E-BA96146CFAB1}"/>
          </ac:picMkLst>
        </pc:picChg>
      </pc:sldChg>
      <pc:sldChg chg="addSp modSp add ord">
        <pc:chgData name="Bruce Telfer" userId="57d10e5ce16f5300" providerId="LiveId" clId="{762C376D-31AD-42E2-B015-89EB891B5283}" dt="2019-11-16T19:20:44.965" v="4612" actId="20577"/>
        <pc:sldMkLst>
          <pc:docMk/>
          <pc:sldMk cId="850543488" sldId="1053"/>
        </pc:sldMkLst>
        <pc:spChg chg="add mod">
          <ac:chgData name="Bruce Telfer" userId="57d10e5ce16f5300" providerId="LiveId" clId="{762C376D-31AD-42E2-B015-89EB891B5283}" dt="2019-11-16T19:20:44.965" v="4612" actId="20577"/>
          <ac:spMkLst>
            <pc:docMk/>
            <pc:sldMk cId="850543488" sldId="1053"/>
            <ac:spMk id="2" creationId="{59590C05-6258-4589-9626-F522EAAD8F9B}"/>
          </ac:spMkLst>
        </pc:spChg>
        <pc:picChg chg="add mod ord">
          <ac:chgData name="Bruce Telfer" userId="57d10e5ce16f5300" providerId="LiveId" clId="{762C376D-31AD-42E2-B015-89EB891B5283}" dt="2019-11-16T19:19:26.959" v="4601" actId="1076"/>
          <ac:picMkLst>
            <pc:docMk/>
            <pc:sldMk cId="850543488" sldId="1053"/>
            <ac:picMk id="4" creationId="{B92C56AC-6AC8-4A21-B7C3-4026BF866E0E}"/>
          </ac:picMkLst>
        </pc:picChg>
      </pc:sldChg>
      <pc:sldMasterChg chg="delSldLayout">
        <pc:chgData name="Bruce Telfer" userId="57d10e5ce16f5300" providerId="LiveId" clId="{762C376D-31AD-42E2-B015-89EB891B5283}" dt="2019-11-16T18:44:26.791" v="4538" actId="2696"/>
        <pc:sldMasterMkLst>
          <pc:docMk/>
          <pc:sldMasterMk cId="683760089" sldId="2147483675"/>
        </pc:sldMasterMkLst>
        <pc:sldLayoutChg chg="del">
          <pc:chgData name="Bruce Telfer" userId="57d10e5ce16f5300" providerId="LiveId" clId="{762C376D-31AD-42E2-B015-89EB891B5283}" dt="2019-11-16T18:44:26.791" v="4538" actId="2696"/>
          <pc:sldLayoutMkLst>
            <pc:docMk/>
            <pc:sldMasterMk cId="683760089" sldId="2147483675"/>
            <pc:sldLayoutMk cId="2475014658" sldId="214748368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EA3765-2FD9-4E9D-B099-5447799CC047}" type="datetimeFigureOut">
              <a:rPr lang="en-NZ" smtClean="0"/>
              <a:t>17/11/2019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7C4C1F6-3B9C-4747-B30C-860B722CE960}" type="slidenum">
              <a:rPr lang="en-NZ" smtClean="0"/>
              <a:t>‹#›</a:t>
            </a:fld>
            <a:endParaRPr lang="en-NZ"/>
          </a:p>
        </p:txBody>
      </p:sp>
    </p:spTree>
    <p:extLst>
      <p:ext uri="{BB962C8B-B14F-4D97-AF65-F5344CB8AC3E}">
        <p14:creationId xmlns:p14="http://schemas.microsoft.com/office/powerpoint/2010/main" val="182642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EA3765-2FD9-4E9D-B099-5447799CC047}" type="datetimeFigureOut">
              <a:rPr lang="en-NZ" smtClean="0"/>
              <a:t>17/11/2019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7C4C1F6-3B9C-4747-B30C-860B722CE960}" type="slidenum">
              <a:rPr lang="en-NZ" smtClean="0"/>
              <a:t>‹#›</a:t>
            </a:fld>
            <a:endParaRPr lang="en-NZ"/>
          </a:p>
        </p:txBody>
      </p:sp>
    </p:spTree>
    <p:extLst>
      <p:ext uri="{BB962C8B-B14F-4D97-AF65-F5344CB8AC3E}">
        <p14:creationId xmlns:p14="http://schemas.microsoft.com/office/powerpoint/2010/main" val="1416461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EA3765-2FD9-4E9D-B099-5447799CC047}" type="datetimeFigureOut">
              <a:rPr lang="en-NZ" smtClean="0"/>
              <a:t>17/11/2019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7C4C1F6-3B9C-4747-B30C-860B722CE960}" type="slidenum">
              <a:rPr lang="en-NZ" smtClean="0"/>
              <a:t>‹#›</a:t>
            </a:fld>
            <a:endParaRPr lang="en-NZ"/>
          </a:p>
        </p:txBody>
      </p:sp>
    </p:spTree>
    <p:extLst>
      <p:ext uri="{BB962C8B-B14F-4D97-AF65-F5344CB8AC3E}">
        <p14:creationId xmlns:p14="http://schemas.microsoft.com/office/powerpoint/2010/main" val="1763645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3" name="Rectangle 4">
            <a:extLst>
              <a:ext uri="{FF2B5EF4-FFF2-40B4-BE49-F238E27FC236}">
                <a16:creationId xmlns:a16="http://schemas.microsoft.com/office/drawing/2014/main" id="{F2E0A961-87E6-45DE-9DAC-E4E61E3ADFE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6725583-DFF0-4E56-920F-AF949C3181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4B11EBD-E872-486C-8F84-8E2CDAE2CA3D}"/>
              </a:ext>
            </a:extLst>
          </p:cNvPr>
          <p:cNvSpPr>
            <a:spLocks noGrp="1" noChangeArrowheads="1"/>
          </p:cNvSpPr>
          <p:nvPr>
            <p:ph type="sldNum" sz="quarter" idx="12"/>
          </p:nvPr>
        </p:nvSpPr>
        <p:spPr>
          <a:ln/>
        </p:spPr>
        <p:txBody>
          <a:bodyPr/>
          <a:lstStyle>
            <a:lvl1pPr>
              <a:defRPr/>
            </a:lvl1pPr>
          </a:lstStyle>
          <a:p>
            <a:pPr>
              <a:defRPr/>
            </a:pPr>
            <a:fld id="{3DE7050F-EA31-453D-967F-F41959A8BAED}" type="slidenum">
              <a:rPr lang="en-US"/>
              <a:pPr>
                <a:defRPr/>
              </a:pPr>
              <a:t>‹#›</a:t>
            </a:fld>
            <a:endParaRPr lang="en-US"/>
          </a:p>
        </p:txBody>
      </p:sp>
    </p:spTree>
    <p:extLst>
      <p:ext uri="{BB962C8B-B14F-4D97-AF65-F5344CB8AC3E}">
        <p14:creationId xmlns:p14="http://schemas.microsoft.com/office/powerpoint/2010/main" val="3910572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NZ"/>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Rectangle 4">
            <a:extLst>
              <a:ext uri="{FF2B5EF4-FFF2-40B4-BE49-F238E27FC236}">
                <a16:creationId xmlns:a16="http://schemas.microsoft.com/office/drawing/2014/main" id="{A07BBC89-9191-4EDE-BECE-70A077504A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40DD851-87DE-4D41-ABCF-ECA8C62692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6059D2-725E-455D-B7F6-87842233CDC4}"/>
              </a:ext>
            </a:extLst>
          </p:cNvPr>
          <p:cNvSpPr>
            <a:spLocks noGrp="1" noChangeArrowheads="1"/>
          </p:cNvSpPr>
          <p:nvPr>
            <p:ph type="sldNum" sz="quarter" idx="12"/>
          </p:nvPr>
        </p:nvSpPr>
        <p:spPr>
          <a:ln/>
        </p:spPr>
        <p:txBody>
          <a:bodyPr/>
          <a:lstStyle>
            <a:lvl1pPr>
              <a:defRPr/>
            </a:lvl1pPr>
          </a:lstStyle>
          <a:p>
            <a:pPr>
              <a:defRPr/>
            </a:pPr>
            <a:fld id="{C6653C75-EA45-426B-BD20-AF66D08B5ABB}" type="slidenum">
              <a:rPr lang="en-US"/>
              <a:pPr>
                <a:defRPr/>
              </a:pPr>
              <a:t>‹#›</a:t>
            </a:fld>
            <a:endParaRPr lang="en-US"/>
          </a:p>
        </p:txBody>
      </p:sp>
    </p:spTree>
    <p:extLst>
      <p:ext uri="{BB962C8B-B14F-4D97-AF65-F5344CB8AC3E}">
        <p14:creationId xmlns:p14="http://schemas.microsoft.com/office/powerpoint/2010/main" val="1119144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EA3765-2FD9-4E9D-B099-5447799CC047}" type="datetimeFigureOut">
              <a:rPr lang="en-NZ" smtClean="0"/>
              <a:t>17/11/2019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7C4C1F6-3B9C-4747-B30C-860B722CE960}" type="slidenum">
              <a:rPr lang="en-NZ" smtClean="0"/>
              <a:t>‹#›</a:t>
            </a:fld>
            <a:endParaRPr lang="en-NZ"/>
          </a:p>
        </p:txBody>
      </p:sp>
    </p:spTree>
    <p:extLst>
      <p:ext uri="{BB962C8B-B14F-4D97-AF65-F5344CB8AC3E}">
        <p14:creationId xmlns:p14="http://schemas.microsoft.com/office/powerpoint/2010/main" val="2569798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A3765-2FD9-4E9D-B099-5447799CC047}" type="datetimeFigureOut">
              <a:rPr lang="en-NZ" smtClean="0"/>
              <a:t>17/11/2019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7C4C1F6-3B9C-4747-B30C-860B722CE960}" type="slidenum">
              <a:rPr lang="en-NZ" smtClean="0"/>
              <a:t>‹#›</a:t>
            </a:fld>
            <a:endParaRPr lang="en-NZ"/>
          </a:p>
        </p:txBody>
      </p:sp>
    </p:spTree>
    <p:extLst>
      <p:ext uri="{BB962C8B-B14F-4D97-AF65-F5344CB8AC3E}">
        <p14:creationId xmlns:p14="http://schemas.microsoft.com/office/powerpoint/2010/main" val="305215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EA3765-2FD9-4E9D-B099-5447799CC047}" type="datetimeFigureOut">
              <a:rPr lang="en-NZ" smtClean="0"/>
              <a:t>17/11/2019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7C4C1F6-3B9C-4747-B30C-860B722CE960}" type="slidenum">
              <a:rPr lang="en-NZ" smtClean="0"/>
              <a:t>‹#›</a:t>
            </a:fld>
            <a:endParaRPr lang="en-NZ"/>
          </a:p>
        </p:txBody>
      </p:sp>
    </p:spTree>
    <p:extLst>
      <p:ext uri="{BB962C8B-B14F-4D97-AF65-F5344CB8AC3E}">
        <p14:creationId xmlns:p14="http://schemas.microsoft.com/office/powerpoint/2010/main" val="2084796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EA3765-2FD9-4E9D-B099-5447799CC047}" type="datetimeFigureOut">
              <a:rPr lang="en-NZ" smtClean="0"/>
              <a:t>17/11/2019</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F7C4C1F6-3B9C-4747-B30C-860B722CE960}" type="slidenum">
              <a:rPr lang="en-NZ" smtClean="0"/>
              <a:t>‹#›</a:t>
            </a:fld>
            <a:endParaRPr lang="en-NZ"/>
          </a:p>
        </p:txBody>
      </p:sp>
    </p:spTree>
    <p:extLst>
      <p:ext uri="{BB962C8B-B14F-4D97-AF65-F5344CB8AC3E}">
        <p14:creationId xmlns:p14="http://schemas.microsoft.com/office/powerpoint/2010/main" val="3823610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EA3765-2FD9-4E9D-B099-5447799CC047}" type="datetimeFigureOut">
              <a:rPr lang="en-NZ" smtClean="0"/>
              <a:t>17/11/2019</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F7C4C1F6-3B9C-4747-B30C-860B722CE960}" type="slidenum">
              <a:rPr lang="en-NZ" smtClean="0"/>
              <a:t>‹#›</a:t>
            </a:fld>
            <a:endParaRPr lang="en-NZ"/>
          </a:p>
        </p:txBody>
      </p:sp>
    </p:spTree>
    <p:extLst>
      <p:ext uri="{BB962C8B-B14F-4D97-AF65-F5344CB8AC3E}">
        <p14:creationId xmlns:p14="http://schemas.microsoft.com/office/powerpoint/2010/main" val="324084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A3765-2FD9-4E9D-B099-5447799CC047}" type="datetimeFigureOut">
              <a:rPr lang="en-NZ" smtClean="0"/>
              <a:t>17/11/2019</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F7C4C1F6-3B9C-4747-B30C-860B722CE960}" type="slidenum">
              <a:rPr lang="en-NZ" smtClean="0"/>
              <a:t>‹#›</a:t>
            </a:fld>
            <a:endParaRPr lang="en-NZ"/>
          </a:p>
        </p:txBody>
      </p:sp>
    </p:spTree>
    <p:extLst>
      <p:ext uri="{BB962C8B-B14F-4D97-AF65-F5344CB8AC3E}">
        <p14:creationId xmlns:p14="http://schemas.microsoft.com/office/powerpoint/2010/main" val="878860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EA3765-2FD9-4E9D-B099-5447799CC047}" type="datetimeFigureOut">
              <a:rPr lang="en-NZ" smtClean="0"/>
              <a:t>17/11/2019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7C4C1F6-3B9C-4747-B30C-860B722CE960}" type="slidenum">
              <a:rPr lang="en-NZ" smtClean="0"/>
              <a:t>‹#›</a:t>
            </a:fld>
            <a:endParaRPr lang="en-NZ"/>
          </a:p>
        </p:txBody>
      </p:sp>
    </p:spTree>
    <p:extLst>
      <p:ext uri="{BB962C8B-B14F-4D97-AF65-F5344CB8AC3E}">
        <p14:creationId xmlns:p14="http://schemas.microsoft.com/office/powerpoint/2010/main" val="3994737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EA3765-2FD9-4E9D-B099-5447799CC047}" type="datetimeFigureOut">
              <a:rPr lang="en-NZ" smtClean="0"/>
              <a:t>17/11/2019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7C4C1F6-3B9C-4747-B30C-860B722CE960}" type="slidenum">
              <a:rPr lang="en-NZ" smtClean="0"/>
              <a:t>‹#›</a:t>
            </a:fld>
            <a:endParaRPr lang="en-NZ"/>
          </a:p>
        </p:txBody>
      </p:sp>
    </p:spTree>
    <p:extLst>
      <p:ext uri="{BB962C8B-B14F-4D97-AF65-F5344CB8AC3E}">
        <p14:creationId xmlns:p14="http://schemas.microsoft.com/office/powerpoint/2010/main" val="2611707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A3765-2FD9-4E9D-B099-5447799CC047}" type="datetimeFigureOut">
              <a:rPr lang="en-NZ" smtClean="0"/>
              <a:t>17/11/2019</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4C1F6-3B9C-4747-B30C-860B722CE960}" type="slidenum">
              <a:rPr lang="en-NZ" smtClean="0"/>
              <a:t>‹#›</a:t>
            </a:fld>
            <a:endParaRPr lang="en-NZ"/>
          </a:p>
        </p:txBody>
      </p:sp>
    </p:spTree>
    <p:extLst>
      <p:ext uri="{BB962C8B-B14F-4D97-AF65-F5344CB8AC3E}">
        <p14:creationId xmlns:p14="http://schemas.microsoft.com/office/powerpoint/2010/main" val="683760089"/>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18.png"/></Relationships>
</file>

<file path=ppt/slides/_rels/slide12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www.google.co.nz/url?sa=i&amp;rct=j&amp;q=&amp;esrc=s&amp;frm=1&amp;source=images&amp;cd=&amp;cad=rja&amp;docid=2DFnPy_LQWPQpM&amp;tbnid=MsQHufg_SBCEUM:&amp;ved=0CAUQjRw&amp;url=http://goldsilver.com/news/karen-hudes-dollar-valueless-about-to-crash-world-bank-whistleblower/&amp;ei=s41ZUufNFczS4QTeuoG4DQ&amp;bvm=bv.53899372,d.bGE&amp;psig=AFQjCNFWGmvozGXBFJ-pyXzgIPRrIH5qJw&amp;ust=1381687071765668" TargetMode="Externa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g"/><Relationship Id="rId1" Type="http://schemas.openxmlformats.org/officeDocument/2006/relationships/slideLayout" Target="../slideLayouts/slideLayout7.xml"/><Relationship Id="rId4" Type="http://schemas.openxmlformats.org/officeDocument/2006/relationships/image" Target="../media/image137.jpg"/></Relationships>
</file>

<file path=ppt/slides/_rels/slide143.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9E4718-4D0A-4750-A58B-F45311F64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7424"/>
            <a:ext cx="12192000" cy="7632848"/>
          </a:xfrm>
          <a:prstGeom prst="rect">
            <a:avLst/>
          </a:prstGeom>
        </p:spPr>
      </p:pic>
      <p:sp>
        <p:nvSpPr>
          <p:cNvPr id="4" name="TextBox 3">
            <a:extLst>
              <a:ext uri="{FF2B5EF4-FFF2-40B4-BE49-F238E27FC236}">
                <a16:creationId xmlns:a16="http://schemas.microsoft.com/office/drawing/2014/main" id="{00909D61-28A4-4244-91F9-00140E58FBE6}"/>
              </a:ext>
            </a:extLst>
          </p:cNvPr>
          <p:cNvSpPr txBox="1"/>
          <p:nvPr/>
        </p:nvSpPr>
        <p:spPr>
          <a:xfrm>
            <a:off x="1811524" y="5877273"/>
            <a:ext cx="8568952" cy="769441"/>
          </a:xfrm>
          <a:prstGeom prst="rect">
            <a:avLst/>
          </a:prstGeom>
          <a:noFill/>
        </p:spPr>
        <p:txBody>
          <a:bodyPr wrap="square" rtlCol="0">
            <a:spAutoFit/>
          </a:bodyPr>
          <a:lstStyle/>
          <a:p>
            <a:pPr algn="ctr"/>
            <a:r>
              <a:rPr lang="en-US" sz="4400" b="1" dirty="0">
                <a:effectLst>
                  <a:glow rad="101600">
                    <a:schemeClr val="bg1">
                      <a:alpha val="60000"/>
                    </a:schemeClr>
                  </a:glow>
                </a:effectLst>
              </a:rPr>
              <a:t>Current Events and Bible Prophecy</a:t>
            </a:r>
            <a:endParaRPr lang="en-NZ" sz="4400" b="1" dirty="0">
              <a:effectLst>
                <a:glow rad="101600">
                  <a:schemeClr val="bg1">
                    <a:alpha val="60000"/>
                  </a:schemeClr>
                </a:glow>
              </a:effectLst>
            </a:endParaRPr>
          </a:p>
        </p:txBody>
      </p:sp>
    </p:spTree>
    <p:extLst>
      <p:ext uri="{BB962C8B-B14F-4D97-AF65-F5344CB8AC3E}">
        <p14:creationId xmlns:p14="http://schemas.microsoft.com/office/powerpoint/2010/main" val="3418464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F9CAC2-BB04-43E7-A84B-841C5FF8B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5" name="Picture 4">
            <a:extLst>
              <a:ext uri="{FF2B5EF4-FFF2-40B4-BE49-F238E27FC236}">
                <a16:creationId xmlns:a16="http://schemas.microsoft.com/office/drawing/2014/main" id="{3304B28E-EA0C-4EA2-91F3-0F9CD592E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1825"/>
            <a:ext cx="7048500" cy="5302883"/>
          </a:xfrm>
          <a:prstGeom prst="rect">
            <a:avLst/>
          </a:prstGeom>
        </p:spPr>
      </p:pic>
      <p:sp>
        <p:nvSpPr>
          <p:cNvPr id="6" name="TextBox 5">
            <a:extLst>
              <a:ext uri="{FF2B5EF4-FFF2-40B4-BE49-F238E27FC236}">
                <a16:creationId xmlns:a16="http://schemas.microsoft.com/office/drawing/2014/main" id="{BE8F252B-7485-4013-A87F-2ACD724FB751}"/>
              </a:ext>
            </a:extLst>
          </p:cNvPr>
          <p:cNvSpPr txBox="1"/>
          <p:nvPr/>
        </p:nvSpPr>
        <p:spPr>
          <a:xfrm>
            <a:off x="505842" y="99193"/>
            <a:ext cx="6036816" cy="1323439"/>
          </a:xfrm>
          <a:prstGeom prst="rect">
            <a:avLst/>
          </a:prstGeom>
          <a:noFill/>
        </p:spPr>
        <p:txBody>
          <a:bodyPr wrap="square" rtlCol="0">
            <a:spAutoFit/>
          </a:bodyPr>
          <a:lstStyle/>
          <a:p>
            <a:pPr algn="ctr"/>
            <a:r>
              <a:rPr lang="en-US" sz="4000" b="1" dirty="0"/>
              <a:t>America and Catholicism had a common enemy</a:t>
            </a:r>
            <a:endParaRPr lang="en-NZ" sz="4000" b="1" dirty="0"/>
          </a:p>
        </p:txBody>
      </p:sp>
    </p:spTree>
    <p:extLst>
      <p:ext uri="{BB962C8B-B14F-4D97-AF65-F5344CB8AC3E}">
        <p14:creationId xmlns:p14="http://schemas.microsoft.com/office/powerpoint/2010/main" val="24827960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461EB8-4AF8-4DFE-B41C-E27A64A86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05314" cy="6858000"/>
          </a:xfrm>
          <a:prstGeom prst="rect">
            <a:avLst/>
          </a:prstGeom>
        </p:spPr>
      </p:pic>
      <p:sp>
        <p:nvSpPr>
          <p:cNvPr id="4" name="TextBox 3">
            <a:extLst>
              <a:ext uri="{FF2B5EF4-FFF2-40B4-BE49-F238E27FC236}">
                <a16:creationId xmlns:a16="http://schemas.microsoft.com/office/drawing/2014/main" id="{670AB5F7-66D4-42E7-BA02-88A5D99CF7BA}"/>
              </a:ext>
            </a:extLst>
          </p:cNvPr>
          <p:cNvSpPr txBox="1"/>
          <p:nvPr/>
        </p:nvSpPr>
        <p:spPr>
          <a:xfrm>
            <a:off x="5418377" y="2450237"/>
            <a:ext cx="6424434" cy="3262432"/>
          </a:xfrm>
          <a:prstGeom prst="rect">
            <a:avLst/>
          </a:prstGeom>
          <a:noFill/>
        </p:spPr>
        <p:txBody>
          <a:bodyPr wrap="square" rtlCol="0">
            <a:spAutoFit/>
          </a:bodyPr>
          <a:lstStyle/>
          <a:p>
            <a:pPr algn="ctr"/>
            <a:r>
              <a:rPr lang="en-NZ" altLang="en-US" sz="2800" dirty="0">
                <a:effectLst/>
              </a:rPr>
              <a:t>The joyful and radiating presence of the Holy Father was  a moment of confirmation of the many things I had </a:t>
            </a:r>
          </a:p>
          <a:p>
            <a:pPr algn="ctr"/>
            <a:r>
              <a:rPr lang="en-NZ" altLang="en-US" sz="2800" dirty="0">
                <a:effectLst/>
              </a:rPr>
              <a:t>been thinking and experiencing over </a:t>
            </a:r>
          </a:p>
          <a:p>
            <a:pPr algn="ctr"/>
            <a:r>
              <a:rPr lang="en-NZ" altLang="en-US" sz="2800" dirty="0">
                <a:effectLst/>
              </a:rPr>
              <a:t>the last several years</a:t>
            </a:r>
            <a:r>
              <a:rPr lang="en-NZ" altLang="en-US" sz="2800" dirty="0"/>
              <a:t>. </a:t>
            </a:r>
            <a:r>
              <a:rPr lang="en-NZ" altLang="en-US" sz="2800" dirty="0">
                <a:effectLst/>
              </a:rPr>
              <a:t> </a:t>
            </a:r>
            <a:r>
              <a:rPr lang="en-NZ" altLang="en-US" sz="2400" i="1" dirty="0">
                <a:effectLst/>
              </a:rPr>
              <a:t>ttp://www.npr.org/2011/12/22/144080998/gingrichs-catholic-journey-began-with-third-wife</a:t>
            </a:r>
          </a:p>
          <a:p>
            <a:endParaRPr lang="en-NZ" dirty="0"/>
          </a:p>
        </p:txBody>
      </p:sp>
      <p:sp>
        <p:nvSpPr>
          <p:cNvPr id="5" name="TextBox 4">
            <a:extLst>
              <a:ext uri="{FF2B5EF4-FFF2-40B4-BE49-F238E27FC236}">
                <a16:creationId xmlns:a16="http://schemas.microsoft.com/office/drawing/2014/main" id="{A1C58BA4-AA9C-4A4B-860E-A88B13BC2D91}"/>
              </a:ext>
            </a:extLst>
          </p:cNvPr>
          <p:cNvSpPr txBox="1"/>
          <p:nvPr/>
        </p:nvSpPr>
        <p:spPr>
          <a:xfrm>
            <a:off x="5734975" y="594804"/>
            <a:ext cx="5646198" cy="1200329"/>
          </a:xfrm>
          <a:prstGeom prst="rect">
            <a:avLst/>
          </a:prstGeom>
          <a:noFill/>
        </p:spPr>
        <p:txBody>
          <a:bodyPr wrap="square" rtlCol="0">
            <a:spAutoFit/>
          </a:bodyPr>
          <a:lstStyle/>
          <a:p>
            <a:pPr algn="ctr"/>
            <a:r>
              <a:rPr lang="en-US" sz="3600" b="1" dirty="0"/>
              <a:t>Newt Gingrich converts </a:t>
            </a:r>
          </a:p>
          <a:p>
            <a:pPr algn="ctr"/>
            <a:r>
              <a:rPr lang="en-US" sz="3600" b="1" dirty="0"/>
              <a:t>to Catholicism</a:t>
            </a:r>
            <a:endParaRPr lang="en-NZ" sz="3600" b="1" dirty="0"/>
          </a:p>
        </p:txBody>
      </p:sp>
    </p:spTree>
    <p:extLst>
      <p:ext uri="{BB962C8B-B14F-4D97-AF65-F5344CB8AC3E}">
        <p14:creationId xmlns:p14="http://schemas.microsoft.com/office/powerpoint/2010/main" val="10942675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7AED39-0FC6-4477-926D-D6F88578F9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28649"/>
          </a:xfrm>
          <a:prstGeom prst="rect">
            <a:avLst/>
          </a:prstGeom>
        </p:spPr>
      </p:pic>
      <p:sp>
        <p:nvSpPr>
          <p:cNvPr id="6" name="TextBox 5">
            <a:extLst>
              <a:ext uri="{FF2B5EF4-FFF2-40B4-BE49-F238E27FC236}">
                <a16:creationId xmlns:a16="http://schemas.microsoft.com/office/drawing/2014/main" id="{676E1CEA-BDCB-4A70-B14C-14DFFA3AD60D}"/>
              </a:ext>
            </a:extLst>
          </p:cNvPr>
          <p:cNvSpPr txBox="1"/>
          <p:nvPr/>
        </p:nvSpPr>
        <p:spPr>
          <a:xfrm>
            <a:off x="6729274" y="1562470"/>
            <a:ext cx="3870664" cy="1323439"/>
          </a:xfrm>
          <a:prstGeom prst="rect">
            <a:avLst/>
          </a:prstGeom>
          <a:noFill/>
        </p:spPr>
        <p:txBody>
          <a:bodyPr wrap="square" rtlCol="0">
            <a:spAutoFit/>
          </a:bodyPr>
          <a:lstStyle/>
          <a:p>
            <a:pPr algn="ctr"/>
            <a:r>
              <a:rPr lang="en-US" sz="4000" b="1" dirty="0">
                <a:effectLst>
                  <a:glow rad="101600">
                    <a:schemeClr val="bg1">
                      <a:alpha val="60000"/>
                    </a:schemeClr>
                  </a:glow>
                </a:effectLst>
              </a:rPr>
              <a:t>Change we can believe in</a:t>
            </a:r>
            <a:endParaRPr lang="en-NZ" sz="4000" b="1" dirty="0">
              <a:effectLst>
                <a:glow rad="101600">
                  <a:schemeClr val="bg1">
                    <a:alpha val="60000"/>
                  </a:schemeClr>
                </a:glow>
              </a:effectLst>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gbmergebo">
            <a:extLst>
              <a:ext uri="{FF2B5EF4-FFF2-40B4-BE49-F238E27FC236}">
                <a16:creationId xmlns:a16="http://schemas.microsoft.com/office/drawing/2014/main" id="{40E6163D-27D4-4999-8018-7EF734BFB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0338"/>
            <a:ext cx="12209609" cy="284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3">
            <a:extLst>
              <a:ext uri="{FF2B5EF4-FFF2-40B4-BE49-F238E27FC236}">
                <a16:creationId xmlns:a16="http://schemas.microsoft.com/office/drawing/2014/main" id="{6DE1BA8C-E88E-4BE6-941B-C02B465393C5}"/>
              </a:ext>
            </a:extLst>
          </p:cNvPr>
          <p:cNvSpPr txBox="1">
            <a:spLocks noChangeArrowheads="1"/>
          </p:cNvSpPr>
          <p:nvPr/>
        </p:nvSpPr>
        <p:spPr bwMode="auto">
          <a:xfrm>
            <a:off x="1524000" y="765175"/>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a:solidFill>
                  <a:schemeClr val="bg1"/>
                </a:solidFill>
              </a:rPr>
              <a:t>Change we can believe in</a:t>
            </a:r>
          </a:p>
        </p:txBody>
      </p:sp>
      <p:sp>
        <p:nvSpPr>
          <p:cNvPr id="2" name="TextBox 1">
            <a:extLst>
              <a:ext uri="{FF2B5EF4-FFF2-40B4-BE49-F238E27FC236}">
                <a16:creationId xmlns:a16="http://schemas.microsoft.com/office/drawing/2014/main" id="{BE62E43A-882D-4905-B416-9D5549F1A40D}"/>
              </a:ext>
            </a:extLst>
          </p:cNvPr>
          <p:cNvSpPr txBox="1"/>
          <p:nvPr/>
        </p:nvSpPr>
        <p:spPr>
          <a:xfrm>
            <a:off x="4098525" y="930045"/>
            <a:ext cx="3994951" cy="707886"/>
          </a:xfrm>
          <a:prstGeom prst="rect">
            <a:avLst/>
          </a:prstGeom>
          <a:noFill/>
        </p:spPr>
        <p:txBody>
          <a:bodyPr wrap="square" rtlCol="0">
            <a:spAutoFit/>
          </a:bodyPr>
          <a:lstStyle/>
          <a:p>
            <a:pPr algn="ctr"/>
            <a:r>
              <a:rPr lang="en-US" sz="4000" b="1" dirty="0"/>
              <a:t>Nothing Changed</a:t>
            </a:r>
            <a:endParaRPr lang="en-NZ" sz="4000" b="1"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50C171A1-624E-4476-BFEF-D2B5A7F22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32" y="-49936"/>
            <a:ext cx="12085468" cy="69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Box 1">
            <a:extLst>
              <a:ext uri="{FF2B5EF4-FFF2-40B4-BE49-F238E27FC236}">
                <a16:creationId xmlns:a16="http://schemas.microsoft.com/office/drawing/2014/main" id="{3365F78B-B592-4846-A1B2-D1E5CA45C700}"/>
              </a:ext>
            </a:extLst>
          </p:cNvPr>
          <p:cNvSpPr txBox="1">
            <a:spLocks noChangeArrowheads="1"/>
          </p:cNvSpPr>
          <p:nvPr/>
        </p:nvSpPr>
        <p:spPr bwMode="auto">
          <a:xfrm>
            <a:off x="3790764" y="388398"/>
            <a:ext cx="42435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NZ" altLang="en-US" sz="4000" b="1" dirty="0">
                <a:effectLst>
                  <a:glow rad="101600">
                    <a:schemeClr val="bg1">
                      <a:alpha val="60000"/>
                    </a:schemeClr>
                  </a:glow>
                </a:effectLst>
                <a:latin typeface="+mn-lt"/>
              </a:rPr>
              <a:t>No change here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a:extLst>
              <a:ext uri="{FF2B5EF4-FFF2-40B4-BE49-F238E27FC236}">
                <a16:creationId xmlns:a16="http://schemas.microsoft.com/office/drawing/2014/main" id="{19E7D443-AA3A-4099-BCFF-422E44B9B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81" y="-1"/>
            <a:ext cx="12202762" cy="673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Box 2">
            <a:extLst>
              <a:ext uri="{FF2B5EF4-FFF2-40B4-BE49-F238E27FC236}">
                <a16:creationId xmlns:a16="http://schemas.microsoft.com/office/drawing/2014/main" id="{BE824085-1907-4659-B46A-4076E5E74E8A}"/>
              </a:ext>
            </a:extLst>
          </p:cNvPr>
          <p:cNvSpPr txBox="1">
            <a:spLocks noChangeArrowheads="1"/>
          </p:cNvSpPr>
          <p:nvPr/>
        </p:nvSpPr>
        <p:spPr bwMode="auto">
          <a:xfrm>
            <a:off x="-62681" y="4267200"/>
            <a:ext cx="122027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AU" altLang="en-US" sz="2400" dirty="0">
                <a:effectLst>
                  <a:glow rad="101600">
                    <a:schemeClr val="bg1">
                      <a:alpha val="60000"/>
                    </a:schemeClr>
                  </a:glow>
                </a:effectLst>
                <a:latin typeface="+mn-lt"/>
              </a:rPr>
              <a:t>President Barack Obama meets with Director of National Intelligence </a:t>
            </a:r>
            <a:r>
              <a:rPr lang="en-AU" altLang="en-US" sz="2400" b="1" dirty="0">
                <a:solidFill>
                  <a:srgbClr val="FFFF00"/>
                </a:solidFill>
                <a:effectLst>
                  <a:glow rad="101600">
                    <a:schemeClr val="bg1">
                      <a:alpha val="60000"/>
                    </a:schemeClr>
                  </a:glow>
                </a:effectLst>
                <a:latin typeface="+mn-lt"/>
              </a:rPr>
              <a:t>James Clapper, </a:t>
            </a:r>
            <a:r>
              <a:rPr lang="en-AU" altLang="en-US" sz="2400" dirty="0">
                <a:effectLst>
                  <a:glow rad="101600">
                    <a:schemeClr val="bg1">
                      <a:alpha val="60000"/>
                    </a:schemeClr>
                  </a:glow>
                </a:effectLst>
                <a:latin typeface="+mn-lt"/>
              </a:rPr>
              <a:t>right</a:t>
            </a:r>
          </a:p>
          <a:p>
            <a:pPr algn="ctr">
              <a:spcBef>
                <a:spcPct val="0"/>
              </a:spcBef>
              <a:buNone/>
            </a:pPr>
            <a:r>
              <a:rPr lang="en-AU" altLang="en-US" sz="2400" dirty="0">
                <a:effectLst>
                  <a:glow rad="101600">
                    <a:schemeClr val="bg1">
                      <a:alpha val="60000"/>
                    </a:schemeClr>
                  </a:glow>
                </a:effectLst>
                <a:latin typeface="+mn-lt"/>
              </a:rPr>
              <a:t> (Alma Mater</a:t>
            </a:r>
            <a:r>
              <a:rPr lang="en-AU" altLang="en-US" sz="2400" b="1" dirty="0">
                <a:effectLst>
                  <a:glow rad="101600">
                    <a:schemeClr val="bg1">
                      <a:alpha val="60000"/>
                    </a:schemeClr>
                  </a:glow>
                </a:effectLst>
                <a:latin typeface="+mn-lt"/>
              </a:rPr>
              <a:t>, </a:t>
            </a:r>
            <a:r>
              <a:rPr lang="en-AU" altLang="en-US" sz="2400" dirty="0">
                <a:effectLst>
                  <a:glow rad="101600">
                    <a:schemeClr val="bg1">
                      <a:alpha val="60000"/>
                    </a:schemeClr>
                  </a:glow>
                </a:effectLst>
                <a:latin typeface="+mn-lt"/>
              </a:rPr>
              <a:t>St. Mary's University, Texas), in the Oval Office, Sept. 9, 2010.  Also attending are, clockwise from left, </a:t>
            </a:r>
            <a:r>
              <a:rPr lang="en-AU" altLang="en-US" sz="2400" b="1" dirty="0">
                <a:solidFill>
                  <a:srgbClr val="FFFF00"/>
                </a:solidFill>
                <a:effectLst>
                  <a:glow rad="101600">
                    <a:schemeClr val="bg1">
                      <a:alpha val="60000"/>
                    </a:schemeClr>
                  </a:glow>
                </a:effectLst>
                <a:latin typeface="+mn-lt"/>
              </a:rPr>
              <a:t>Robert Cardillo, </a:t>
            </a:r>
            <a:r>
              <a:rPr lang="en-AU" altLang="en-US" sz="2400" dirty="0">
                <a:effectLst>
                  <a:glow rad="101600">
                    <a:schemeClr val="bg1">
                      <a:alpha val="60000"/>
                    </a:schemeClr>
                  </a:glow>
                </a:effectLst>
                <a:latin typeface="+mn-lt"/>
              </a:rPr>
              <a:t>DIA deputy Director (and now Director of National intelligence for intelligence integration and schooled at Jesuit Georgetown University. Deputy National Security Advisor </a:t>
            </a:r>
            <a:r>
              <a:rPr lang="en-AU" altLang="en-US" sz="2400" b="1" dirty="0">
                <a:solidFill>
                  <a:srgbClr val="FFFF00"/>
                </a:solidFill>
                <a:effectLst>
                  <a:glow rad="101600">
                    <a:schemeClr val="bg1">
                      <a:alpha val="60000"/>
                    </a:schemeClr>
                  </a:glow>
                </a:effectLst>
                <a:latin typeface="+mn-lt"/>
              </a:rPr>
              <a:t>Tom </a:t>
            </a:r>
            <a:r>
              <a:rPr lang="en-AU" altLang="en-US" sz="2400" b="1" dirty="0" err="1">
                <a:solidFill>
                  <a:srgbClr val="FFFF00"/>
                </a:solidFill>
                <a:effectLst>
                  <a:glow rad="101600">
                    <a:schemeClr val="bg1">
                      <a:alpha val="60000"/>
                    </a:schemeClr>
                  </a:glow>
                </a:effectLst>
                <a:latin typeface="+mn-lt"/>
              </a:rPr>
              <a:t>Donilon</a:t>
            </a:r>
            <a:r>
              <a:rPr lang="en-AU" altLang="en-US" sz="2400" b="1" dirty="0">
                <a:solidFill>
                  <a:srgbClr val="FFFF00"/>
                </a:solidFill>
                <a:effectLst>
                  <a:glow rad="101600">
                    <a:schemeClr val="bg1">
                      <a:alpha val="60000"/>
                    </a:schemeClr>
                  </a:glow>
                </a:effectLst>
                <a:latin typeface="+mn-lt"/>
              </a:rPr>
              <a:t> </a:t>
            </a:r>
            <a:r>
              <a:rPr lang="en-AU" altLang="en-US" sz="2400" dirty="0">
                <a:effectLst>
                  <a:glow rad="101600">
                    <a:schemeClr val="bg1">
                      <a:alpha val="60000"/>
                    </a:schemeClr>
                  </a:glow>
                </a:effectLst>
                <a:latin typeface="+mn-lt"/>
              </a:rPr>
              <a:t>(</a:t>
            </a:r>
            <a:r>
              <a:rPr lang="en-AU" altLang="en-US" sz="2400" dirty="0" err="1">
                <a:effectLst>
                  <a:glow rad="101600">
                    <a:schemeClr val="bg1">
                      <a:alpha val="60000"/>
                    </a:schemeClr>
                  </a:glow>
                </a:effectLst>
                <a:latin typeface="+mn-lt"/>
              </a:rPr>
              <a:t>Donillon</a:t>
            </a:r>
            <a:r>
              <a:rPr lang="en-AU" altLang="en-US" sz="2400" dirty="0">
                <a:effectLst>
                  <a:glow rad="101600">
                    <a:schemeClr val="bg1">
                      <a:alpha val="60000"/>
                    </a:schemeClr>
                  </a:glow>
                </a:effectLst>
                <a:latin typeface="+mn-lt"/>
              </a:rPr>
              <a:t> attended la Salle Academy, earned a B.A. at: </a:t>
            </a:r>
          </a:p>
          <a:p>
            <a:pPr algn="ctr">
              <a:spcBef>
                <a:spcPct val="0"/>
              </a:spcBef>
              <a:buNone/>
            </a:pPr>
            <a:r>
              <a:rPr lang="en-AU" altLang="en-US" sz="2400" dirty="0">
                <a:effectLst>
                  <a:glow rad="101600">
                    <a:schemeClr val="bg1">
                      <a:alpha val="60000"/>
                    </a:schemeClr>
                  </a:glow>
                </a:effectLst>
                <a:latin typeface="+mn-lt"/>
              </a:rPr>
              <a:t>The Catholic University of America in 1977 and is connected personally to the Biden family). </a:t>
            </a:r>
            <a:endParaRPr lang="en-NZ" altLang="en-US" sz="2400" dirty="0">
              <a:effectLst>
                <a:glow rad="101600">
                  <a:schemeClr val="bg1">
                    <a:alpha val="60000"/>
                  </a:schemeClr>
                </a:glow>
              </a:effectLst>
              <a:latin typeface="+mn-lt"/>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a:extLst>
              <a:ext uri="{FF2B5EF4-FFF2-40B4-BE49-F238E27FC236}">
                <a16:creationId xmlns:a16="http://schemas.microsoft.com/office/drawing/2014/main" id="{19E7D443-AA3A-4099-BCFF-422E44B9B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81" y="-1"/>
            <a:ext cx="12202762" cy="673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Box 2">
            <a:extLst>
              <a:ext uri="{FF2B5EF4-FFF2-40B4-BE49-F238E27FC236}">
                <a16:creationId xmlns:a16="http://schemas.microsoft.com/office/drawing/2014/main" id="{BE824085-1907-4659-B46A-4076E5E74E8A}"/>
              </a:ext>
            </a:extLst>
          </p:cNvPr>
          <p:cNvSpPr txBox="1">
            <a:spLocks noChangeArrowheads="1"/>
          </p:cNvSpPr>
          <p:nvPr/>
        </p:nvSpPr>
        <p:spPr bwMode="auto">
          <a:xfrm>
            <a:off x="-62681" y="4453631"/>
            <a:ext cx="1220276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AU" altLang="en-US" sz="2800" dirty="0">
                <a:effectLst>
                  <a:glow rad="101600">
                    <a:schemeClr val="bg1">
                      <a:alpha val="60000"/>
                    </a:schemeClr>
                  </a:glow>
                </a:effectLst>
                <a:latin typeface="+mn-lt"/>
              </a:rPr>
              <a:t>Rodney Snyder, </a:t>
            </a:r>
            <a:r>
              <a:rPr lang="en-US" sz="2800" dirty="0">
                <a:latin typeface="+mn-lt"/>
              </a:rPr>
              <a:t>Special Assistant to the President and Senior Director for Intelligence at the White House,</a:t>
            </a:r>
            <a:r>
              <a:rPr lang="en-AU" altLang="en-US" sz="2800" dirty="0">
                <a:effectLst>
                  <a:glow rad="101600">
                    <a:schemeClr val="bg1">
                      <a:alpha val="60000"/>
                    </a:schemeClr>
                  </a:glow>
                </a:effectLst>
                <a:latin typeface="+mn-lt"/>
              </a:rPr>
              <a:t> (former CIA executive). </a:t>
            </a:r>
            <a:r>
              <a:rPr lang="en-AU" altLang="en-US" sz="2800" b="1" dirty="0">
                <a:solidFill>
                  <a:srgbClr val="FFFF00"/>
                </a:solidFill>
                <a:effectLst>
                  <a:glow rad="101600">
                    <a:schemeClr val="bg1">
                      <a:alpha val="60000"/>
                    </a:schemeClr>
                  </a:glow>
                </a:effectLst>
                <a:latin typeface="+mn-lt"/>
              </a:rPr>
              <a:t>John Brennan, </a:t>
            </a:r>
            <a:r>
              <a:rPr lang="en-AU" altLang="en-US" sz="2800" dirty="0">
                <a:effectLst>
                  <a:glow rad="101600">
                    <a:schemeClr val="bg1">
                      <a:alpha val="60000"/>
                    </a:schemeClr>
                  </a:glow>
                </a:effectLst>
                <a:latin typeface="+mn-lt"/>
              </a:rPr>
              <a:t>Assistant </a:t>
            </a:r>
          </a:p>
          <a:p>
            <a:pPr algn="ctr">
              <a:spcBef>
                <a:spcPct val="0"/>
              </a:spcBef>
              <a:buNone/>
            </a:pPr>
            <a:r>
              <a:rPr lang="en-AU" altLang="en-US" sz="2800" dirty="0">
                <a:effectLst>
                  <a:glow rad="101600">
                    <a:schemeClr val="bg1">
                      <a:alpha val="60000"/>
                    </a:schemeClr>
                  </a:glow>
                </a:effectLst>
                <a:latin typeface="+mn-lt"/>
              </a:rPr>
              <a:t>to the President for Homeland Security and Counter terrorism, is Alma mater </a:t>
            </a:r>
          </a:p>
          <a:p>
            <a:pPr algn="ctr">
              <a:spcBef>
                <a:spcPct val="0"/>
              </a:spcBef>
              <a:buNone/>
            </a:pPr>
            <a:r>
              <a:rPr lang="en-AU" altLang="en-US" sz="2800" dirty="0">
                <a:effectLst>
                  <a:glow rad="101600">
                    <a:schemeClr val="bg1">
                      <a:alpha val="60000"/>
                    </a:schemeClr>
                  </a:glow>
                </a:effectLst>
                <a:latin typeface="+mn-lt"/>
              </a:rPr>
              <a:t>at Jesuit Fordham University (former CIA Director). </a:t>
            </a:r>
            <a:r>
              <a:rPr lang="en-AU" altLang="en-US" sz="2800" b="1" dirty="0">
                <a:solidFill>
                  <a:srgbClr val="FFFF00"/>
                </a:solidFill>
                <a:effectLst>
                  <a:glow rad="101600">
                    <a:schemeClr val="bg1">
                      <a:alpha val="60000"/>
                    </a:schemeClr>
                  </a:glow>
                </a:effectLst>
                <a:latin typeface="+mn-lt"/>
              </a:rPr>
              <a:t>Gen. James L. Jones </a:t>
            </a:r>
          </a:p>
          <a:p>
            <a:pPr algn="ctr">
              <a:spcBef>
                <a:spcPct val="0"/>
              </a:spcBef>
              <a:buNone/>
            </a:pPr>
            <a:r>
              <a:rPr lang="en-AU" altLang="en-US" sz="2800" dirty="0">
                <a:effectLst>
                  <a:glow rad="101600">
                    <a:schemeClr val="bg1">
                      <a:alpha val="60000"/>
                    </a:schemeClr>
                  </a:glow>
                </a:effectLst>
                <a:latin typeface="+mn-lt"/>
              </a:rPr>
              <a:t>National Security Advisor (Alma Mater Jesuit Georgetown University).              </a:t>
            </a:r>
            <a:endParaRPr lang="en-NZ" altLang="en-US" sz="2800" dirty="0">
              <a:effectLst>
                <a:glow rad="101600">
                  <a:schemeClr val="bg1">
                    <a:alpha val="60000"/>
                  </a:schemeClr>
                </a:glow>
              </a:effectLst>
              <a:latin typeface="+mn-lt"/>
            </a:endParaRPr>
          </a:p>
          <a:p>
            <a:pPr algn="ctr">
              <a:spcBef>
                <a:spcPct val="0"/>
              </a:spcBef>
              <a:buNone/>
            </a:pPr>
            <a:endParaRPr lang="en-NZ" altLang="en-US" sz="2400" dirty="0">
              <a:effectLst>
                <a:glow rad="101600">
                  <a:schemeClr val="bg1">
                    <a:alpha val="60000"/>
                  </a:schemeClr>
                </a:glow>
              </a:effectLst>
              <a:latin typeface="+mn-lt"/>
            </a:endParaRPr>
          </a:p>
        </p:txBody>
      </p:sp>
    </p:spTree>
    <p:extLst>
      <p:ext uri="{BB962C8B-B14F-4D97-AF65-F5344CB8AC3E}">
        <p14:creationId xmlns:p14="http://schemas.microsoft.com/office/powerpoint/2010/main" val="28868969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a:extLst>
              <a:ext uri="{FF2B5EF4-FFF2-40B4-BE49-F238E27FC236}">
                <a16:creationId xmlns:a16="http://schemas.microsoft.com/office/drawing/2014/main" id="{19E7D443-AA3A-4099-BCFF-422E44B9B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81" y="-1"/>
            <a:ext cx="12202762" cy="673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Box 2">
            <a:extLst>
              <a:ext uri="{FF2B5EF4-FFF2-40B4-BE49-F238E27FC236}">
                <a16:creationId xmlns:a16="http://schemas.microsoft.com/office/drawing/2014/main" id="{BE824085-1907-4659-B46A-4076E5E74E8A}"/>
              </a:ext>
            </a:extLst>
          </p:cNvPr>
          <p:cNvSpPr txBox="1">
            <a:spLocks noChangeArrowheads="1"/>
          </p:cNvSpPr>
          <p:nvPr/>
        </p:nvSpPr>
        <p:spPr bwMode="auto">
          <a:xfrm>
            <a:off x="-62681" y="4453631"/>
            <a:ext cx="1220276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AU" altLang="en-US" sz="2800" b="1" dirty="0">
                <a:solidFill>
                  <a:srgbClr val="FFFF00"/>
                </a:solidFill>
                <a:effectLst>
                  <a:glow rad="101600">
                    <a:schemeClr val="bg1">
                      <a:alpha val="60000"/>
                    </a:schemeClr>
                  </a:glow>
                </a:effectLst>
                <a:latin typeface="+mn-lt"/>
              </a:rPr>
              <a:t>Rodney Snyder, </a:t>
            </a:r>
            <a:r>
              <a:rPr lang="en-US" sz="2800" dirty="0">
                <a:latin typeface="+mn-lt"/>
              </a:rPr>
              <a:t>Special Assistant to the President and Senior Director for Intelligence at the White House,</a:t>
            </a:r>
            <a:r>
              <a:rPr lang="en-AU" altLang="en-US" sz="2800" dirty="0">
                <a:effectLst>
                  <a:glow rad="101600">
                    <a:schemeClr val="bg1">
                      <a:alpha val="60000"/>
                    </a:schemeClr>
                  </a:glow>
                </a:effectLst>
                <a:latin typeface="+mn-lt"/>
              </a:rPr>
              <a:t> (former CIA executive). John Brennan, Assistant </a:t>
            </a:r>
          </a:p>
          <a:p>
            <a:pPr algn="ctr">
              <a:spcBef>
                <a:spcPct val="0"/>
              </a:spcBef>
              <a:buNone/>
            </a:pPr>
            <a:r>
              <a:rPr lang="en-AU" altLang="en-US" sz="2800" dirty="0">
                <a:effectLst>
                  <a:glow rad="101600">
                    <a:schemeClr val="bg1">
                      <a:alpha val="60000"/>
                    </a:schemeClr>
                  </a:glow>
                </a:effectLst>
                <a:latin typeface="+mn-lt"/>
              </a:rPr>
              <a:t>to the President for Homeland Security and Counter terrorism, is Alma mater </a:t>
            </a:r>
          </a:p>
          <a:p>
            <a:pPr algn="ctr">
              <a:spcBef>
                <a:spcPct val="0"/>
              </a:spcBef>
              <a:buNone/>
            </a:pPr>
            <a:r>
              <a:rPr lang="en-AU" altLang="en-US" sz="2800" dirty="0">
                <a:effectLst>
                  <a:glow rad="101600">
                    <a:schemeClr val="bg1">
                      <a:alpha val="60000"/>
                    </a:schemeClr>
                  </a:glow>
                </a:effectLst>
                <a:latin typeface="+mn-lt"/>
              </a:rPr>
              <a:t>at Jesuit Fordham University (former CIA Director). Gen. James L. Jones </a:t>
            </a:r>
          </a:p>
          <a:p>
            <a:pPr algn="ctr">
              <a:spcBef>
                <a:spcPct val="0"/>
              </a:spcBef>
              <a:buNone/>
            </a:pPr>
            <a:r>
              <a:rPr lang="en-AU" altLang="en-US" sz="2800" dirty="0">
                <a:effectLst>
                  <a:glow rad="101600">
                    <a:schemeClr val="bg1">
                      <a:alpha val="60000"/>
                    </a:schemeClr>
                  </a:glow>
                </a:effectLst>
                <a:latin typeface="+mn-lt"/>
              </a:rPr>
              <a:t>National Security Advisor (Alma Mater Jesuit Georgetown University).              </a:t>
            </a:r>
            <a:endParaRPr lang="en-NZ" altLang="en-US" sz="2800" dirty="0">
              <a:effectLst>
                <a:glow rad="101600">
                  <a:schemeClr val="bg1">
                    <a:alpha val="60000"/>
                  </a:schemeClr>
                </a:glow>
              </a:effectLst>
              <a:latin typeface="+mn-lt"/>
            </a:endParaRPr>
          </a:p>
          <a:p>
            <a:pPr algn="ctr">
              <a:spcBef>
                <a:spcPct val="0"/>
              </a:spcBef>
              <a:buNone/>
            </a:pPr>
            <a:endParaRPr lang="en-NZ" altLang="en-US" sz="2400" dirty="0">
              <a:effectLst>
                <a:glow rad="101600">
                  <a:schemeClr val="bg1">
                    <a:alpha val="60000"/>
                  </a:schemeClr>
                </a:glow>
              </a:effectLst>
              <a:latin typeface="+mn-lt"/>
            </a:endParaRPr>
          </a:p>
        </p:txBody>
      </p:sp>
    </p:spTree>
    <p:extLst>
      <p:ext uri="{BB962C8B-B14F-4D97-AF65-F5344CB8AC3E}">
        <p14:creationId xmlns:p14="http://schemas.microsoft.com/office/powerpoint/2010/main" val="19273658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073C57-A3FA-4BC1-983D-140AA7447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85"/>
            <a:ext cx="12069977" cy="6872785"/>
          </a:xfrm>
          <a:prstGeom prst="rect">
            <a:avLst/>
          </a:prstGeom>
        </p:spPr>
      </p:pic>
      <p:sp>
        <p:nvSpPr>
          <p:cNvPr id="510979" name="Text Box 3">
            <a:extLst>
              <a:ext uri="{FF2B5EF4-FFF2-40B4-BE49-F238E27FC236}">
                <a16:creationId xmlns:a16="http://schemas.microsoft.com/office/drawing/2014/main" id="{839D995E-FE47-4A00-B2A7-9DF327A7A87A}"/>
              </a:ext>
            </a:extLst>
          </p:cNvPr>
          <p:cNvSpPr txBox="1">
            <a:spLocks noChangeArrowheads="1"/>
          </p:cNvSpPr>
          <p:nvPr/>
        </p:nvSpPr>
        <p:spPr bwMode="auto">
          <a:xfrm>
            <a:off x="6096000" y="5307075"/>
            <a:ext cx="6555366" cy="954107"/>
          </a:xfrm>
          <a:prstGeom prst="rect">
            <a:avLst/>
          </a:prstGeom>
          <a:noFill/>
          <a:ln>
            <a:noFill/>
          </a:ln>
          <a:effectLst/>
        </p:spPr>
        <p:txBody>
          <a:bodyPr wrap="square">
            <a:spAutoFit/>
          </a:bodyPr>
          <a:lstStyle/>
          <a:p>
            <a:pPr algn="ctr" eaLnBrk="1" hangingPunct="1">
              <a:defRPr/>
            </a:pPr>
            <a:r>
              <a:rPr lang="en-US" sz="2800" dirty="0">
                <a:effectLst>
                  <a:glow rad="101600">
                    <a:schemeClr val="bg1">
                      <a:alpha val="60000"/>
                    </a:schemeClr>
                  </a:glow>
                </a:effectLst>
              </a:rPr>
              <a:t>Emanuel Rahm, Chief of Staff </a:t>
            </a:r>
          </a:p>
          <a:p>
            <a:pPr algn="ctr" eaLnBrk="1" hangingPunct="1">
              <a:defRPr/>
            </a:pPr>
            <a:r>
              <a:rPr lang="en-US" sz="2800" dirty="0">
                <a:effectLst>
                  <a:glow rad="101600">
                    <a:schemeClr val="bg1">
                      <a:alpha val="60000"/>
                    </a:schemeClr>
                  </a:glow>
                </a:effectLst>
              </a:rPr>
              <a:t>Obama Administration</a:t>
            </a:r>
          </a:p>
        </p:txBody>
      </p:sp>
      <p:sp>
        <p:nvSpPr>
          <p:cNvPr id="510980" name="Text Box 4">
            <a:extLst>
              <a:ext uri="{FF2B5EF4-FFF2-40B4-BE49-F238E27FC236}">
                <a16:creationId xmlns:a16="http://schemas.microsoft.com/office/drawing/2014/main" id="{0E369B13-42F3-40DA-AA18-6C1C8C56DE5C}"/>
              </a:ext>
            </a:extLst>
          </p:cNvPr>
          <p:cNvSpPr txBox="1">
            <a:spLocks noChangeArrowheads="1"/>
          </p:cNvSpPr>
          <p:nvPr/>
        </p:nvSpPr>
        <p:spPr bwMode="auto">
          <a:xfrm>
            <a:off x="7626327" y="845652"/>
            <a:ext cx="3775337" cy="1200329"/>
          </a:xfrm>
          <a:prstGeom prst="rect">
            <a:avLst/>
          </a:prstGeom>
          <a:noFill/>
          <a:ln>
            <a:noFill/>
          </a:ln>
          <a:effectLst/>
        </p:spPr>
        <p:txBody>
          <a:bodyPr wrap="square">
            <a:spAutoFit/>
          </a:bodyPr>
          <a:lstStyle/>
          <a:p>
            <a:pPr algn="ctr" eaLnBrk="1" hangingPunct="1">
              <a:spcBef>
                <a:spcPct val="50000"/>
              </a:spcBef>
              <a:defRPr/>
            </a:pPr>
            <a:r>
              <a:rPr lang="en-US" sz="3600" dirty="0">
                <a:effectLst>
                  <a:glow rad="101600">
                    <a:schemeClr val="bg1">
                      <a:alpha val="60000"/>
                    </a:schemeClr>
                  </a:glow>
                </a:effectLst>
              </a:rPr>
              <a:t>We must not waste a good crises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278B37EC-D744-4687-92E2-73150E050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12192000" cy="682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patriotact12dees">
            <a:extLst>
              <a:ext uri="{FF2B5EF4-FFF2-40B4-BE49-F238E27FC236}">
                <a16:creationId xmlns:a16="http://schemas.microsoft.com/office/drawing/2014/main" id="{3D82FC3A-E90D-4F58-87FB-161F18A11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920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C70FC73A-10DE-49CB-87FA-880F30DEF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A152BD57-EC13-4DCC-ACF3-35396533C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474" y="-1588"/>
            <a:ext cx="71612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a:extLst>
              <a:ext uri="{FF2B5EF4-FFF2-40B4-BE49-F238E27FC236}">
                <a16:creationId xmlns:a16="http://schemas.microsoft.com/office/drawing/2014/main" id="{B4B8A327-3F74-4560-A649-0830716BE0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39" name="TextBox 1">
            <a:extLst>
              <a:ext uri="{FF2B5EF4-FFF2-40B4-BE49-F238E27FC236}">
                <a16:creationId xmlns:a16="http://schemas.microsoft.com/office/drawing/2014/main" id="{6B5E2F1E-2878-4B8D-AD7D-A4C49508B6A6}"/>
              </a:ext>
            </a:extLst>
          </p:cNvPr>
          <p:cNvSpPr txBox="1">
            <a:spLocks noChangeArrowheads="1"/>
          </p:cNvSpPr>
          <p:nvPr/>
        </p:nvSpPr>
        <p:spPr bwMode="auto">
          <a:xfrm>
            <a:off x="1524000" y="304801"/>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NZ" altLang="en-US" b="1" dirty="0">
                <a:effectLst>
                  <a:glow rad="101600">
                    <a:schemeClr val="bg1">
                      <a:alpha val="60000"/>
                    </a:schemeClr>
                  </a:glow>
                </a:effectLst>
                <a:latin typeface="+mn-lt"/>
              </a:rPr>
              <a:t>Obama signs National Defence Authorisation Act      </a:t>
            </a:r>
            <a:r>
              <a:rPr lang="en-NZ" altLang="en-US" sz="2800" b="1" dirty="0">
                <a:effectLst>
                  <a:glow rad="101600">
                    <a:schemeClr val="bg1">
                      <a:alpha val="60000"/>
                    </a:schemeClr>
                  </a:glow>
                </a:effectLst>
                <a:latin typeface="+mn-lt"/>
              </a:rPr>
              <a:t>Dec. 31, 2011.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a:extLst>
              <a:ext uri="{FF2B5EF4-FFF2-40B4-BE49-F238E27FC236}">
                <a16:creationId xmlns:a16="http://schemas.microsoft.com/office/drawing/2014/main" id="{78BC9859-2F88-4995-A651-D3B5123F7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681" y="38100"/>
            <a:ext cx="6702639"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9C858E-1CC2-4A49-9C96-4722A00B1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54686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7FA146-CD2F-4ED1-A454-EB803DFF1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62033" cy="6858000"/>
          </a:xfrm>
          <a:prstGeom prst="rect">
            <a:avLst/>
          </a:prstGeom>
        </p:spPr>
      </p:pic>
      <p:sp>
        <p:nvSpPr>
          <p:cNvPr id="4" name="TextBox 3">
            <a:extLst>
              <a:ext uri="{FF2B5EF4-FFF2-40B4-BE49-F238E27FC236}">
                <a16:creationId xmlns:a16="http://schemas.microsoft.com/office/drawing/2014/main" id="{31EBBB32-B6BB-4EF0-91B8-C9CED5FF74FA}"/>
              </a:ext>
            </a:extLst>
          </p:cNvPr>
          <p:cNvSpPr txBox="1"/>
          <p:nvPr/>
        </p:nvSpPr>
        <p:spPr>
          <a:xfrm>
            <a:off x="6095998" y="3211940"/>
            <a:ext cx="5362033" cy="2800767"/>
          </a:xfrm>
          <a:prstGeom prst="rect">
            <a:avLst/>
          </a:prstGeom>
          <a:noFill/>
        </p:spPr>
        <p:txBody>
          <a:bodyPr wrap="square" rtlCol="0">
            <a:spAutoFit/>
          </a:bodyPr>
          <a:lstStyle/>
          <a:p>
            <a:pPr algn="ctr"/>
            <a:r>
              <a:rPr lang="en-US" sz="4000" dirty="0"/>
              <a:t>The tide is turning </a:t>
            </a:r>
          </a:p>
          <a:p>
            <a:pPr algn="ctr"/>
            <a:r>
              <a:rPr lang="en-US" sz="4000" dirty="0"/>
              <a:t>back to globalists. </a:t>
            </a:r>
          </a:p>
          <a:p>
            <a:pPr algn="ctr"/>
            <a:r>
              <a:rPr lang="en-US" sz="3200" i="1" dirty="0"/>
              <a:t>George Soros, </a:t>
            </a:r>
          </a:p>
          <a:p>
            <a:pPr algn="ctr"/>
            <a:r>
              <a:rPr lang="en-US" sz="3200" i="1" dirty="0"/>
              <a:t>New York Times, </a:t>
            </a:r>
          </a:p>
          <a:p>
            <a:pPr algn="ctr"/>
            <a:r>
              <a:rPr lang="en-US" sz="3200" i="1" dirty="0"/>
              <a:t>Oct. 25, 2019.</a:t>
            </a:r>
            <a:endParaRPr lang="en-NZ" sz="3200" i="1" dirty="0"/>
          </a:p>
        </p:txBody>
      </p:sp>
      <p:sp>
        <p:nvSpPr>
          <p:cNvPr id="5" name="TextBox 4">
            <a:extLst>
              <a:ext uri="{FF2B5EF4-FFF2-40B4-BE49-F238E27FC236}">
                <a16:creationId xmlns:a16="http://schemas.microsoft.com/office/drawing/2014/main" id="{8F64ED25-A767-4C45-81F9-FBAE7CBC70B1}"/>
              </a:ext>
            </a:extLst>
          </p:cNvPr>
          <p:cNvSpPr txBox="1"/>
          <p:nvPr/>
        </p:nvSpPr>
        <p:spPr>
          <a:xfrm>
            <a:off x="5924364" y="799127"/>
            <a:ext cx="5705303" cy="1446550"/>
          </a:xfrm>
          <a:prstGeom prst="rect">
            <a:avLst/>
          </a:prstGeom>
          <a:noFill/>
        </p:spPr>
        <p:txBody>
          <a:bodyPr wrap="square" rtlCol="0">
            <a:spAutoFit/>
          </a:bodyPr>
          <a:lstStyle/>
          <a:p>
            <a:pPr algn="ctr"/>
            <a:r>
              <a:rPr lang="en-US" sz="4400" b="1" dirty="0"/>
              <a:t>Globalism back in </a:t>
            </a:r>
          </a:p>
          <a:p>
            <a:pPr algn="ctr"/>
            <a:r>
              <a:rPr lang="en-US" sz="4400" b="1" dirty="0"/>
              <a:t>the ascendency</a:t>
            </a:r>
            <a:endParaRPr lang="en-NZ" sz="4400" b="1" dirty="0"/>
          </a:p>
        </p:txBody>
      </p:sp>
    </p:spTree>
    <p:extLst>
      <p:ext uri="{BB962C8B-B14F-4D97-AF65-F5344CB8AC3E}">
        <p14:creationId xmlns:p14="http://schemas.microsoft.com/office/powerpoint/2010/main" val="28172446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Picture366">
            <a:extLst>
              <a:ext uri="{FF2B5EF4-FFF2-40B4-BE49-F238E27FC236}">
                <a16:creationId xmlns:a16="http://schemas.microsoft.com/office/drawing/2014/main" id="{DAEF8A54-F668-464F-9028-E019E7291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8F75B0A-CEB6-43CC-A9F6-A226154C5591}"/>
              </a:ext>
            </a:extLst>
          </p:cNvPr>
          <p:cNvSpPr txBox="1"/>
          <p:nvPr/>
        </p:nvSpPr>
        <p:spPr>
          <a:xfrm>
            <a:off x="470518" y="145799"/>
            <a:ext cx="4412200" cy="1354217"/>
          </a:xfrm>
          <a:prstGeom prst="rect">
            <a:avLst/>
          </a:prstGeom>
          <a:noFill/>
        </p:spPr>
        <p:txBody>
          <a:bodyPr wrap="square" rtlCol="0">
            <a:spAutoFit/>
          </a:bodyPr>
          <a:lstStyle/>
          <a:p>
            <a:r>
              <a:rPr lang="en-US" sz="3200" dirty="0">
                <a:effectLst>
                  <a:glow rad="101600">
                    <a:schemeClr val="bg1">
                      <a:alpha val="60000"/>
                    </a:schemeClr>
                  </a:glow>
                </a:effectLst>
              </a:rPr>
              <a:t>Come hither; I will shew </a:t>
            </a:r>
          </a:p>
          <a:p>
            <a:r>
              <a:rPr lang="en-US" sz="3200" dirty="0">
                <a:effectLst>
                  <a:glow rad="101600">
                    <a:schemeClr val="bg1">
                      <a:alpha val="60000"/>
                    </a:schemeClr>
                  </a:glow>
                </a:effectLst>
              </a:rPr>
              <a:t>unto thee the judgment </a:t>
            </a:r>
            <a:endParaRPr lang="en-US" sz="2800" dirty="0">
              <a:effectLst>
                <a:glow rad="101600">
                  <a:schemeClr val="bg1">
                    <a:alpha val="60000"/>
                  </a:schemeClr>
                </a:glow>
              </a:effectLst>
            </a:endParaRPr>
          </a:p>
          <a:p>
            <a:endParaRPr lang="en-NZ" dirty="0"/>
          </a:p>
        </p:txBody>
      </p:sp>
      <p:sp>
        <p:nvSpPr>
          <p:cNvPr id="4" name="TextBox 3">
            <a:extLst>
              <a:ext uri="{FF2B5EF4-FFF2-40B4-BE49-F238E27FC236}">
                <a16:creationId xmlns:a16="http://schemas.microsoft.com/office/drawing/2014/main" id="{90A97C22-4CD9-41F1-B8C7-7AC100147013}"/>
              </a:ext>
            </a:extLst>
          </p:cNvPr>
          <p:cNvSpPr txBox="1"/>
          <p:nvPr/>
        </p:nvSpPr>
        <p:spPr>
          <a:xfrm>
            <a:off x="5983550" y="145799"/>
            <a:ext cx="5737932" cy="2339102"/>
          </a:xfrm>
          <a:prstGeom prst="rect">
            <a:avLst/>
          </a:prstGeom>
          <a:noFill/>
        </p:spPr>
        <p:txBody>
          <a:bodyPr wrap="square" rtlCol="0">
            <a:spAutoFit/>
          </a:bodyPr>
          <a:lstStyle/>
          <a:p>
            <a:pPr algn="r"/>
            <a:r>
              <a:rPr lang="en-US" sz="3200" dirty="0">
                <a:effectLst>
                  <a:glow rad="101600">
                    <a:schemeClr val="bg1">
                      <a:alpha val="60000"/>
                    </a:schemeClr>
                  </a:glow>
                </a:effectLst>
              </a:rPr>
              <a:t>of the great whore </a:t>
            </a:r>
          </a:p>
          <a:p>
            <a:pPr algn="r"/>
            <a:r>
              <a:rPr lang="en-US" sz="3200" b="1" dirty="0">
                <a:solidFill>
                  <a:srgbClr val="FFFF00"/>
                </a:solidFill>
                <a:effectLst>
                  <a:glow rad="101600">
                    <a:schemeClr val="bg1">
                      <a:alpha val="60000"/>
                    </a:schemeClr>
                  </a:glow>
                </a:effectLst>
              </a:rPr>
              <a:t>that </a:t>
            </a:r>
            <a:r>
              <a:rPr lang="en-US" sz="3200" b="1" dirty="0" err="1">
                <a:solidFill>
                  <a:srgbClr val="FFFF00"/>
                </a:solidFill>
                <a:effectLst>
                  <a:glow rad="101600">
                    <a:schemeClr val="bg1">
                      <a:alpha val="60000"/>
                    </a:schemeClr>
                  </a:glow>
                </a:effectLst>
              </a:rPr>
              <a:t>sitteth</a:t>
            </a:r>
            <a:r>
              <a:rPr lang="en-US" sz="3200" b="1" dirty="0">
                <a:solidFill>
                  <a:srgbClr val="FFFF00"/>
                </a:solidFill>
                <a:effectLst>
                  <a:glow rad="101600">
                    <a:schemeClr val="bg1">
                      <a:alpha val="60000"/>
                    </a:schemeClr>
                  </a:glow>
                </a:effectLst>
              </a:rPr>
              <a:t> upon </a:t>
            </a:r>
          </a:p>
          <a:p>
            <a:pPr algn="r"/>
            <a:r>
              <a:rPr lang="en-US" sz="3200" b="1" dirty="0">
                <a:solidFill>
                  <a:srgbClr val="FFFF00"/>
                </a:solidFill>
                <a:effectLst>
                  <a:glow rad="101600">
                    <a:schemeClr val="bg1">
                      <a:alpha val="60000"/>
                    </a:schemeClr>
                  </a:glow>
                </a:effectLst>
              </a:rPr>
              <a:t>many waters. </a:t>
            </a:r>
          </a:p>
          <a:p>
            <a:pPr algn="r"/>
            <a:r>
              <a:rPr lang="en-US" sz="2800" dirty="0">
                <a:effectLst>
                  <a:glow rad="101600">
                    <a:schemeClr val="bg1">
                      <a:alpha val="60000"/>
                    </a:schemeClr>
                  </a:glow>
                </a:effectLst>
              </a:rPr>
              <a:t>Rev. 17:1.</a:t>
            </a:r>
          </a:p>
          <a:p>
            <a:pPr algn="r"/>
            <a:endParaRPr lang="en-NZ" dirty="0"/>
          </a:p>
        </p:txBody>
      </p:sp>
    </p:spTree>
    <p:extLst>
      <p:ext uri="{BB962C8B-B14F-4D97-AF65-F5344CB8AC3E}">
        <p14:creationId xmlns:p14="http://schemas.microsoft.com/office/powerpoint/2010/main" val="36831718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101">
            <a:extLst>
              <a:ext uri="{FF2B5EF4-FFF2-40B4-BE49-F238E27FC236}">
                <a16:creationId xmlns:a16="http://schemas.microsoft.com/office/drawing/2014/main" id="{2D8FB193-2CE7-48DD-B9E9-19E8153109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07E3C6B-A6C1-4ACE-8F4F-B724383B02B7}"/>
              </a:ext>
            </a:extLst>
          </p:cNvPr>
          <p:cNvSpPr txBox="1"/>
          <p:nvPr/>
        </p:nvSpPr>
        <p:spPr>
          <a:xfrm>
            <a:off x="133165" y="5000645"/>
            <a:ext cx="11792504" cy="1969770"/>
          </a:xfrm>
          <a:prstGeom prst="rect">
            <a:avLst/>
          </a:prstGeom>
          <a:noFill/>
        </p:spPr>
        <p:txBody>
          <a:bodyPr wrap="square" rtlCol="0">
            <a:spAutoFit/>
          </a:bodyPr>
          <a:lstStyle/>
          <a:p>
            <a:pPr algn="ctr"/>
            <a:r>
              <a:rPr lang="en-US" sz="3600" b="1" baseline="30000" dirty="0">
                <a:effectLst>
                  <a:glow rad="101600">
                    <a:schemeClr val="bg1">
                      <a:alpha val="60000"/>
                    </a:schemeClr>
                  </a:glow>
                </a:effectLst>
              </a:rPr>
              <a:t> </a:t>
            </a:r>
            <a:r>
              <a:rPr lang="en-US" sz="3600" dirty="0">
                <a:effectLst>
                  <a:glow rad="101600">
                    <a:schemeClr val="bg1">
                      <a:alpha val="60000"/>
                    </a:schemeClr>
                  </a:glow>
                </a:effectLst>
              </a:rPr>
              <a:t>With whom the kings of the earth </a:t>
            </a:r>
          </a:p>
          <a:p>
            <a:pPr algn="ctr"/>
            <a:r>
              <a:rPr lang="en-US" sz="3600" dirty="0">
                <a:effectLst>
                  <a:glow rad="101600">
                    <a:schemeClr val="bg1">
                      <a:alpha val="60000"/>
                    </a:schemeClr>
                  </a:glow>
                </a:effectLst>
              </a:rPr>
              <a:t>have committed </a:t>
            </a:r>
            <a:r>
              <a:rPr lang="en-US" sz="3600" b="1" dirty="0">
                <a:solidFill>
                  <a:srgbClr val="FFFF00"/>
                </a:solidFill>
                <a:effectLst>
                  <a:glow rad="101600">
                    <a:schemeClr val="bg1">
                      <a:alpha val="60000"/>
                    </a:schemeClr>
                  </a:glow>
                </a:effectLst>
              </a:rPr>
              <a:t>fornication…</a:t>
            </a:r>
            <a:r>
              <a:rPr lang="en-US" sz="3600" dirty="0">
                <a:effectLst>
                  <a:glow rad="101600">
                    <a:schemeClr val="bg1">
                      <a:alpha val="60000"/>
                    </a:schemeClr>
                  </a:glow>
                </a:effectLst>
              </a:rPr>
              <a:t> </a:t>
            </a:r>
          </a:p>
          <a:p>
            <a:pPr algn="ctr"/>
            <a:r>
              <a:rPr lang="en-US" sz="3200" dirty="0">
                <a:effectLst>
                  <a:glow rad="101600">
                    <a:schemeClr val="bg1">
                      <a:alpha val="60000"/>
                    </a:schemeClr>
                  </a:glow>
                </a:effectLst>
              </a:rPr>
              <a:t>Rev. 17:2.</a:t>
            </a:r>
          </a:p>
          <a:p>
            <a:endParaRPr lang="en-NZ" dirty="0"/>
          </a:p>
        </p:txBody>
      </p:sp>
      <p:sp>
        <p:nvSpPr>
          <p:cNvPr id="4" name="TextBox 3">
            <a:extLst>
              <a:ext uri="{FF2B5EF4-FFF2-40B4-BE49-F238E27FC236}">
                <a16:creationId xmlns:a16="http://schemas.microsoft.com/office/drawing/2014/main" id="{BD0062D8-12E8-46DF-85BA-0B205E31A3A9}"/>
              </a:ext>
            </a:extLst>
          </p:cNvPr>
          <p:cNvSpPr txBox="1"/>
          <p:nvPr/>
        </p:nvSpPr>
        <p:spPr>
          <a:xfrm>
            <a:off x="3559946" y="3183903"/>
            <a:ext cx="4092605" cy="923330"/>
          </a:xfrm>
          <a:prstGeom prst="rect">
            <a:avLst/>
          </a:prstGeom>
          <a:noFill/>
        </p:spPr>
        <p:txBody>
          <a:bodyPr wrap="square" rtlCol="0">
            <a:spAutoFit/>
          </a:bodyPr>
          <a:lstStyle/>
          <a:p>
            <a:pPr algn="ctr"/>
            <a:r>
              <a:rPr lang="en-US" sz="5400" b="1" dirty="0">
                <a:effectLst>
                  <a:glow rad="101600">
                    <a:schemeClr val="bg1">
                      <a:alpha val="60000"/>
                    </a:schemeClr>
                  </a:glow>
                </a:effectLst>
              </a:rPr>
              <a:t>Illegal Union</a:t>
            </a:r>
            <a:endParaRPr lang="en-NZ" sz="5400" b="1" dirty="0">
              <a:effectLst>
                <a:glow rad="101600">
                  <a:schemeClr val="bg1">
                    <a:alpha val="60000"/>
                  </a:schemeClr>
                </a:glow>
              </a:effectLst>
            </a:endParaRPr>
          </a:p>
        </p:txBody>
      </p:sp>
    </p:spTree>
    <p:extLst>
      <p:ext uri="{BB962C8B-B14F-4D97-AF65-F5344CB8AC3E}">
        <p14:creationId xmlns:p14="http://schemas.microsoft.com/office/powerpoint/2010/main" val="27608273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icture368">
            <a:extLst>
              <a:ext uri="{FF2B5EF4-FFF2-40B4-BE49-F238E27FC236}">
                <a16:creationId xmlns:a16="http://schemas.microsoft.com/office/drawing/2014/main" id="{EECA4375-204C-45A6-A364-B0FD4E95C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1113"/>
            <a:ext cx="12203113"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3B6FAA2-D1BE-472B-B105-2F8C81019AAD}"/>
              </a:ext>
            </a:extLst>
          </p:cNvPr>
          <p:cNvSpPr txBox="1"/>
          <p:nvPr/>
        </p:nvSpPr>
        <p:spPr>
          <a:xfrm>
            <a:off x="5513033" y="2901569"/>
            <a:ext cx="6303146" cy="2246769"/>
          </a:xfrm>
          <a:prstGeom prst="rect">
            <a:avLst/>
          </a:prstGeom>
          <a:noFill/>
        </p:spPr>
        <p:txBody>
          <a:bodyPr wrap="square" rtlCol="0">
            <a:spAutoFit/>
          </a:bodyPr>
          <a:lstStyle/>
          <a:p>
            <a:pPr algn="ctr"/>
            <a:r>
              <a:rPr lang="en-US" sz="3600" dirty="0">
                <a:effectLst>
                  <a:glow rad="101600">
                    <a:schemeClr val="bg1">
                      <a:alpha val="60000"/>
                    </a:schemeClr>
                  </a:glow>
                </a:effectLst>
              </a:rPr>
              <a:t>…and the inhabitants of the earth have been made drunk with the wine of her fornication. </a:t>
            </a:r>
          </a:p>
          <a:p>
            <a:pPr algn="ctr"/>
            <a:r>
              <a:rPr lang="en-US" sz="3200" dirty="0">
                <a:effectLst>
                  <a:glow rad="101600">
                    <a:schemeClr val="bg1">
                      <a:alpha val="60000"/>
                    </a:schemeClr>
                  </a:glow>
                </a:effectLst>
              </a:rPr>
              <a:t>Rev. 17:2.</a:t>
            </a:r>
            <a:endParaRPr lang="en-NZ" sz="3200" dirty="0">
              <a:effectLst>
                <a:glow rad="101600">
                  <a:schemeClr val="bg1">
                    <a:alpha val="60000"/>
                  </a:schemeClr>
                </a:glow>
              </a:effectLst>
            </a:endParaRPr>
          </a:p>
        </p:txBody>
      </p:sp>
      <p:sp>
        <p:nvSpPr>
          <p:cNvPr id="3" name="TextBox 2">
            <a:extLst>
              <a:ext uri="{FF2B5EF4-FFF2-40B4-BE49-F238E27FC236}">
                <a16:creationId xmlns:a16="http://schemas.microsoft.com/office/drawing/2014/main" id="{D9E45E20-1895-401C-AF79-02D44215DCF0}"/>
              </a:ext>
            </a:extLst>
          </p:cNvPr>
          <p:cNvSpPr txBox="1"/>
          <p:nvPr/>
        </p:nvSpPr>
        <p:spPr>
          <a:xfrm>
            <a:off x="5513033" y="834878"/>
            <a:ext cx="5894773" cy="1323439"/>
          </a:xfrm>
          <a:prstGeom prst="rect">
            <a:avLst/>
          </a:prstGeom>
          <a:noFill/>
        </p:spPr>
        <p:txBody>
          <a:bodyPr wrap="square" rtlCol="0">
            <a:spAutoFit/>
          </a:bodyPr>
          <a:lstStyle/>
          <a:p>
            <a:pPr algn="ctr"/>
            <a:r>
              <a:rPr lang="en-US" sz="4000" b="1" dirty="0">
                <a:effectLst>
                  <a:glow rad="101600">
                    <a:schemeClr val="bg1">
                      <a:alpha val="60000"/>
                    </a:schemeClr>
                  </a:glow>
                </a:effectLst>
              </a:rPr>
              <a:t>The people of the earth cannot think straight</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27493278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712992-7EF2-4508-9CC8-BDB5DCB51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566"/>
            <a:ext cx="12191999" cy="6905566"/>
          </a:xfrm>
          <a:prstGeom prst="rect">
            <a:avLst/>
          </a:prstGeom>
        </p:spPr>
      </p:pic>
    </p:spTree>
    <p:extLst>
      <p:ext uri="{BB962C8B-B14F-4D97-AF65-F5344CB8AC3E}">
        <p14:creationId xmlns:p14="http://schemas.microsoft.com/office/powerpoint/2010/main" val="222937592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9D1179-EB57-43BE-95AD-82A28A836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9670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B110B6-F232-4DD0-9035-92BC4452C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EAB1EF3-36C4-4D76-9441-4644257E761B}"/>
              </a:ext>
            </a:extLst>
          </p:cNvPr>
          <p:cNvSpPr txBox="1"/>
          <p:nvPr/>
        </p:nvSpPr>
        <p:spPr>
          <a:xfrm>
            <a:off x="1038688" y="3613212"/>
            <a:ext cx="4074850" cy="2123658"/>
          </a:xfrm>
          <a:prstGeom prst="rect">
            <a:avLst/>
          </a:prstGeom>
          <a:noFill/>
        </p:spPr>
        <p:txBody>
          <a:bodyPr wrap="square" rtlCol="0">
            <a:spAutoFit/>
          </a:bodyPr>
          <a:lstStyle/>
          <a:p>
            <a:pPr algn="ctr"/>
            <a:r>
              <a:rPr lang="en-US" sz="4400" b="1" dirty="0">
                <a:effectLst>
                  <a:glow rad="101600">
                    <a:schemeClr val="bg1">
                      <a:alpha val="60000"/>
                    </a:schemeClr>
                  </a:glow>
                </a:effectLst>
              </a:rPr>
              <a:t>The Enemy of my enemy is </a:t>
            </a:r>
          </a:p>
          <a:p>
            <a:pPr algn="ctr"/>
            <a:r>
              <a:rPr lang="en-US" sz="4400" b="1" dirty="0">
                <a:effectLst>
                  <a:glow rad="101600">
                    <a:schemeClr val="bg1">
                      <a:alpha val="60000"/>
                    </a:schemeClr>
                  </a:glow>
                </a:effectLst>
              </a:rPr>
              <a:t>my friend</a:t>
            </a:r>
            <a:endParaRPr lang="en-NZ" sz="4400" b="1" dirty="0">
              <a:effectLst>
                <a:glow rad="101600">
                  <a:schemeClr val="bg1">
                    <a:alpha val="60000"/>
                  </a:schemeClr>
                </a:glow>
              </a:effectLst>
            </a:endParaRPr>
          </a:p>
        </p:txBody>
      </p:sp>
    </p:spTree>
    <p:extLst>
      <p:ext uri="{BB962C8B-B14F-4D97-AF65-F5344CB8AC3E}">
        <p14:creationId xmlns:p14="http://schemas.microsoft.com/office/powerpoint/2010/main" val="7149984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icture368">
            <a:extLst>
              <a:ext uri="{FF2B5EF4-FFF2-40B4-BE49-F238E27FC236}">
                <a16:creationId xmlns:a16="http://schemas.microsoft.com/office/drawing/2014/main" id="{EECA4375-204C-45A6-A364-B0FD4E95C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1113"/>
            <a:ext cx="12203113"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3B6FAA2-D1BE-472B-B105-2F8C81019AAD}"/>
              </a:ext>
            </a:extLst>
          </p:cNvPr>
          <p:cNvSpPr txBox="1"/>
          <p:nvPr/>
        </p:nvSpPr>
        <p:spPr>
          <a:xfrm>
            <a:off x="5637321" y="2209111"/>
            <a:ext cx="6303146" cy="3416320"/>
          </a:xfrm>
          <a:prstGeom prst="rect">
            <a:avLst/>
          </a:prstGeom>
          <a:noFill/>
        </p:spPr>
        <p:txBody>
          <a:bodyPr wrap="square" rtlCol="0">
            <a:spAutoFit/>
          </a:bodyPr>
          <a:lstStyle/>
          <a:p>
            <a:pPr algn="ctr"/>
            <a:r>
              <a:rPr lang="en-US" sz="3600" dirty="0">
                <a:effectLst>
                  <a:glow rad="101600">
                    <a:schemeClr val="bg1">
                      <a:alpha val="60000"/>
                    </a:schemeClr>
                  </a:glow>
                </a:effectLst>
              </a:rPr>
              <a:t>And upon her forehead was </a:t>
            </a:r>
          </a:p>
          <a:p>
            <a:pPr algn="ctr"/>
            <a:r>
              <a:rPr lang="en-US" sz="3600" dirty="0">
                <a:effectLst>
                  <a:glow rad="101600">
                    <a:schemeClr val="bg1">
                      <a:alpha val="60000"/>
                    </a:schemeClr>
                  </a:glow>
                </a:effectLst>
              </a:rPr>
              <a:t>a name written, </a:t>
            </a:r>
            <a:r>
              <a:rPr lang="en-US" sz="3600" cap="small" dirty="0">
                <a:effectLst>
                  <a:glow rad="101600">
                    <a:schemeClr val="bg1">
                      <a:alpha val="60000"/>
                    </a:schemeClr>
                  </a:glow>
                </a:effectLst>
              </a:rPr>
              <a:t>Mystery, Babylon The Great, </a:t>
            </a:r>
          </a:p>
          <a:p>
            <a:pPr algn="ctr"/>
            <a:r>
              <a:rPr lang="en-US" sz="3600" cap="small" dirty="0">
                <a:effectLst>
                  <a:glow rad="101600">
                    <a:schemeClr val="bg1">
                      <a:alpha val="60000"/>
                    </a:schemeClr>
                  </a:glow>
                </a:effectLst>
              </a:rPr>
              <a:t>The Mother Of Harlots </a:t>
            </a:r>
          </a:p>
          <a:p>
            <a:pPr algn="ctr"/>
            <a:r>
              <a:rPr lang="en-US" sz="3600" b="1" cap="small" dirty="0">
                <a:solidFill>
                  <a:srgbClr val="FFFF00"/>
                </a:solidFill>
                <a:effectLst>
                  <a:glow rad="101600">
                    <a:schemeClr val="bg1">
                      <a:alpha val="60000"/>
                    </a:schemeClr>
                  </a:glow>
                </a:effectLst>
              </a:rPr>
              <a:t>And</a:t>
            </a:r>
            <a:r>
              <a:rPr lang="en-US" sz="3600" cap="small" dirty="0">
                <a:effectLst>
                  <a:glow rad="101600">
                    <a:schemeClr val="bg1">
                      <a:alpha val="60000"/>
                    </a:schemeClr>
                  </a:glow>
                </a:effectLst>
              </a:rPr>
              <a:t> </a:t>
            </a:r>
            <a:r>
              <a:rPr lang="en-US" sz="3600" b="1" cap="small" dirty="0">
                <a:solidFill>
                  <a:srgbClr val="FFFF00"/>
                </a:solidFill>
                <a:effectLst>
                  <a:glow rad="101600">
                    <a:schemeClr val="bg1">
                      <a:alpha val="60000"/>
                    </a:schemeClr>
                  </a:glow>
                </a:effectLst>
              </a:rPr>
              <a:t>Abominations Of The Earth</a:t>
            </a:r>
            <a:r>
              <a:rPr lang="en-US" sz="3600" b="1" dirty="0">
                <a:solidFill>
                  <a:srgbClr val="FFFF00"/>
                </a:solidFill>
                <a:effectLst>
                  <a:glow rad="101600">
                    <a:schemeClr val="bg1">
                      <a:alpha val="60000"/>
                    </a:schemeClr>
                  </a:glow>
                </a:effectLst>
              </a:rPr>
              <a:t>. </a:t>
            </a:r>
            <a:r>
              <a:rPr lang="en-US" sz="3200" dirty="0">
                <a:effectLst>
                  <a:glow rad="101600">
                    <a:schemeClr val="bg1">
                      <a:alpha val="60000"/>
                    </a:schemeClr>
                  </a:glow>
                </a:effectLst>
              </a:rPr>
              <a:t>Rev. 17:5.</a:t>
            </a:r>
            <a:endParaRPr lang="en-NZ" sz="3200" dirty="0">
              <a:effectLst>
                <a:glow rad="101600">
                  <a:schemeClr val="bg1">
                    <a:alpha val="60000"/>
                  </a:schemeClr>
                </a:glow>
              </a:effectLst>
            </a:endParaRPr>
          </a:p>
        </p:txBody>
      </p:sp>
      <p:sp>
        <p:nvSpPr>
          <p:cNvPr id="3" name="TextBox 2">
            <a:extLst>
              <a:ext uri="{FF2B5EF4-FFF2-40B4-BE49-F238E27FC236}">
                <a16:creationId xmlns:a16="http://schemas.microsoft.com/office/drawing/2014/main" id="{D9E45E20-1895-401C-AF79-02D44215DCF0}"/>
              </a:ext>
            </a:extLst>
          </p:cNvPr>
          <p:cNvSpPr txBox="1"/>
          <p:nvPr/>
        </p:nvSpPr>
        <p:spPr>
          <a:xfrm>
            <a:off x="5717220" y="302122"/>
            <a:ext cx="5894773" cy="1323439"/>
          </a:xfrm>
          <a:prstGeom prst="rect">
            <a:avLst/>
          </a:prstGeom>
          <a:noFill/>
        </p:spPr>
        <p:txBody>
          <a:bodyPr wrap="square" rtlCol="0">
            <a:spAutoFit/>
          </a:bodyPr>
          <a:lstStyle/>
          <a:p>
            <a:pPr algn="ctr"/>
            <a:r>
              <a:rPr lang="en-US" sz="4000" b="1" dirty="0">
                <a:effectLst>
                  <a:glow rad="101600">
                    <a:schemeClr val="bg1">
                      <a:alpha val="60000"/>
                    </a:schemeClr>
                  </a:glow>
                </a:effectLst>
              </a:rPr>
              <a:t>Babylon responsible for all that is wrong in the world</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21075309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0522014X3">
            <a:extLst>
              <a:ext uri="{FF2B5EF4-FFF2-40B4-BE49-F238E27FC236}">
                <a16:creationId xmlns:a16="http://schemas.microsoft.com/office/drawing/2014/main" id="{565AE61C-25CD-43CE-99B2-D4D724BBA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620B4D9-506E-4E55-AFC3-4CC9CF00E400}"/>
              </a:ext>
            </a:extLst>
          </p:cNvPr>
          <p:cNvSpPr txBox="1"/>
          <p:nvPr/>
        </p:nvSpPr>
        <p:spPr>
          <a:xfrm>
            <a:off x="377300" y="1122677"/>
            <a:ext cx="7435048" cy="1692771"/>
          </a:xfrm>
          <a:prstGeom prst="rect">
            <a:avLst/>
          </a:prstGeom>
          <a:noFill/>
        </p:spPr>
        <p:txBody>
          <a:bodyPr wrap="square" rtlCol="0">
            <a:spAutoFit/>
          </a:bodyPr>
          <a:lstStyle/>
          <a:p>
            <a:pPr algn="ctr"/>
            <a:r>
              <a:rPr lang="en-US" sz="3600" dirty="0">
                <a:effectLst>
                  <a:glow rad="101600">
                    <a:schemeClr val="bg1">
                      <a:alpha val="60000"/>
                    </a:schemeClr>
                  </a:glow>
                </a:effectLst>
              </a:rPr>
              <a:t>The seven heads are seven mountains, </a:t>
            </a:r>
            <a:r>
              <a:rPr lang="en-US" sz="3600" b="1" dirty="0">
                <a:solidFill>
                  <a:srgbClr val="FFFF00"/>
                </a:solidFill>
                <a:effectLst>
                  <a:glow rad="101600">
                    <a:schemeClr val="bg1">
                      <a:alpha val="60000"/>
                    </a:schemeClr>
                  </a:glow>
                </a:effectLst>
              </a:rPr>
              <a:t>on which the woman </a:t>
            </a:r>
            <a:r>
              <a:rPr lang="en-US" sz="3600" b="1" dirty="0" err="1">
                <a:solidFill>
                  <a:srgbClr val="FFFF00"/>
                </a:solidFill>
                <a:effectLst>
                  <a:glow rad="101600">
                    <a:schemeClr val="bg1">
                      <a:alpha val="60000"/>
                    </a:schemeClr>
                  </a:glow>
                </a:effectLst>
              </a:rPr>
              <a:t>sitteth</a:t>
            </a:r>
            <a:r>
              <a:rPr lang="en-US" sz="3600" b="1" dirty="0">
                <a:solidFill>
                  <a:srgbClr val="FFFF00"/>
                </a:solidFill>
                <a:effectLst>
                  <a:glow rad="101600">
                    <a:schemeClr val="bg1">
                      <a:alpha val="60000"/>
                    </a:schemeClr>
                  </a:glow>
                </a:effectLst>
              </a:rPr>
              <a:t>.  </a:t>
            </a:r>
          </a:p>
          <a:p>
            <a:pPr algn="ctr"/>
            <a:r>
              <a:rPr lang="en-US" sz="3200" dirty="0">
                <a:effectLst>
                  <a:glow rad="101600">
                    <a:schemeClr val="bg1">
                      <a:alpha val="60000"/>
                    </a:schemeClr>
                  </a:glow>
                </a:effectLst>
              </a:rPr>
              <a:t>Rev. 17:9.</a:t>
            </a:r>
            <a:endParaRPr lang="en-NZ" sz="3200" dirty="0">
              <a:effectLst>
                <a:glow rad="101600">
                  <a:schemeClr val="bg1">
                    <a:alpha val="60000"/>
                  </a:schemeClr>
                </a:glow>
              </a:effectLst>
            </a:endParaRPr>
          </a:p>
        </p:txBody>
      </p:sp>
      <p:sp>
        <p:nvSpPr>
          <p:cNvPr id="6" name="TextBox 5">
            <a:extLst>
              <a:ext uri="{FF2B5EF4-FFF2-40B4-BE49-F238E27FC236}">
                <a16:creationId xmlns:a16="http://schemas.microsoft.com/office/drawing/2014/main" id="{2CF5067B-122E-451F-A108-861ACC1BB6B2}"/>
              </a:ext>
            </a:extLst>
          </p:cNvPr>
          <p:cNvSpPr txBox="1"/>
          <p:nvPr/>
        </p:nvSpPr>
        <p:spPr>
          <a:xfrm>
            <a:off x="514904" y="3463678"/>
            <a:ext cx="6462944" cy="1323439"/>
          </a:xfrm>
          <a:prstGeom prst="rect">
            <a:avLst/>
          </a:prstGeom>
          <a:noFill/>
        </p:spPr>
        <p:txBody>
          <a:bodyPr wrap="square" rtlCol="0">
            <a:spAutoFit/>
          </a:bodyPr>
          <a:lstStyle/>
          <a:p>
            <a:pPr algn="ctr"/>
            <a:r>
              <a:rPr lang="en-US" sz="4000" b="1" dirty="0">
                <a:effectLst>
                  <a:glow rad="101600">
                    <a:schemeClr val="bg1">
                      <a:alpha val="60000"/>
                    </a:schemeClr>
                  </a:glow>
                </a:effectLst>
              </a:rPr>
              <a:t>The Woman ‘sits’ </a:t>
            </a:r>
          </a:p>
          <a:p>
            <a:pPr algn="ctr"/>
            <a:r>
              <a:rPr lang="en-US" sz="4000" b="1" dirty="0">
                <a:effectLst>
                  <a:glow rad="101600">
                    <a:schemeClr val="bg1">
                      <a:alpha val="60000"/>
                    </a:schemeClr>
                  </a:glow>
                </a:effectLst>
              </a:rPr>
              <a:t>on everything</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8273452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84" y="-22613"/>
            <a:ext cx="12258583" cy="140037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0186"/>
            <a:ext cx="12192000" cy="792669"/>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 y="1492855"/>
            <a:ext cx="12448515" cy="5365145"/>
          </a:xfrm>
          <a:prstGeom prst="rect">
            <a:avLst/>
          </a:prstGeom>
        </p:spPr>
      </p:pic>
    </p:spTree>
    <p:extLst>
      <p:ext uri="{BB962C8B-B14F-4D97-AF65-F5344CB8AC3E}">
        <p14:creationId xmlns:p14="http://schemas.microsoft.com/office/powerpoint/2010/main" val="34276149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0522014X3">
            <a:extLst>
              <a:ext uri="{FF2B5EF4-FFF2-40B4-BE49-F238E27FC236}">
                <a16:creationId xmlns:a16="http://schemas.microsoft.com/office/drawing/2014/main" id="{EDBC148E-4874-45CD-A948-43E6D7659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6871506-8DED-49CD-AE42-4903C2E21C13}"/>
              </a:ext>
            </a:extLst>
          </p:cNvPr>
          <p:cNvSpPr txBox="1"/>
          <p:nvPr/>
        </p:nvSpPr>
        <p:spPr>
          <a:xfrm>
            <a:off x="763480" y="683181"/>
            <a:ext cx="6427432" cy="2492990"/>
          </a:xfrm>
          <a:prstGeom prst="rect">
            <a:avLst/>
          </a:prstGeom>
          <a:noFill/>
        </p:spPr>
        <p:txBody>
          <a:bodyPr wrap="square" rtlCol="0">
            <a:spAutoFit/>
          </a:bodyPr>
          <a:lstStyle/>
          <a:p>
            <a:pPr algn="ctr"/>
            <a:r>
              <a:rPr lang="en-US" sz="3200" dirty="0">
                <a:effectLst>
                  <a:glow rad="101600">
                    <a:schemeClr val="bg1">
                      <a:alpha val="60000"/>
                    </a:schemeClr>
                  </a:glow>
                </a:effectLst>
              </a:rPr>
              <a:t>And the ten horns which thou </a:t>
            </a:r>
            <a:r>
              <a:rPr lang="en-US" sz="3200" dirty="0" err="1">
                <a:effectLst>
                  <a:glow rad="101600">
                    <a:schemeClr val="bg1">
                      <a:alpha val="60000"/>
                    </a:schemeClr>
                  </a:glow>
                </a:effectLst>
              </a:rPr>
              <a:t>sawest</a:t>
            </a:r>
            <a:r>
              <a:rPr lang="en-US" sz="3200" dirty="0">
                <a:effectLst>
                  <a:glow rad="101600">
                    <a:schemeClr val="bg1">
                      <a:alpha val="60000"/>
                    </a:schemeClr>
                  </a:glow>
                </a:effectLst>
              </a:rPr>
              <a:t> are ten kings which have received no kingdom as yet; but receive power as kings one hour with the beast. </a:t>
            </a:r>
          </a:p>
          <a:p>
            <a:pPr algn="ctr"/>
            <a:r>
              <a:rPr lang="en-US" sz="2800" dirty="0">
                <a:effectLst>
                  <a:glow rad="101600">
                    <a:schemeClr val="bg1">
                      <a:alpha val="60000"/>
                    </a:schemeClr>
                  </a:glow>
                </a:effectLst>
              </a:rPr>
              <a:t>Rev. 17:12.</a:t>
            </a:r>
            <a:endParaRPr lang="en-NZ" dirty="0"/>
          </a:p>
        </p:txBody>
      </p:sp>
      <p:sp>
        <p:nvSpPr>
          <p:cNvPr id="4" name="TextBox 3">
            <a:extLst>
              <a:ext uri="{FF2B5EF4-FFF2-40B4-BE49-F238E27FC236}">
                <a16:creationId xmlns:a16="http://schemas.microsoft.com/office/drawing/2014/main" id="{72BC18E5-DD4E-4C63-8AC6-CA07FAEF88FB}"/>
              </a:ext>
            </a:extLst>
          </p:cNvPr>
          <p:cNvSpPr txBox="1"/>
          <p:nvPr/>
        </p:nvSpPr>
        <p:spPr>
          <a:xfrm>
            <a:off x="1322772" y="4145871"/>
            <a:ext cx="4953739" cy="1323439"/>
          </a:xfrm>
          <a:prstGeom prst="rect">
            <a:avLst/>
          </a:prstGeom>
          <a:noFill/>
        </p:spPr>
        <p:txBody>
          <a:bodyPr wrap="square" rtlCol="0">
            <a:spAutoFit/>
          </a:bodyPr>
          <a:lstStyle/>
          <a:p>
            <a:pPr algn="ctr"/>
            <a:r>
              <a:rPr lang="en-US" sz="4000" b="1" dirty="0">
                <a:effectLst>
                  <a:glow rad="101600">
                    <a:schemeClr val="bg1">
                      <a:alpha val="60000"/>
                    </a:schemeClr>
                  </a:glow>
                </a:effectLst>
              </a:rPr>
              <a:t>Ten ‘Kings’ to come </a:t>
            </a:r>
          </a:p>
          <a:p>
            <a:pPr algn="ctr"/>
            <a:r>
              <a:rPr lang="en-US" sz="4000" b="1" dirty="0">
                <a:effectLst>
                  <a:glow rad="101600">
                    <a:schemeClr val="bg1">
                      <a:alpha val="60000"/>
                    </a:schemeClr>
                  </a:glow>
                </a:effectLst>
              </a:rPr>
              <a:t>unite with the Beast</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23029059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lub_of_rome_10_kingdoms">
            <a:extLst>
              <a:ext uri="{FF2B5EF4-FFF2-40B4-BE49-F238E27FC236}">
                <a16:creationId xmlns:a16="http://schemas.microsoft.com/office/drawing/2014/main" id="{9F1EB87A-C75A-4A35-84D3-FD7196C7C7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0970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45C36-4133-49D8-BD8A-33F1CC06E950}"/>
              </a:ext>
            </a:extLst>
          </p:cNvPr>
          <p:cNvSpPr txBox="1"/>
          <p:nvPr/>
        </p:nvSpPr>
        <p:spPr>
          <a:xfrm>
            <a:off x="1803647" y="4722920"/>
            <a:ext cx="8584707" cy="2031325"/>
          </a:xfrm>
          <a:prstGeom prst="rect">
            <a:avLst/>
          </a:prstGeom>
          <a:noFill/>
        </p:spPr>
        <p:txBody>
          <a:bodyPr wrap="square" rtlCol="0">
            <a:spAutoFit/>
          </a:bodyPr>
          <a:lstStyle/>
          <a:p>
            <a:pPr algn="ctr"/>
            <a:r>
              <a:rPr lang="en-US" sz="3600" dirty="0"/>
              <a:t>These have one mind, and shall give their power and strength unto the beast.  </a:t>
            </a:r>
          </a:p>
          <a:p>
            <a:pPr algn="ctr"/>
            <a:r>
              <a:rPr lang="en-US" sz="3200" dirty="0"/>
              <a:t>Rev. 17:13.</a:t>
            </a:r>
          </a:p>
          <a:p>
            <a:endParaRPr lang="en-NZ" dirty="0"/>
          </a:p>
        </p:txBody>
      </p:sp>
      <p:pic>
        <p:nvPicPr>
          <p:cNvPr id="3" name="Picture 4" descr="club_of_rome_10_kingdoms">
            <a:extLst>
              <a:ext uri="{FF2B5EF4-FFF2-40B4-BE49-F238E27FC236}">
                <a16:creationId xmlns:a16="http://schemas.microsoft.com/office/drawing/2014/main" id="{D016A836-4CA9-4E81-A33E-94A2C5658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60202" cy="425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B75CE04-9AB8-4763-90DE-6CA3A2A28711}"/>
              </a:ext>
            </a:extLst>
          </p:cNvPr>
          <p:cNvSpPr txBox="1"/>
          <p:nvPr/>
        </p:nvSpPr>
        <p:spPr>
          <a:xfrm>
            <a:off x="7460202" y="941032"/>
            <a:ext cx="4731798" cy="1754326"/>
          </a:xfrm>
          <a:prstGeom prst="rect">
            <a:avLst/>
          </a:prstGeom>
          <a:noFill/>
        </p:spPr>
        <p:txBody>
          <a:bodyPr wrap="square" rtlCol="0">
            <a:spAutoFit/>
          </a:bodyPr>
          <a:lstStyle/>
          <a:p>
            <a:pPr algn="ctr"/>
            <a:r>
              <a:rPr lang="en-US" sz="3600" b="1" dirty="0"/>
              <a:t>Globalism Triumphs </a:t>
            </a:r>
          </a:p>
          <a:p>
            <a:pPr algn="ctr"/>
            <a:r>
              <a:rPr lang="en-US" sz="3600" b="1" dirty="0"/>
              <a:t>the whole world </a:t>
            </a:r>
          </a:p>
          <a:p>
            <a:pPr algn="ctr"/>
            <a:r>
              <a:rPr lang="en-US" sz="3600" b="1" dirty="0"/>
              <a:t>united</a:t>
            </a:r>
            <a:endParaRPr lang="en-NZ" sz="3600" b="1" dirty="0"/>
          </a:p>
        </p:txBody>
      </p:sp>
    </p:spTree>
    <p:extLst>
      <p:ext uri="{BB962C8B-B14F-4D97-AF65-F5344CB8AC3E}">
        <p14:creationId xmlns:p14="http://schemas.microsoft.com/office/powerpoint/2010/main" val="25799651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eatitorwearit.files.wordpress.com/2009/12/norway_spi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20" y="0"/>
            <a:ext cx="1212097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1486" y="176805"/>
            <a:ext cx="7776864" cy="3354765"/>
          </a:xfrm>
          <a:prstGeom prst="rect">
            <a:avLst/>
          </a:prstGeom>
          <a:noFill/>
        </p:spPr>
        <p:txBody>
          <a:bodyPr wrap="square" rtlCol="0">
            <a:spAutoFit/>
          </a:bodyPr>
          <a:lstStyle/>
          <a:p>
            <a:r>
              <a:rPr lang="en-NZ" sz="3600" dirty="0">
                <a:effectLst>
                  <a:glow rad="101600">
                    <a:schemeClr val="bg1">
                      <a:alpha val="60000"/>
                    </a:schemeClr>
                  </a:glow>
                </a:effectLst>
              </a:rPr>
              <a:t>And he doeth great wonders, </a:t>
            </a:r>
          </a:p>
          <a:p>
            <a:r>
              <a:rPr lang="en-NZ" sz="3600" dirty="0">
                <a:effectLst>
                  <a:glow rad="101600">
                    <a:schemeClr val="bg1">
                      <a:alpha val="60000"/>
                    </a:schemeClr>
                  </a:glow>
                </a:effectLst>
              </a:rPr>
              <a:t>so that he </a:t>
            </a:r>
            <a:r>
              <a:rPr lang="en-NZ" sz="3600" dirty="0" err="1">
                <a:effectLst>
                  <a:glow rad="101600">
                    <a:schemeClr val="bg1">
                      <a:alpha val="60000"/>
                    </a:schemeClr>
                  </a:glow>
                </a:effectLst>
              </a:rPr>
              <a:t>maketh</a:t>
            </a:r>
            <a:r>
              <a:rPr lang="en-NZ" sz="3600" dirty="0">
                <a:effectLst>
                  <a:glow rad="101600">
                    <a:schemeClr val="bg1">
                      <a:alpha val="60000"/>
                    </a:schemeClr>
                  </a:glow>
                </a:effectLst>
              </a:rPr>
              <a:t> fire </a:t>
            </a:r>
          </a:p>
          <a:p>
            <a:r>
              <a:rPr lang="en-NZ" sz="3600" dirty="0">
                <a:effectLst>
                  <a:glow rad="101600">
                    <a:schemeClr val="bg1">
                      <a:alpha val="60000"/>
                    </a:schemeClr>
                  </a:glow>
                </a:effectLst>
              </a:rPr>
              <a:t>come down from heaven  </a:t>
            </a:r>
          </a:p>
          <a:p>
            <a:r>
              <a:rPr lang="en-NZ" sz="3600" dirty="0">
                <a:effectLst>
                  <a:glow rad="101600">
                    <a:schemeClr val="bg1">
                      <a:alpha val="60000"/>
                    </a:schemeClr>
                  </a:glow>
                </a:effectLst>
              </a:rPr>
              <a:t>on the earth in the </a:t>
            </a:r>
          </a:p>
          <a:p>
            <a:r>
              <a:rPr lang="en-NZ" sz="3600" dirty="0">
                <a:effectLst>
                  <a:glow rad="101600">
                    <a:schemeClr val="bg1">
                      <a:alpha val="60000"/>
                    </a:schemeClr>
                  </a:glow>
                </a:effectLst>
              </a:rPr>
              <a:t>sight of men.              </a:t>
            </a:r>
          </a:p>
          <a:p>
            <a:r>
              <a:rPr lang="en-NZ" sz="3200" dirty="0">
                <a:effectLst>
                  <a:glow rad="101600">
                    <a:schemeClr val="bg1">
                      <a:alpha val="60000"/>
                    </a:schemeClr>
                  </a:glow>
                </a:effectLst>
              </a:rPr>
              <a:t>Rev. 13:13.</a:t>
            </a:r>
            <a:endParaRPr lang="en-NZ" sz="3200" dirty="0"/>
          </a:p>
        </p:txBody>
      </p:sp>
    </p:spTree>
    <p:extLst>
      <p:ext uri="{BB962C8B-B14F-4D97-AF65-F5344CB8AC3E}">
        <p14:creationId xmlns:p14="http://schemas.microsoft.com/office/powerpoint/2010/main" val="19045376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itsaboutthattime.net/photos/norwayspira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830"/>
            <a:ext cx="12192000" cy="69968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9241" y="0"/>
            <a:ext cx="7560840" cy="4247317"/>
          </a:xfrm>
          <a:prstGeom prst="rect">
            <a:avLst/>
          </a:prstGeom>
          <a:noFill/>
        </p:spPr>
        <p:txBody>
          <a:bodyPr wrap="square" rtlCol="0">
            <a:spAutoFit/>
          </a:bodyPr>
          <a:lstStyle/>
          <a:p>
            <a:r>
              <a:rPr lang="en-NZ" sz="3600" dirty="0">
                <a:effectLst>
                  <a:glow rad="101600">
                    <a:schemeClr val="bg1">
                      <a:alpha val="60000"/>
                    </a:schemeClr>
                  </a:glow>
                </a:effectLst>
              </a:rPr>
              <a:t>And </a:t>
            </a:r>
            <a:r>
              <a:rPr lang="en-NZ" sz="3600" dirty="0" err="1">
                <a:effectLst>
                  <a:glow rad="101600">
                    <a:schemeClr val="bg1">
                      <a:alpha val="60000"/>
                    </a:schemeClr>
                  </a:glow>
                </a:effectLst>
              </a:rPr>
              <a:t>deceiveth</a:t>
            </a:r>
            <a:r>
              <a:rPr lang="en-NZ" sz="3600" dirty="0">
                <a:effectLst>
                  <a:glow rad="101600">
                    <a:schemeClr val="bg1">
                      <a:alpha val="60000"/>
                    </a:schemeClr>
                  </a:glow>
                </a:effectLst>
              </a:rPr>
              <a:t> them that </a:t>
            </a:r>
          </a:p>
          <a:p>
            <a:r>
              <a:rPr lang="en-NZ" sz="3600" dirty="0">
                <a:effectLst>
                  <a:glow rad="101600">
                    <a:schemeClr val="bg1">
                      <a:alpha val="60000"/>
                    </a:schemeClr>
                  </a:glow>
                </a:effectLst>
              </a:rPr>
              <a:t>dwell on the earth by </a:t>
            </a:r>
          </a:p>
          <a:p>
            <a:r>
              <a:rPr lang="en-NZ" sz="3600" dirty="0">
                <a:effectLst>
                  <a:glow rad="101600">
                    <a:schemeClr val="bg1">
                      <a:alpha val="60000"/>
                    </a:schemeClr>
                  </a:glow>
                </a:effectLst>
              </a:rPr>
              <a:t>the means of those </a:t>
            </a:r>
          </a:p>
          <a:p>
            <a:r>
              <a:rPr lang="en-NZ" sz="3600" dirty="0">
                <a:effectLst>
                  <a:glow rad="101600">
                    <a:schemeClr val="bg1">
                      <a:alpha val="60000"/>
                    </a:schemeClr>
                  </a:glow>
                </a:effectLst>
              </a:rPr>
              <a:t>miracles which </a:t>
            </a:r>
          </a:p>
          <a:p>
            <a:r>
              <a:rPr lang="en-NZ" sz="3600" dirty="0">
                <a:effectLst>
                  <a:glow rad="101600">
                    <a:schemeClr val="bg1">
                      <a:alpha val="60000"/>
                    </a:schemeClr>
                  </a:glow>
                </a:effectLst>
              </a:rPr>
              <a:t>he had power </a:t>
            </a:r>
          </a:p>
          <a:p>
            <a:r>
              <a:rPr lang="en-NZ" sz="3600" dirty="0">
                <a:effectLst>
                  <a:glow rad="101600">
                    <a:schemeClr val="bg1">
                      <a:alpha val="60000"/>
                    </a:schemeClr>
                  </a:glow>
                </a:effectLst>
              </a:rPr>
              <a:t>to do… </a:t>
            </a:r>
          </a:p>
          <a:p>
            <a:r>
              <a:rPr lang="en-NZ" sz="3200" dirty="0">
                <a:effectLst>
                  <a:glow rad="101600">
                    <a:schemeClr val="bg1">
                      <a:alpha val="60000"/>
                    </a:schemeClr>
                  </a:glow>
                </a:effectLst>
              </a:rPr>
              <a:t>Rev. 13:14.</a:t>
            </a:r>
          </a:p>
          <a:p>
            <a:endParaRPr lang="en-NZ" dirty="0"/>
          </a:p>
        </p:txBody>
      </p:sp>
    </p:spTree>
    <p:extLst>
      <p:ext uri="{BB962C8B-B14F-4D97-AF65-F5344CB8AC3E}">
        <p14:creationId xmlns:p14="http://schemas.microsoft.com/office/powerpoint/2010/main" val="1885979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EE864F-052B-45EC-B023-4C05D9059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88"/>
            <a:ext cx="12192000" cy="6935088"/>
          </a:xfrm>
          <a:prstGeom prst="rect">
            <a:avLst/>
          </a:prstGeom>
        </p:spPr>
      </p:pic>
      <p:sp>
        <p:nvSpPr>
          <p:cNvPr id="2" name="TextBox 1">
            <a:extLst>
              <a:ext uri="{FF2B5EF4-FFF2-40B4-BE49-F238E27FC236}">
                <a16:creationId xmlns:a16="http://schemas.microsoft.com/office/drawing/2014/main" id="{C7AFA6E6-E0AC-47CB-97F1-DA74CB739871}"/>
              </a:ext>
            </a:extLst>
          </p:cNvPr>
          <p:cNvSpPr txBox="1"/>
          <p:nvPr/>
        </p:nvSpPr>
        <p:spPr>
          <a:xfrm>
            <a:off x="1020932" y="3226237"/>
            <a:ext cx="9854213" cy="3631763"/>
          </a:xfrm>
          <a:prstGeom prst="rect">
            <a:avLst/>
          </a:prstGeom>
          <a:noFill/>
        </p:spPr>
        <p:txBody>
          <a:bodyPr wrap="square" rtlCol="0">
            <a:spAutoFit/>
          </a:bodyPr>
          <a:lstStyle/>
          <a:p>
            <a:pPr algn="ctr"/>
            <a:r>
              <a:rPr lang="en-US" sz="3600" b="1" dirty="0">
                <a:solidFill>
                  <a:srgbClr val="FFFF00"/>
                </a:solidFill>
                <a:effectLst>
                  <a:glow rad="101600">
                    <a:schemeClr val="bg1">
                      <a:alpha val="60000"/>
                    </a:schemeClr>
                  </a:glow>
                </a:effectLst>
              </a:rPr>
              <a:t>These shall make war with the Lamb, </a:t>
            </a:r>
          </a:p>
          <a:p>
            <a:pPr algn="ctr"/>
            <a:r>
              <a:rPr lang="en-US" sz="3600" dirty="0">
                <a:effectLst>
                  <a:glow rad="101600">
                    <a:schemeClr val="bg1">
                      <a:alpha val="60000"/>
                    </a:schemeClr>
                  </a:glow>
                </a:effectLst>
              </a:rPr>
              <a:t>and the Lamb shall overcome them: </a:t>
            </a:r>
          </a:p>
          <a:p>
            <a:pPr algn="ctr"/>
            <a:r>
              <a:rPr lang="en-US" sz="3600" dirty="0">
                <a:effectLst>
                  <a:glow rad="101600">
                    <a:schemeClr val="bg1">
                      <a:alpha val="60000"/>
                    </a:schemeClr>
                  </a:glow>
                </a:effectLst>
              </a:rPr>
              <a:t>for he is Lord of lords, and King of kings: </a:t>
            </a:r>
          </a:p>
          <a:p>
            <a:pPr algn="ctr"/>
            <a:r>
              <a:rPr lang="en-US" sz="3600" dirty="0">
                <a:effectLst>
                  <a:glow rad="101600">
                    <a:schemeClr val="bg1">
                      <a:alpha val="60000"/>
                    </a:schemeClr>
                  </a:glow>
                </a:effectLst>
              </a:rPr>
              <a:t>and they that are with him </a:t>
            </a:r>
          </a:p>
          <a:p>
            <a:pPr algn="ctr"/>
            <a:r>
              <a:rPr lang="en-US" sz="3600" dirty="0">
                <a:effectLst>
                  <a:glow rad="101600">
                    <a:schemeClr val="bg1">
                      <a:alpha val="60000"/>
                    </a:schemeClr>
                  </a:glow>
                </a:effectLst>
              </a:rPr>
              <a:t>are called, and chosen, and faithful.  </a:t>
            </a:r>
          </a:p>
          <a:p>
            <a:pPr algn="ctr"/>
            <a:r>
              <a:rPr lang="en-US" sz="3200" dirty="0">
                <a:effectLst>
                  <a:glow rad="101600">
                    <a:schemeClr val="bg1">
                      <a:alpha val="60000"/>
                    </a:schemeClr>
                  </a:glow>
                </a:effectLst>
              </a:rPr>
              <a:t>Rev. 17:14.</a:t>
            </a:r>
          </a:p>
          <a:p>
            <a:endParaRPr lang="en-NZ" dirty="0"/>
          </a:p>
        </p:txBody>
      </p:sp>
    </p:spTree>
    <p:extLst>
      <p:ext uri="{BB962C8B-B14F-4D97-AF65-F5344CB8AC3E}">
        <p14:creationId xmlns:p14="http://schemas.microsoft.com/office/powerpoint/2010/main" val="34684080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descr="2774BB~1">
            <a:extLst>
              <a:ext uri="{FF2B5EF4-FFF2-40B4-BE49-F238E27FC236}">
                <a16:creationId xmlns:a16="http://schemas.microsoft.com/office/drawing/2014/main" id="{5A440EFC-CA48-4236-ADA6-339ED5A4A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
            <a:extLst>
              <a:ext uri="{FF2B5EF4-FFF2-40B4-BE49-F238E27FC236}">
                <a16:creationId xmlns:a16="http://schemas.microsoft.com/office/drawing/2014/main" id="{6512DD0C-56B0-4A4B-85B4-43840A58A480}"/>
              </a:ext>
            </a:extLst>
          </p:cNvPr>
          <p:cNvSpPr txBox="1">
            <a:spLocks noChangeArrowheads="1"/>
          </p:cNvSpPr>
          <p:nvPr/>
        </p:nvSpPr>
        <p:spPr bwMode="auto">
          <a:xfrm>
            <a:off x="347709" y="2506359"/>
            <a:ext cx="1149658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1" hangingPunct="1">
              <a:defRPr/>
            </a:pPr>
            <a:r>
              <a:rPr lang="en-US" sz="3200" dirty="0">
                <a:effectLst>
                  <a:glow rad="101600">
                    <a:schemeClr val="bg1">
                      <a:alpha val="60000"/>
                    </a:schemeClr>
                  </a:glow>
                </a:effectLst>
              </a:rPr>
              <a:t>The </a:t>
            </a:r>
            <a:r>
              <a:rPr lang="en-US" sz="3200" dirty="0" err="1">
                <a:effectLst>
                  <a:glow rad="101600">
                    <a:schemeClr val="bg1">
                      <a:alpha val="60000"/>
                    </a:schemeClr>
                  </a:glow>
                </a:effectLst>
              </a:rPr>
              <a:t>Saviour</a:t>
            </a:r>
            <a:r>
              <a:rPr lang="en-US" sz="3200" dirty="0">
                <a:effectLst>
                  <a:glow rad="101600">
                    <a:schemeClr val="bg1">
                      <a:alpha val="60000"/>
                    </a:schemeClr>
                  </a:glow>
                </a:effectLst>
              </a:rPr>
              <a:t> is presented before John under the symbols of </a:t>
            </a:r>
          </a:p>
          <a:p>
            <a:pPr algn="ctr" eaLnBrk="1" hangingPunct="1">
              <a:defRPr/>
            </a:pPr>
            <a:r>
              <a:rPr lang="en-US" sz="3200" dirty="0">
                <a:effectLst>
                  <a:glow rad="101600">
                    <a:schemeClr val="bg1">
                      <a:alpha val="60000"/>
                    </a:schemeClr>
                  </a:glow>
                </a:effectLst>
              </a:rPr>
              <a:t>“the Lion of the tribe of Judah” and of “a Lamb as it had been slain.”  Rev. 5:5,6.  These symbols represent the union of </a:t>
            </a:r>
          </a:p>
          <a:p>
            <a:pPr algn="ctr" eaLnBrk="1" hangingPunct="1">
              <a:defRPr/>
            </a:pPr>
            <a:r>
              <a:rPr lang="en-US" sz="3200" dirty="0">
                <a:effectLst>
                  <a:glow rad="101600">
                    <a:schemeClr val="bg1">
                      <a:alpha val="60000"/>
                    </a:schemeClr>
                  </a:glow>
                </a:effectLst>
              </a:rPr>
              <a:t>omnipotent power and self-sacrificing love.  </a:t>
            </a:r>
          </a:p>
          <a:p>
            <a:pPr algn="ctr" eaLnBrk="1" hangingPunct="1">
              <a:defRPr/>
            </a:pPr>
            <a:r>
              <a:rPr lang="en-US" sz="3200" dirty="0">
                <a:effectLst>
                  <a:glow rad="101600">
                    <a:schemeClr val="bg1">
                      <a:alpha val="60000"/>
                    </a:schemeClr>
                  </a:glow>
                </a:effectLst>
              </a:rPr>
              <a:t>The Lion of Judah, so terrible to the rejecters of His grace, </a:t>
            </a:r>
          </a:p>
          <a:p>
            <a:pPr algn="ctr" eaLnBrk="1" hangingPunct="1">
              <a:defRPr/>
            </a:pPr>
            <a:r>
              <a:rPr lang="en-US" sz="3200" dirty="0">
                <a:effectLst>
                  <a:glow rad="101600">
                    <a:schemeClr val="bg1">
                      <a:alpha val="60000"/>
                    </a:schemeClr>
                  </a:glow>
                </a:effectLst>
              </a:rPr>
              <a:t>will be the Lamb of God to the obedient and faithful.  </a:t>
            </a:r>
          </a:p>
        </p:txBody>
      </p:sp>
      <p:sp>
        <p:nvSpPr>
          <p:cNvPr id="21510" name="Text Box 6">
            <a:extLst>
              <a:ext uri="{FF2B5EF4-FFF2-40B4-BE49-F238E27FC236}">
                <a16:creationId xmlns:a16="http://schemas.microsoft.com/office/drawing/2014/main" id="{70983D4B-D54C-448D-A5B5-653F81130C5C}"/>
              </a:ext>
            </a:extLst>
          </p:cNvPr>
          <p:cNvSpPr txBox="1">
            <a:spLocks noChangeArrowheads="1"/>
          </p:cNvSpPr>
          <p:nvPr/>
        </p:nvSpPr>
        <p:spPr bwMode="auto">
          <a:xfrm>
            <a:off x="3245744" y="1272927"/>
            <a:ext cx="3240088" cy="52322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2800" dirty="0">
                <a:effectLst>
                  <a:glow rad="101600">
                    <a:schemeClr val="bg1">
                      <a:alpha val="60000"/>
                    </a:schemeClr>
                  </a:glow>
                </a:effectLst>
              </a:rPr>
              <a:t>AA 589</a:t>
            </a:r>
          </a:p>
        </p:txBody>
      </p:sp>
      <p:sp>
        <p:nvSpPr>
          <p:cNvPr id="21511" name="Text Box 7">
            <a:extLst>
              <a:ext uri="{FF2B5EF4-FFF2-40B4-BE49-F238E27FC236}">
                <a16:creationId xmlns:a16="http://schemas.microsoft.com/office/drawing/2014/main" id="{50B7A847-C7DF-4AB8-9668-126D19AB4267}"/>
              </a:ext>
            </a:extLst>
          </p:cNvPr>
          <p:cNvSpPr txBox="1">
            <a:spLocks noChangeArrowheads="1"/>
          </p:cNvSpPr>
          <p:nvPr/>
        </p:nvSpPr>
        <p:spPr bwMode="auto">
          <a:xfrm>
            <a:off x="1847850" y="188914"/>
            <a:ext cx="8280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3600" b="1" dirty="0">
                <a:effectLst>
                  <a:glow rad="101600">
                    <a:schemeClr val="bg1">
                      <a:alpha val="60000"/>
                    </a:schemeClr>
                  </a:glow>
                </a:effectLst>
              </a:rPr>
              <a:t>Lion to the wicked – Lamb to the saved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658C2FF-2C1B-4227-BB1E-FAD658F06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0066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4C07045-BF5A-4EE5-A911-DCE5FCB0E1FA}"/>
              </a:ext>
            </a:extLst>
          </p:cNvPr>
          <p:cNvSpPr txBox="1"/>
          <p:nvPr/>
        </p:nvSpPr>
        <p:spPr>
          <a:xfrm>
            <a:off x="5300663" y="2287032"/>
            <a:ext cx="6891337" cy="4555093"/>
          </a:xfrm>
          <a:prstGeom prst="rect">
            <a:avLst/>
          </a:prstGeom>
          <a:noFill/>
        </p:spPr>
        <p:txBody>
          <a:bodyPr wrap="square" rtlCol="0">
            <a:spAutoFit/>
          </a:bodyPr>
          <a:lstStyle/>
          <a:p>
            <a:pPr algn="ctr"/>
            <a:r>
              <a:rPr lang="en-US" altLang="en-US" sz="2800" dirty="0"/>
              <a:t>…the CIA mounted a massive propaganda campaign in Italy… millions of dollars were pumped into the Christian Democrats and other non-communist parties… the defeat </a:t>
            </a:r>
          </a:p>
          <a:p>
            <a:pPr algn="ctr"/>
            <a:r>
              <a:rPr lang="en-US" altLang="en-US" sz="2800" dirty="0"/>
              <a:t>of the communists at the polls is historically </a:t>
            </a:r>
            <a:r>
              <a:rPr lang="en-US" altLang="en-US" sz="2800" b="1" dirty="0">
                <a:solidFill>
                  <a:srgbClr val="FFFF00"/>
                </a:solidFill>
              </a:rPr>
              <a:t>viewed by the CIA not only as their first </a:t>
            </a:r>
          </a:p>
          <a:p>
            <a:pPr algn="ctr"/>
            <a:r>
              <a:rPr lang="en-US" altLang="en-US" sz="2800" b="1" dirty="0">
                <a:solidFill>
                  <a:srgbClr val="FFFF00"/>
                </a:solidFill>
              </a:rPr>
              <a:t>but as one of their most outstandingly successful covert operations. </a:t>
            </a:r>
          </a:p>
          <a:p>
            <a:pPr algn="ctr"/>
            <a:r>
              <a:rPr lang="en-US" altLang="en-US" sz="2400" i="1" dirty="0"/>
              <a:t>Brian Freemantle, </a:t>
            </a:r>
            <a:r>
              <a:rPr lang="en-US" altLang="en-US" sz="2400" i="1" u="sng" dirty="0"/>
              <a:t>CIA the Honorable Company</a:t>
            </a:r>
            <a:r>
              <a:rPr lang="en-US" altLang="en-US" sz="2400" i="1" dirty="0"/>
              <a:t>, </a:t>
            </a:r>
          </a:p>
          <a:p>
            <a:pPr algn="ctr"/>
            <a:r>
              <a:rPr lang="en-US" altLang="en-US" sz="2400" i="1" dirty="0"/>
              <a:t>(The Rainbow Pub. Co., London, 1983) p. 29.</a:t>
            </a:r>
          </a:p>
          <a:p>
            <a:endParaRPr lang="en-NZ" dirty="0"/>
          </a:p>
        </p:txBody>
      </p:sp>
      <p:sp>
        <p:nvSpPr>
          <p:cNvPr id="4" name="TextBox 3">
            <a:extLst>
              <a:ext uri="{FF2B5EF4-FFF2-40B4-BE49-F238E27FC236}">
                <a16:creationId xmlns:a16="http://schemas.microsoft.com/office/drawing/2014/main" id="{30EBA4CF-CC74-44C4-9495-3967ABB8D172}"/>
              </a:ext>
            </a:extLst>
          </p:cNvPr>
          <p:cNvSpPr txBox="1"/>
          <p:nvPr/>
        </p:nvSpPr>
        <p:spPr>
          <a:xfrm>
            <a:off x="5767872" y="232853"/>
            <a:ext cx="5956917" cy="1754326"/>
          </a:xfrm>
          <a:prstGeom prst="rect">
            <a:avLst/>
          </a:prstGeom>
          <a:noFill/>
        </p:spPr>
        <p:txBody>
          <a:bodyPr wrap="square" rtlCol="0">
            <a:spAutoFit/>
          </a:bodyPr>
          <a:lstStyle/>
          <a:p>
            <a:pPr algn="ctr"/>
            <a:r>
              <a:rPr lang="en-US" sz="3600" b="1" dirty="0"/>
              <a:t>The CIA and Catholic Church defeat Communism </a:t>
            </a:r>
          </a:p>
          <a:p>
            <a:pPr algn="ctr"/>
            <a:r>
              <a:rPr lang="en-US" sz="3600" b="1" dirty="0"/>
              <a:t>Italy 1947</a:t>
            </a:r>
            <a:endParaRPr lang="en-NZ" sz="3600" b="1" dirty="0"/>
          </a:p>
        </p:txBody>
      </p:sp>
    </p:spTree>
    <p:extLst>
      <p:ext uri="{BB962C8B-B14F-4D97-AF65-F5344CB8AC3E}">
        <p14:creationId xmlns:p14="http://schemas.microsoft.com/office/powerpoint/2010/main" val="31200837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A7E925-1FDE-45DC-94E7-0EDDA2B61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FE96F1C-3197-4728-9405-BAD1FBE498B2}"/>
              </a:ext>
            </a:extLst>
          </p:cNvPr>
          <p:cNvSpPr txBox="1"/>
          <p:nvPr/>
        </p:nvSpPr>
        <p:spPr>
          <a:xfrm>
            <a:off x="1535836" y="4314549"/>
            <a:ext cx="9871969" cy="1754326"/>
          </a:xfrm>
          <a:prstGeom prst="rect">
            <a:avLst/>
          </a:prstGeom>
          <a:noFill/>
        </p:spPr>
        <p:txBody>
          <a:bodyPr wrap="square" rtlCol="0">
            <a:spAutoFit/>
          </a:bodyPr>
          <a:lstStyle/>
          <a:p>
            <a:pPr algn="ctr"/>
            <a:r>
              <a:rPr lang="en-US" sz="3600" dirty="0">
                <a:effectLst>
                  <a:glow rad="101600">
                    <a:schemeClr val="bg1">
                      <a:alpha val="60000"/>
                    </a:schemeClr>
                  </a:glow>
                </a:effectLst>
              </a:rPr>
              <a:t>And the woman which thou </a:t>
            </a:r>
            <a:r>
              <a:rPr lang="en-US" sz="3600" dirty="0" err="1">
                <a:effectLst>
                  <a:glow rad="101600">
                    <a:schemeClr val="bg1">
                      <a:alpha val="60000"/>
                    </a:schemeClr>
                  </a:glow>
                </a:effectLst>
              </a:rPr>
              <a:t>sawest</a:t>
            </a:r>
            <a:r>
              <a:rPr lang="en-US" sz="3600" dirty="0">
                <a:effectLst>
                  <a:glow rad="101600">
                    <a:schemeClr val="bg1">
                      <a:alpha val="60000"/>
                    </a:schemeClr>
                  </a:glow>
                </a:effectLst>
              </a:rPr>
              <a:t> is that great city, which </a:t>
            </a:r>
            <a:r>
              <a:rPr lang="en-US" sz="3600" dirty="0" err="1">
                <a:effectLst>
                  <a:glow rad="101600">
                    <a:schemeClr val="bg1">
                      <a:alpha val="60000"/>
                    </a:schemeClr>
                  </a:glow>
                </a:effectLst>
              </a:rPr>
              <a:t>reigneth</a:t>
            </a:r>
            <a:r>
              <a:rPr lang="en-US" sz="3600" dirty="0">
                <a:effectLst>
                  <a:glow rad="101600">
                    <a:schemeClr val="bg1">
                      <a:alpha val="60000"/>
                    </a:schemeClr>
                  </a:glow>
                </a:effectLst>
              </a:rPr>
              <a:t> over the kings of the earth.  </a:t>
            </a:r>
          </a:p>
          <a:p>
            <a:pPr algn="ctr"/>
            <a:r>
              <a:rPr lang="en-US" sz="3200" dirty="0">
                <a:effectLst>
                  <a:glow rad="101600">
                    <a:schemeClr val="bg1">
                      <a:alpha val="60000"/>
                    </a:schemeClr>
                  </a:glow>
                </a:effectLst>
              </a:rPr>
              <a:t>Rev. 17:18.</a:t>
            </a:r>
            <a:endParaRPr lang="en-NZ" sz="3200" dirty="0">
              <a:effectLst>
                <a:glow rad="101600">
                  <a:schemeClr val="bg1">
                    <a:alpha val="60000"/>
                  </a:schemeClr>
                </a:glow>
              </a:effectLst>
            </a:endParaRPr>
          </a:p>
        </p:txBody>
      </p:sp>
    </p:spTree>
    <p:extLst>
      <p:ext uri="{BB962C8B-B14F-4D97-AF65-F5344CB8AC3E}">
        <p14:creationId xmlns:p14="http://schemas.microsoft.com/office/powerpoint/2010/main" val="1609677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0522014X3">
            <a:extLst>
              <a:ext uri="{FF2B5EF4-FFF2-40B4-BE49-F238E27FC236}">
                <a16:creationId xmlns:a16="http://schemas.microsoft.com/office/drawing/2014/main" id="{EDBC148E-4874-45CD-A948-43E6D7659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2BC18E5-DD4E-4C63-8AC6-CA07FAEF88FB}"/>
              </a:ext>
            </a:extLst>
          </p:cNvPr>
          <p:cNvSpPr txBox="1"/>
          <p:nvPr/>
        </p:nvSpPr>
        <p:spPr>
          <a:xfrm>
            <a:off x="1526956" y="675814"/>
            <a:ext cx="4953739" cy="2554545"/>
          </a:xfrm>
          <a:prstGeom prst="rect">
            <a:avLst/>
          </a:prstGeom>
          <a:noFill/>
        </p:spPr>
        <p:txBody>
          <a:bodyPr wrap="square" rtlCol="0">
            <a:spAutoFit/>
          </a:bodyPr>
          <a:lstStyle/>
          <a:p>
            <a:r>
              <a:rPr lang="en-US" sz="4000" b="1" dirty="0">
                <a:effectLst>
                  <a:glow rad="101600">
                    <a:schemeClr val="bg1">
                      <a:alpha val="60000"/>
                    </a:schemeClr>
                  </a:glow>
                </a:effectLst>
              </a:rPr>
              <a:t>Religious Power</a:t>
            </a:r>
          </a:p>
          <a:p>
            <a:r>
              <a:rPr lang="en-US" sz="4000" b="1" dirty="0">
                <a:effectLst>
                  <a:glow rad="101600">
                    <a:schemeClr val="bg1">
                      <a:alpha val="60000"/>
                    </a:schemeClr>
                  </a:glow>
                </a:effectLst>
              </a:rPr>
              <a:t>Political Power</a:t>
            </a:r>
          </a:p>
          <a:p>
            <a:r>
              <a:rPr lang="en-US" sz="4000" b="1" dirty="0">
                <a:effectLst>
                  <a:glow rad="101600">
                    <a:schemeClr val="bg1">
                      <a:alpha val="60000"/>
                    </a:schemeClr>
                  </a:glow>
                </a:effectLst>
              </a:rPr>
              <a:t>Military Power</a:t>
            </a:r>
          </a:p>
          <a:p>
            <a:r>
              <a:rPr lang="en-US" sz="4000" b="1" dirty="0">
                <a:effectLst>
                  <a:glow rad="101600">
                    <a:schemeClr val="bg1">
                      <a:alpha val="60000"/>
                    </a:schemeClr>
                  </a:glow>
                </a:effectLst>
              </a:rPr>
              <a:t>Economic Power</a:t>
            </a:r>
            <a:endParaRPr lang="en-NZ" sz="4000" b="1" dirty="0">
              <a:effectLst>
                <a:glow rad="101600">
                  <a:schemeClr val="bg1">
                    <a:alpha val="60000"/>
                  </a:schemeClr>
                </a:glow>
              </a:effectLst>
            </a:endParaRPr>
          </a:p>
        </p:txBody>
      </p:sp>
      <p:sp>
        <p:nvSpPr>
          <p:cNvPr id="5" name="TextBox 4">
            <a:extLst>
              <a:ext uri="{FF2B5EF4-FFF2-40B4-BE49-F238E27FC236}">
                <a16:creationId xmlns:a16="http://schemas.microsoft.com/office/drawing/2014/main" id="{32C78281-4EBC-4B0E-B902-954B7695400F}"/>
              </a:ext>
            </a:extLst>
          </p:cNvPr>
          <p:cNvSpPr txBox="1"/>
          <p:nvPr/>
        </p:nvSpPr>
        <p:spPr>
          <a:xfrm>
            <a:off x="653986" y="3739589"/>
            <a:ext cx="5442014" cy="2585323"/>
          </a:xfrm>
          <a:prstGeom prst="rect">
            <a:avLst/>
          </a:prstGeom>
          <a:noFill/>
        </p:spPr>
        <p:txBody>
          <a:bodyPr wrap="square" rtlCol="0">
            <a:spAutoFit/>
          </a:bodyPr>
          <a:lstStyle/>
          <a:p>
            <a:pPr algn="ctr"/>
            <a:r>
              <a:rPr lang="en-US" sz="3600" dirty="0">
                <a:effectLst>
                  <a:glow rad="101600">
                    <a:schemeClr val="bg1">
                      <a:alpha val="60000"/>
                    </a:schemeClr>
                  </a:glow>
                  <a:outerShdw blurRad="50800" dist="38100" dir="5400000" algn="t" rotWithShape="0">
                    <a:prstClr val="black">
                      <a:alpha val="40000"/>
                    </a:prstClr>
                  </a:outerShdw>
                </a:effectLst>
              </a:rPr>
              <a:t>…for </a:t>
            </a:r>
            <a:r>
              <a:rPr lang="en-US" sz="3600" b="1" dirty="0">
                <a:solidFill>
                  <a:srgbClr val="FFFF00"/>
                </a:solidFill>
                <a:effectLst>
                  <a:glow rad="101600">
                    <a:schemeClr val="bg1">
                      <a:alpha val="60000"/>
                    </a:schemeClr>
                  </a:glow>
                  <a:outerShdw blurRad="50800" dist="38100" dir="5400000" algn="t" rotWithShape="0">
                    <a:prstClr val="black">
                      <a:alpha val="40000"/>
                    </a:prstClr>
                  </a:outerShdw>
                </a:effectLst>
              </a:rPr>
              <a:t>thy</a:t>
            </a:r>
            <a:r>
              <a:rPr lang="en-US" sz="3600" dirty="0">
                <a:effectLst>
                  <a:glow rad="101600">
                    <a:schemeClr val="bg1">
                      <a:alpha val="60000"/>
                    </a:schemeClr>
                  </a:glow>
                  <a:outerShdw blurRad="50800" dist="38100" dir="5400000" algn="t" rotWithShape="0">
                    <a:prstClr val="black">
                      <a:alpha val="40000"/>
                    </a:prstClr>
                  </a:outerShdw>
                </a:effectLst>
              </a:rPr>
              <a:t> merchants </a:t>
            </a:r>
          </a:p>
          <a:p>
            <a:pPr algn="ctr"/>
            <a:r>
              <a:rPr lang="en-US" sz="3600" dirty="0">
                <a:effectLst>
                  <a:glow rad="101600">
                    <a:schemeClr val="bg1">
                      <a:alpha val="60000"/>
                    </a:schemeClr>
                  </a:glow>
                  <a:outerShdw blurRad="50800" dist="38100" dir="5400000" algn="t" rotWithShape="0">
                    <a:prstClr val="black">
                      <a:alpha val="40000"/>
                    </a:prstClr>
                  </a:outerShdw>
                </a:effectLst>
              </a:rPr>
              <a:t>were the great </a:t>
            </a:r>
          </a:p>
          <a:p>
            <a:pPr algn="ctr"/>
            <a:r>
              <a:rPr lang="en-US" sz="3600" dirty="0">
                <a:effectLst>
                  <a:glow rad="101600">
                    <a:schemeClr val="bg1">
                      <a:alpha val="60000"/>
                    </a:schemeClr>
                  </a:glow>
                  <a:outerShdw blurRad="50800" dist="38100" dir="5400000" algn="t" rotWithShape="0">
                    <a:prstClr val="black">
                      <a:alpha val="40000"/>
                    </a:prstClr>
                  </a:outerShdw>
                </a:effectLst>
              </a:rPr>
              <a:t>men of the earth… </a:t>
            </a:r>
          </a:p>
          <a:p>
            <a:pPr algn="ctr"/>
            <a:r>
              <a:rPr lang="en-US" sz="3200" dirty="0">
                <a:effectLst>
                  <a:glow rad="101600">
                    <a:schemeClr val="bg1">
                      <a:alpha val="60000"/>
                    </a:schemeClr>
                  </a:glow>
                </a:effectLst>
              </a:rPr>
              <a:t>Rev. 18:23.</a:t>
            </a:r>
            <a:endParaRPr lang="en-NZ" sz="3200" dirty="0">
              <a:effectLst>
                <a:glow rad="101600">
                  <a:schemeClr val="bg1">
                    <a:alpha val="60000"/>
                  </a:schemeClr>
                </a:glow>
              </a:effectLst>
            </a:endParaRPr>
          </a:p>
          <a:p>
            <a:endParaRPr lang="en-NZ" dirty="0"/>
          </a:p>
        </p:txBody>
      </p:sp>
    </p:spTree>
    <p:extLst>
      <p:ext uri="{BB962C8B-B14F-4D97-AF65-F5344CB8AC3E}">
        <p14:creationId xmlns:p14="http://schemas.microsoft.com/office/powerpoint/2010/main" val="208320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hlinkClick r:id="rId2"/>
            <a:extLst>
              <a:ext uri="{FF2B5EF4-FFF2-40B4-BE49-F238E27FC236}">
                <a16:creationId xmlns:a16="http://schemas.microsoft.com/office/drawing/2014/main" id="{B73DD581-B92D-47EE-BF6A-BD98DC0F1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4F28EEF-D3D4-4661-9E95-2A9163F817D4}"/>
              </a:ext>
            </a:extLst>
          </p:cNvPr>
          <p:cNvSpPr txBox="1"/>
          <p:nvPr/>
        </p:nvSpPr>
        <p:spPr>
          <a:xfrm>
            <a:off x="831541" y="689736"/>
            <a:ext cx="3491880" cy="2554545"/>
          </a:xfrm>
          <a:prstGeom prst="rect">
            <a:avLst/>
          </a:prstGeom>
          <a:noFill/>
        </p:spPr>
        <p:txBody>
          <a:bodyPr>
            <a:spAutoFit/>
          </a:bodyPr>
          <a:lstStyle/>
          <a:p>
            <a:pPr algn="ctr" eaLnBrk="1" hangingPunct="1">
              <a:defRPr/>
            </a:pPr>
            <a:r>
              <a:rPr lang="en-NZ" sz="3200" dirty="0">
                <a:effectLst>
                  <a:glow rad="101600">
                    <a:schemeClr val="bg1">
                      <a:alpha val="60000"/>
                    </a:schemeClr>
                  </a:glow>
                </a:effectLst>
              </a:rPr>
              <a:t>I decided to follow the money and it led me to the Vatican Bank and the Jesuits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FA7A8360-1D4B-4AE3-ADA0-75328943C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369"/>
            <a:ext cx="12192000" cy="679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0751C37-F21D-442D-9F96-898F073ECB60}"/>
              </a:ext>
            </a:extLst>
          </p:cNvPr>
          <p:cNvSpPr txBox="1"/>
          <p:nvPr/>
        </p:nvSpPr>
        <p:spPr>
          <a:xfrm>
            <a:off x="1802166" y="248576"/>
            <a:ext cx="7938117" cy="1938992"/>
          </a:xfrm>
          <a:prstGeom prst="rect">
            <a:avLst/>
          </a:prstGeom>
          <a:noFill/>
        </p:spPr>
        <p:txBody>
          <a:bodyPr wrap="square">
            <a:spAutoFit/>
          </a:bodyPr>
          <a:lstStyle/>
          <a:p>
            <a:pPr algn="ctr" eaLnBrk="1" hangingPunct="1">
              <a:defRPr/>
            </a:pPr>
            <a:r>
              <a:rPr lang="en-NZ" sz="4000" b="1" dirty="0">
                <a:effectLst>
                  <a:glow rad="101600">
                    <a:schemeClr val="bg1">
                      <a:alpha val="60000"/>
                    </a:schemeClr>
                  </a:glow>
                </a:effectLst>
              </a:rPr>
              <a:t>The money first goes to London which takes a cut of 40% - the rest 60% is forwarded on to the Vatican</a:t>
            </a:r>
          </a:p>
        </p:txBody>
      </p:sp>
      <p:sp>
        <p:nvSpPr>
          <p:cNvPr id="3" name="Rectangle 2">
            <a:extLst>
              <a:ext uri="{FF2B5EF4-FFF2-40B4-BE49-F238E27FC236}">
                <a16:creationId xmlns:a16="http://schemas.microsoft.com/office/drawing/2014/main" id="{73719E7B-619F-4544-B671-2DD8328079F8}"/>
              </a:ext>
            </a:extLst>
          </p:cNvPr>
          <p:cNvSpPr/>
          <p:nvPr/>
        </p:nvSpPr>
        <p:spPr>
          <a:xfrm>
            <a:off x="1899540" y="5845490"/>
            <a:ext cx="7479740" cy="523220"/>
          </a:xfrm>
          <a:prstGeom prst="rect">
            <a:avLst/>
          </a:prstGeom>
        </p:spPr>
        <p:txBody>
          <a:bodyPr wrap="none">
            <a:spAutoFit/>
          </a:bodyPr>
          <a:lstStyle/>
          <a:p>
            <a:r>
              <a:rPr lang="en-NZ" sz="2800" dirty="0">
                <a:effectLst>
                  <a:glow rad="101600">
                    <a:schemeClr val="bg1">
                      <a:alpha val="60000"/>
                    </a:schemeClr>
                  </a:glow>
                </a:effectLst>
              </a:rPr>
              <a:t>https://www.youtube.com/watch?v=IOg-HnGcPzk</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2774BB~1">
            <a:extLst>
              <a:ext uri="{FF2B5EF4-FFF2-40B4-BE49-F238E27FC236}">
                <a16:creationId xmlns:a16="http://schemas.microsoft.com/office/drawing/2014/main" id="{E001B093-E536-419A-A622-6079654EE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4" y="26988"/>
            <a:ext cx="1225414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9E0B6EB-3282-456B-9AB0-D0B41DFF9141}"/>
              </a:ext>
            </a:extLst>
          </p:cNvPr>
          <p:cNvSpPr txBox="1"/>
          <p:nvPr/>
        </p:nvSpPr>
        <p:spPr>
          <a:xfrm>
            <a:off x="1426346" y="168675"/>
            <a:ext cx="9339309" cy="707886"/>
          </a:xfrm>
          <a:prstGeom prst="rect">
            <a:avLst/>
          </a:prstGeom>
          <a:noFill/>
        </p:spPr>
        <p:txBody>
          <a:bodyPr wrap="square" rtlCol="0">
            <a:spAutoFit/>
          </a:bodyPr>
          <a:lstStyle/>
          <a:p>
            <a:r>
              <a:rPr lang="en-US" sz="4000" b="1" dirty="0">
                <a:effectLst>
                  <a:glow rad="101600">
                    <a:schemeClr val="bg1">
                      <a:alpha val="60000"/>
                    </a:schemeClr>
                  </a:glow>
                </a:effectLst>
              </a:rPr>
              <a:t>The Babylonian system does not work </a:t>
            </a:r>
            <a:endParaRPr lang="en-NZ" sz="4000" b="1" dirty="0">
              <a:effectLst>
                <a:glow rad="101600">
                  <a:schemeClr val="bg1">
                    <a:alpha val="60000"/>
                  </a:schemeClr>
                </a:glow>
              </a:effectLst>
            </a:endParaRPr>
          </a:p>
        </p:txBody>
      </p:sp>
      <p:sp>
        <p:nvSpPr>
          <p:cNvPr id="4" name="TextBox 3">
            <a:extLst>
              <a:ext uri="{FF2B5EF4-FFF2-40B4-BE49-F238E27FC236}">
                <a16:creationId xmlns:a16="http://schemas.microsoft.com/office/drawing/2014/main" id="{8538FBBD-A35A-4742-AA37-A09D9B2A4518}"/>
              </a:ext>
            </a:extLst>
          </p:cNvPr>
          <p:cNvSpPr txBox="1"/>
          <p:nvPr/>
        </p:nvSpPr>
        <p:spPr>
          <a:xfrm>
            <a:off x="248575" y="3016195"/>
            <a:ext cx="8220723" cy="2031325"/>
          </a:xfrm>
          <a:prstGeom prst="rect">
            <a:avLst/>
          </a:prstGeom>
          <a:noFill/>
        </p:spPr>
        <p:txBody>
          <a:bodyPr wrap="square" rtlCol="0">
            <a:spAutoFit/>
          </a:bodyPr>
          <a:lstStyle/>
          <a:p>
            <a:pPr algn="ctr"/>
            <a:r>
              <a:rPr lang="en-US" altLang="en-US" sz="3600" dirty="0">
                <a:effectLst>
                  <a:glow rad="101600">
                    <a:schemeClr val="bg1">
                      <a:alpha val="60000"/>
                    </a:schemeClr>
                  </a:glow>
                </a:effectLst>
              </a:rPr>
              <a:t>They are struggling in vain to place business operations on a </a:t>
            </a:r>
          </a:p>
          <a:p>
            <a:pPr algn="ctr"/>
            <a:r>
              <a:rPr lang="en-US" altLang="en-US" sz="3600" dirty="0">
                <a:effectLst>
                  <a:glow rad="101600">
                    <a:schemeClr val="bg1">
                      <a:alpha val="60000"/>
                    </a:schemeClr>
                  </a:glow>
                </a:effectLst>
              </a:rPr>
              <a:t>more secure basis. </a:t>
            </a:r>
          </a:p>
          <a:p>
            <a:endParaRPr lang="en-NZ" dirty="0"/>
          </a:p>
        </p:txBody>
      </p:sp>
      <p:sp>
        <p:nvSpPr>
          <p:cNvPr id="5" name="TextBox 4">
            <a:extLst>
              <a:ext uri="{FF2B5EF4-FFF2-40B4-BE49-F238E27FC236}">
                <a16:creationId xmlns:a16="http://schemas.microsoft.com/office/drawing/2014/main" id="{0EE1F1B3-227F-4437-B689-5A7A9B52DE08}"/>
              </a:ext>
            </a:extLst>
          </p:cNvPr>
          <p:cNvSpPr txBox="1"/>
          <p:nvPr/>
        </p:nvSpPr>
        <p:spPr>
          <a:xfrm>
            <a:off x="3045040" y="1287261"/>
            <a:ext cx="3480047" cy="523220"/>
          </a:xfrm>
          <a:prstGeom prst="rect">
            <a:avLst/>
          </a:prstGeom>
          <a:noFill/>
        </p:spPr>
        <p:txBody>
          <a:bodyPr wrap="square" rtlCol="0">
            <a:spAutoFit/>
          </a:bodyPr>
          <a:lstStyle/>
          <a:p>
            <a:pPr algn="ctr"/>
            <a:r>
              <a:rPr lang="en-US" altLang="en-US" sz="2800" dirty="0">
                <a:effectLst>
                  <a:glow rad="101600">
                    <a:schemeClr val="bg1">
                      <a:alpha val="60000"/>
                    </a:schemeClr>
                  </a:glow>
                </a:effectLst>
              </a:rPr>
              <a:t>9T 13</a:t>
            </a:r>
            <a:endParaRPr lang="en-NZ" sz="2800" dirty="0"/>
          </a:p>
        </p:txBody>
      </p:sp>
    </p:spTree>
    <p:extLst>
      <p:ext uri="{BB962C8B-B14F-4D97-AF65-F5344CB8AC3E}">
        <p14:creationId xmlns:p14="http://schemas.microsoft.com/office/powerpoint/2010/main" val="26313181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29">
            <a:extLst>
              <a:ext uri="{FF2B5EF4-FFF2-40B4-BE49-F238E27FC236}">
                <a16:creationId xmlns:a16="http://schemas.microsoft.com/office/drawing/2014/main" id="{CC8DCF7C-3A35-472E-838A-C3B8008CE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5604" y="-474155"/>
            <a:ext cx="6993336" cy="77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time_cap2">
            <a:extLst>
              <a:ext uri="{FF2B5EF4-FFF2-40B4-BE49-F238E27FC236}">
                <a16:creationId xmlns:a16="http://schemas.microsoft.com/office/drawing/2014/main" id="{E5E3FB46-678E-492E-8F09-C17536B75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16"/>
            <a:ext cx="5594443" cy="7044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9570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OA2">
            <a:extLst>
              <a:ext uri="{FF2B5EF4-FFF2-40B4-BE49-F238E27FC236}">
                <a16:creationId xmlns:a16="http://schemas.microsoft.com/office/drawing/2014/main" id="{2E61F075-DD69-41F6-AA1D-6E858C02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1023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rash_dees">
            <a:extLst>
              <a:ext uri="{FF2B5EF4-FFF2-40B4-BE49-F238E27FC236}">
                <a16:creationId xmlns:a16="http://schemas.microsoft.com/office/drawing/2014/main" id="{1F259643-ABA6-4853-8958-E0A5B63C3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FECF62F-E671-4C1C-B026-30E5B3E667CE}"/>
              </a:ext>
            </a:extLst>
          </p:cNvPr>
          <p:cNvSpPr/>
          <p:nvPr/>
        </p:nvSpPr>
        <p:spPr>
          <a:xfrm>
            <a:off x="171635" y="193344"/>
            <a:ext cx="6096000" cy="3108543"/>
          </a:xfrm>
          <a:prstGeom prst="rect">
            <a:avLst/>
          </a:prstGeom>
        </p:spPr>
        <p:txBody>
          <a:bodyPr>
            <a:spAutoFit/>
          </a:bodyPr>
          <a:lstStyle/>
          <a:p>
            <a:r>
              <a:rPr lang="en-US" sz="2800" dirty="0">
                <a:effectLst>
                  <a:glow rad="101600">
                    <a:schemeClr val="bg1">
                      <a:alpha val="60000"/>
                    </a:schemeClr>
                  </a:glow>
                </a:effectLst>
              </a:rPr>
              <a:t>And the kings of the earth, </a:t>
            </a:r>
          </a:p>
          <a:p>
            <a:r>
              <a:rPr lang="en-US" sz="2800" dirty="0">
                <a:effectLst>
                  <a:glow rad="101600">
                    <a:schemeClr val="bg1">
                      <a:alpha val="60000"/>
                    </a:schemeClr>
                  </a:glow>
                </a:effectLst>
              </a:rPr>
              <a:t>who have committed fornication </a:t>
            </a:r>
          </a:p>
          <a:p>
            <a:r>
              <a:rPr lang="en-US" sz="2800" dirty="0">
                <a:effectLst>
                  <a:glow rad="101600">
                    <a:schemeClr val="bg1">
                      <a:alpha val="60000"/>
                    </a:schemeClr>
                  </a:glow>
                </a:effectLst>
              </a:rPr>
              <a:t>and lived deliciously with her, </a:t>
            </a:r>
          </a:p>
          <a:p>
            <a:r>
              <a:rPr lang="en-US" sz="2800" dirty="0">
                <a:effectLst>
                  <a:glow rad="101600">
                    <a:schemeClr val="bg1">
                      <a:alpha val="60000"/>
                    </a:schemeClr>
                  </a:glow>
                </a:effectLst>
              </a:rPr>
              <a:t>shall bewail her, and lament for her, when they shall see the </a:t>
            </a:r>
          </a:p>
          <a:p>
            <a:r>
              <a:rPr lang="en-US" sz="2800" dirty="0">
                <a:effectLst>
                  <a:glow rad="101600">
                    <a:schemeClr val="bg1">
                      <a:alpha val="60000"/>
                    </a:schemeClr>
                  </a:glow>
                </a:effectLst>
              </a:rPr>
              <a:t>smoke of her burning… </a:t>
            </a:r>
          </a:p>
          <a:p>
            <a:r>
              <a:rPr lang="en-US" sz="2400" dirty="0">
                <a:effectLst>
                  <a:glow rad="101600">
                    <a:schemeClr val="bg1">
                      <a:alpha val="60000"/>
                    </a:schemeClr>
                  </a:glow>
                </a:effectLst>
              </a:rPr>
              <a:t>Rev. 18:9.</a:t>
            </a:r>
          </a:p>
        </p:txBody>
      </p:sp>
    </p:spTree>
    <p:extLst>
      <p:ext uri="{BB962C8B-B14F-4D97-AF65-F5344CB8AC3E}">
        <p14:creationId xmlns:p14="http://schemas.microsoft.com/office/powerpoint/2010/main" val="34745851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llar_dees">
            <a:extLst>
              <a:ext uri="{FF2B5EF4-FFF2-40B4-BE49-F238E27FC236}">
                <a16:creationId xmlns:a16="http://schemas.microsoft.com/office/drawing/2014/main" id="{2EF14BA4-20F5-4A69-9FCC-C0DF7EF3E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CD2903D-3DBA-4369-AAB4-2D2EF95A4764}"/>
              </a:ext>
            </a:extLst>
          </p:cNvPr>
          <p:cNvSpPr txBox="1"/>
          <p:nvPr/>
        </p:nvSpPr>
        <p:spPr>
          <a:xfrm>
            <a:off x="6424474" y="88776"/>
            <a:ext cx="5530788" cy="3477875"/>
          </a:xfrm>
          <a:prstGeom prst="rect">
            <a:avLst/>
          </a:prstGeom>
          <a:noFill/>
        </p:spPr>
        <p:txBody>
          <a:bodyPr wrap="square" rtlCol="0">
            <a:spAutoFit/>
          </a:bodyPr>
          <a:lstStyle/>
          <a:p>
            <a:pPr algn="r"/>
            <a:r>
              <a:rPr lang="en-US" sz="3200" dirty="0">
                <a:effectLst>
                  <a:glow rad="101600">
                    <a:schemeClr val="bg1">
                      <a:alpha val="60000"/>
                    </a:schemeClr>
                  </a:glow>
                </a:effectLst>
              </a:rPr>
              <a:t>Standing afar off for the fear of her torment, saying, Alas, alas that great city Babylon, </a:t>
            </a:r>
          </a:p>
          <a:p>
            <a:pPr algn="r"/>
            <a:r>
              <a:rPr lang="en-US" sz="3200" dirty="0">
                <a:effectLst>
                  <a:glow rad="101600">
                    <a:schemeClr val="bg1">
                      <a:alpha val="60000"/>
                    </a:schemeClr>
                  </a:glow>
                </a:effectLst>
              </a:rPr>
              <a:t>that mighty city! </a:t>
            </a:r>
          </a:p>
          <a:p>
            <a:pPr algn="r"/>
            <a:r>
              <a:rPr lang="en-US" sz="3200" dirty="0">
                <a:effectLst>
                  <a:glow rad="101600">
                    <a:schemeClr val="bg1">
                      <a:alpha val="60000"/>
                    </a:schemeClr>
                  </a:glow>
                </a:effectLst>
              </a:rPr>
              <a:t>for in one hour is </a:t>
            </a:r>
          </a:p>
          <a:p>
            <a:pPr algn="r"/>
            <a:r>
              <a:rPr lang="en-US" sz="3200" dirty="0">
                <a:effectLst>
                  <a:glow rad="101600">
                    <a:schemeClr val="bg1">
                      <a:alpha val="60000"/>
                    </a:schemeClr>
                  </a:glow>
                </a:effectLst>
              </a:rPr>
              <a:t>thy judgment come. </a:t>
            </a:r>
          </a:p>
          <a:p>
            <a:pPr algn="r"/>
            <a:r>
              <a:rPr lang="en-US" sz="2800" dirty="0">
                <a:effectLst>
                  <a:glow rad="101600">
                    <a:schemeClr val="bg1">
                      <a:alpha val="60000"/>
                    </a:schemeClr>
                  </a:glow>
                </a:effectLst>
              </a:rPr>
              <a:t>Rev. 18:10.</a:t>
            </a:r>
            <a:endParaRPr lang="en-NZ" sz="2800" dirty="0">
              <a:effectLst>
                <a:glow rad="101600">
                  <a:schemeClr val="bg1">
                    <a:alpha val="60000"/>
                  </a:schemeClr>
                </a:glow>
              </a:effectLst>
            </a:endParaRPr>
          </a:p>
        </p:txBody>
      </p:sp>
    </p:spTree>
    <p:extLst>
      <p:ext uri="{BB962C8B-B14F-4D97-AF65-F5344CB8AC3E}">
        <p14:creationId xmlns:p14="http://schemas.microsoft.com/office/powerpoint/2010/main" val="9847184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3DABC4-D33E-4605-B7A3-8DB0DD8F1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Rectangle 1">
            <a:extLst>
              <a:ext uri="{FF2B5EF4-FFF2-40B4-BE49-F238E27FC236}">
                <a16:creationId xmlns:a16="http://schemas.microsoft.com/office/drawing/2014/main" id="{F3C2B2CF-7388-4C42-ABF2-E84D5F4A505D}"/>
              </a:ext>
            </a:extLst>
          </p:cNvPr>
          <p:cNvSpPr/>
          <p:nvPr/>
        </p:nvSpPr>
        <p:spPr>
          <a:xfrm>
            <a:off x="-39949" y="5082134"/>
            <a:ext cx="12271897" cy="1692771"/>
          </a:xfrm>
          <a:prstGeom prst="rect">
            <a:avLst/>
          </a:prstGeom>
        </p:spPr>
        <p:txBody>
          <a:bodyPr wrap="square">
            <a:spAutoFit/>
          </a:bodyPr>
          <a:lstStyle/>
          <a:p>
            <a:pPr algn="ctr"/>
            <a:r>
              <a:rPr lang="en-US" sz="3600" dirty="0">
                <a:effectLst>
                  <a:glow rad="101600">
                    <a:schemeClr val="bg1">
                      <a:alpha val="60000"/>
                    </a:schemeClr>
                  </a:glow>
                </a:effectLst>
              </a:rPr>
              <a:t>And the merchants of the earth shall weep and mourn </a:t>
            </a:r>
          </a:p>
          <a:p>
            <a:pPr algn="ctr"/>
            <a:r>
              <a:rPr lang="en-US" sz="3600" dirty="0">
                <a:effectLst>
                  <a:glow rad="101600">
                    <a:schemeClr val="bg1">
                      <a:alpha val="60000"/>
                    </a:schemeClr>
                  </a:glow>
                </a:effectLst>
              </a:rPr>
              <a:t>over her; for no man </a:t>
            </a:r>
            <a:r>
              <a:rPr lang="en-US" sz="3600" dirty="0" err="1">
                <a:effectLst>
                  <a:glow rad="101600">
                    <a:schemeClr val="bg1">
                      <a:alpha val="60000"/>
                    </a:schemeClr>
                  </a:glow>
                </a:effectLst>
              </a:rPr>
              <a:t>buyeth</a:t>
            </a:r>
            <a:r>
              <a:rPr lang="en-US" sz="3600" dirty="0">
                <a:effectLst>
                  <a:glow rad="101600">
                    <a:schemeClr val="bg1">
                      <a:alpha val="60000"/>
                    </a:schemeClr>
                  </a:glow>
                </a:effectLst>
              </a:rPr>
              <a:t> their merchandise any more. </a:t>
            </a:r>
          </a:p>
          <a:p>
            <a:pPr algn="ctr"/>
            <a:r>
              <a:rPr lang="en-US" sz="3200" dirty="0">
                <a:effectLst>
                  <a:glow rad="101600">
                    <a:schemeClr val="bg1">
                      <a:alpha val="60000"/>
                    </a:schemeClr>
                  </a:glow>
                </a:effectLst>
              </a:rPr>
              <a:t>Rev. 18:11.</a:t>
            </a:r>
          </a:p>
        </p:txBody>
      </p:sp>
    </p:spTree>
    <p:extLst>
      <p:ext uri="{BB962C8B-B14F-4D97-AF65-F5344CB8AC3E}">
        <p14:creationId xmlns:p14="http://schemas.microsoft.com/office/powerpoint/2010/main" val="3724422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22B8D6-6636-48CB-B516-AF0E3089B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75" y="3019437"/>
            <a:ext cx="6109818" cy="3963880"/>
          </a:xfrm>
          <a:prstGeom prst="rect">
            <a:avLst/>
          </a:prstGeom>
        </p:spPr>
      </p:pic>
      <p:sp>
        <p:nvSpPr>
          <p:cNvPr id="133122" name="Text Box 2">
            <a:extLst>
              <a:ext uri="{FF2B5EF4-FFF2-40B4-BE49-F238E27FC236}">
                <a16:creationId xmlns:a16="http://schemas.microsoft.com/office/drawing/2014/main" id="{7C0379FC-B0D4-4CD0-BF79-8791C21DF82D}"/>
              </a:ext>
            </a:extLst>
          </p:cNvPr>
          <p:cNvSpPr txBox="1">
            <a:spLocks noChangeArrowheads="1"/>
          </p:cNvSpPr>
          <p:nvPr/>
        </p:nvSpPr>
        <p:spPr bwMode="auto">
          <a:xfrm>
            <a:off x="5306489" y="80171"/>
            <a:ext cx="6885511" cy="587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dirty="0">
                <a:latin typeface="+mn-lt"/>
              </a:rPr>
              <a:t>At that time, cooperation between the OSS [forerunner of CIA] and the Mafia was successful in turning the tide. </a:t>
            </a:r>
          </a:p>
          <a:p>
            <a:pPr algn="ctr" eaLnBrk="1" hangingPunct="1">
              <a:spcBef>
                <a:spcPts val="0"/>
              </a:spcBef>
              <a:buFontTx/>
              <a:buNone/>
            </a:pPr>
            <a:r>
              <a:rPr lang="en-US" altLang="en-US" b="1" dirty="0">
                <a:solidFill>
                  <a:srgbClr val="FFFF00"/>
                </a:solidFill>
                <a:latin typeface="+mn-lt"/>
              </a:rPr>
              <a:t>No serious historian, left or right, </a:t>
            </a:r>
          </a:p>
          <a:p>
            <a:pPr algn="ctr" eaLnBrk="1" hangingPunct="1">
              <a:spcBef>
                <a:spcPts val="0"/>
              </a:spcBef>
              <a:buFontTx/>
              <a:buNone/>
            </a:pPr>
            <a:r>
              <a:rPr lang="en-US" altLang="en-US" b="1" dirty="0">
                <a:solidFill>
                  <a:srgbClr val="FFFF00"/>
                </a:solidFill>
                <a:latin typeface="+mn-lt"/>
              </a:rPr>
              <a:t>who is familiar with the situation at that time can deny that had it not been for the Mafia the Communists would </a:t>
            </a:r>
          </a:p>
          <a:p>
            <a:pPr algn="ctr" eaLnBrk="1" hangingPunct="1">
              <a:spcBef>
                <a:spcPts val="0"/>
              </a:spcBef>
              <a:buFontTx/>
              <a:buNone/>
            </a:pPr>
            <a:r>
              <a:rPr lang="en-US" altLang="en-US" b="1" dirty="0">
                <a:solidFill>
                  <a:srgbClr val="FFFF00"/>
                </a:solidFill>
                <a:latin typeface="+mn-lt"/>
              </a:rPr>
              <a:t>now be in control of Italy, </a:t>
            </a:r>
          </a:p>
          <a:p>
            <a:pPr algn="ctr" eaLnBrk="1" hangingPunct="1">
              <a:spcBef>
                <a:spcPts val="0"/>
              </a:spcBef>
              <a:buFontTx/>
              <a:buNone/>
            </a:pPr>
            <a:r>
              <a:rPr lang="en-US" altLang="en-US" dirty="0">
                <a:latin typeface="+mn-lt"/>
              </a:rPr>
              <a:t>and the world balance of power would be decisively in favor of the Soviets.</a:t>
            </a:r>
            <a:r>
              <a:rPr lang="en-US" altLang="en-US" b="1" dirty="0">
                <a:latin typeface="+mn-lt"/>
              </a:rPr>
              <a:t>   </a:t>
            </a:r>
            <a:r>
              <a:rPr lang="en-US" altLang="en-US" sz="2800" i="1" dirty="0">
                <a:latin typeface="+mn-lt"/>
              </a:rPr>
              <a:t>Miles Copeland [ex CIA Agent], </a:t>
            </a:r>
          </a:p>
          <a:p>
            <a:pPr algn="ctr" eaLnBrk="1" hangingPunct="1">
              <a:spcBef>
                <a:spcPts val="0"/>
              </a:spcBef>
              <a:buFontTx/>
              <a:buNone/>
            </a:pPr>
            <a:r>
              <a:rPr lang="en-US" altLang="en-US" sz="2800" i="1" dirty="0">
                <a:latin typeface="+mn-lt"/>
              </a:rPr>
              <a:t>Time, Aug 25, 1975. </a:t>
            </a:r>
            <a:endParaRPr lang="en-US" altLang="en-US" sz="2800" dirty="0">
              <a:latin typeface="+mn-lt"/>
            </a:endParaRPr>
          </a:p>
        </p:txBody>
      </p:sp>
      <p:sp>
        <p:nvSpPr>
          <p:cNvPr id="133123" name="Text Box 3">
            <a:extLst>
              <a:ext uri="{FF2B5EF4-FFF2-40B4-BE49-F238E27FC236}">
                <a16:creationId xmlns:a16="http://schemas.microsoft.com/office/drawing/2014/main" id="{D0394C77-8245-4C17-A443-38CE63C54BCF}"/>
              </a:ext>
            </a:extLst>
          </p:cNvPr>
          <p:cNvSpPr txBox="1">
            <a:spLocks noChangeArrowheads="1"/>
          </p:cNvSpPr>
          <p:nvPr/>
        </p:nvSpPr>
        <p:spPr bwMode="auto">
          <a:xfrm>
            <a:off x="159799" y="334861"/>
            <a:ext cx="504903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2800" b="1" dirty="0">
                <a:latin typeface="+mn-lt"/>
              </a:rPr>
              <a:t>CIA, Catholics and Mafia </a:t>
            </a:r>
          </a:p>
          <a:p>
            <a:pPr algn="ctr" eaLnBrk="1" hangingPunct="1">
              <a:spcBef>
                <a:spcPts val="0"/>
              </a:spcBef>
              <a:buFontTx/>
              <a:buNone/>
            </a:pPr>
            <a:r>
              <a:rPr lang="en-US" altLang="en-US" sz="2800" b="1" dirty="0">
                <a:latin typeface="+mn-lt"/>
              </a:rPr>
              <a:t>defeat Communism in Italy</a:t>
            </a:r>
          </a:p>
        </p:txBody>
      </p:sp>
      <p:sp>
        <p:nvSpPr>
          <p:cNvPr id="133124" name="Text Box 5">
            <a:extLst>
              <a:ext uri="{FF2B5EF4-FFF2-40B4-BE49-F238E27FC236}">
                <a16:creationId xmlns:a16="http://schemas.microsoft.com/office/drawing/2014/main" id="{684F3733-24B7-42AB-B218-084A69B2FADE}"/>
              </a:ext>
            </a:extLst>
          </p:cNvPr>
          <p:cNvSpPr txBox="1">
            <a:spLocks noChangeArrowheads="1"/>
          </p:cNvSpPr>
          <p:nvPr/>
        </p:nvSpPr>
        <p:spPr bwMode="auto">
          <a:xfrm>
            <a:off x="560242" y="1570611"/>
            <a:ext cx="42481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dirty="0">
                <a:latin typeface="+mn-lt"/>
              </a:rPr>
              <a:t>The Unholy Trinity</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0522014X3">
            <a:extLst>
              <a:ext uri="{FF2B5EF4-FFF2-40B4-BE49-F238E27FC236}">
                <a16:creationId xmlns:a16="http://schemas.microsoft.com/office/drawing/2014/main" id="{6F4383CE-9469-4914-A83C-0AF212115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CED59F0-B21C-496A-B98B-D1D0312BCE19}"/>
              </a:ext>
            </a:extLst>
          </p:cNvPr>
          <p:cNvSpPr txBox="1"/>
          <p:nvPr/>
        </p:nvSpPr>
        <p:spPr>
          <a:xfrm>
            <a:off x="860114" y="2690599"/>
            <a:ext cx="6366308" cy="2800767"/>
          </a:xfrm>
          <a:prstGeom prst="rect">
            <a:avLst/>
          </a:prstGeom>
          <a:noFill/>
        </p:spPr>
        <p:txBody>
          <a:bodyPr wrap="square" rtlCol="0">
            <a:spAutoFit/>
          </a:bodyPr>
          <a:lstStyle/>
          <a:p>
            <a:pPr algn="ctr"/>
            <a:r>
              <a:rPr lang="en-US" sz="3600" dirty="0">
                <a:effectLst>
                  <a:glow rad="101600">
                    <a:schemeClr val="bg1">
                      <a:alpha val="60000"/>
                    </a:schemeClr>
                  </a:glow>
                  <a:outerShdw blurRad="50800" dist="38100" dir="5400000" algn="t" rotWithShape="0">
                    <a:prstClr val="black">
                      <a:alpha val="40000"/>
                    </a:prstClr>
                  </a:outerShdw>
                </a:effectLst>
              </a:rPr>
              <a:t>The merchandise of…</a:t>
            </a:r>
          </a:p>
          <a:p>
            <a:pPr algn="ctr"/>
            <a:r>
              <a:rPr lang="en-US" sz="3600" dirty="0">
                <a:effectLst>
                  <a:glow rad="101600">
                    <a:schemeClr val="bg1">
                      <a:alpha val="60000"/>
                    </a:schemeClr>
                  </a:glow>
                  <a:outerShdw blurRad="50800" dist="38100" dir="5400000" algn="t" rotWithShape="0">
                    <a:prstClr val="black">
                      <a:alpha val="40000"/>
                    </a:prstClr>
                  </a:outerShdw>
                </a:effectLst>
              </a:rPr>
              <a:t>beasts, and sheep, and horses, </a:t>
            </a:r>
          </a:p>
          <a:p>
            <a:pPr algn="ctr"/>
            <a:r>
              <a:rPr lang="en-US" sz="3600" dirty="0">
                <a:effectLst>
                  <a:glow rad="101600">
                    <a:schemeClr val="bg1">
                      <a:alpha val="60000"/>
                    </a:schemeClr>
                  </a:glow>
                  <a:outerShdw blurRad="50800" dist="38100" dir="5400000" algn="t" rotWithShape="0">
                    <a:prstClr val="black">
                      <a:alpha val="40000"/>
                    </a:prstClr>
                  </a:outerShdw>
                </a:effectLst>
              </a:rPr>
              <a:t>and chariots, </a:t>
            </a:r>
            <a:r>
              <a:rPr lang="en-US" sz="3600" b="1" dirty="0">
                <a:solidFill>
                  <a:srgbClr val="FFFF00"/>
                </a:solidFill>
                <a:effectLst>
                  <a:glow rad="101600">
                    <a:schemeClr val="bg1">
                      <a:alpha val="60000"/>
                    </a:schemeClr>
                  </a:glow>
                  <a:outerShdw blurRad="50800" dist="38100" dir="5400000" algn="t" rotWithShape="0">
                    <a:prstClr val="black">
                      <a:alpha val="40000"/>
                    </a:prstClr>
                  </a:outerShdw>
                </a:effectLst>
              </a:rPr>
              <a:t>and slaves, </a:t>
            </a:r>
          </a:p>
          <a:p>
            <a:pPr algn="ctr"/>
            <a:r>
              <a:rPr lang="en-US" sz="3600" dirty="0">
                <a:effectLst>
                  <a:glow rad="101600">
                    <a:schemeClr val="bg1">
                      <a:alpha val="60000"/>
                    </a:schemeClr>
                  </a:glow>
                  <a:outerShdw blurRad="50800" dist="38100" dir="5400000" algn="t" rotWithShape="0">
                    <a:prstClr val="black">
                      <a:alpha val="40000"/>
                    </a:prstClr>
                  </a:outerShdw>
                </a:effectLst>
              </a:rPr>
              <a:t>and souls of men.  </a:t>
            </a:r>
          </a:p>
          <a:p>
            <a:pPr algn="ctr"/>
            <a:r>
              <a:rPr lang="en-US" sz="3200" dirty="0">
                <a:effectLst>
                  <a:glow rad="101600">
                    <a:schemeClr val="bg1">
                      <a:alpha val="60000"/>
                    </a:schemeClr>
                  </a:glow>
                  <a:outerShdw blurRad="50800" dist="38100" dir="5400000" algn="t" rotWithShape="0">
                    <a:prstClr val="black">
                      <a:alpha val="40000"/>
                    </a:prstClr>
                  </a:outerShdw>
                </a:effectLst>
              </a:rPr>
              <a:t>Rev. 18:13.</a:t>
            </a:r>
            <a:endParaRPr lang="en-NZ" sz="3200" dirty="0">
              <a:effectLst>
                <a:glow rad="101600">
                  <a:schemeClr val="bg1">
                    <a:alpha val="60000"/>
                  </a:schemeClr>
                </a:glow>
                <a:outerShdw blurRad="50800" dist="38100" dir="5400000" algn="t" rotWithShape="0">
                  <a:prstClr val="black">
                    <a:alpha val="40000"/>
                  </a:prstClr>
                </a:outerShdw>
              </a:effectLst>
            </a:endParaRPr>
          </a:p>
        </p:txBody>
      </p:sp>
      <p:sp>
        <p:nvSpPr>
          <p:cNvPr id="7" name="TextBox 6">
            <a:extLst>
              <a:ext uri="{FF2B5EF4-FFF2-40B4-BE49-F238E27FC236}">
                <a16:creationId xmlns:a16="http://schemas.microsoft.com/office/drawing/2014/main" id="{79AE5C24-E30B-494F-B047-DEA974F16866}"/>
              </a:ext>
            </a:extLst>
          </p:cNvPr>
          <p:cNvSpPr txBox="1"/>
          <p:nvPr/>
        </p:nvSpPr>
        <p:spPr>
          <a:xfrm>
            <a:off x="337351" y="683580"/>
            <a:ext cx="6729273" cy="1323439"/>
          </a:xfrm>
          <a:prstGeom prst="rect">
            <a:avLst/>
          </a:prstGeom>
          <a:noFill/>
        </p:spPr>
        <p:txBody>
          <a:bodyPr wrap="square" rtlCol="0">
            <a:spAutoFit/>
          </a:bodyPr>
          <a:lstStyle/>
          <a:p>
            <a:pPr algn="ctr"/>
            <a:r>
              <a:rPr lang="en-US" sz="4000" b="1" dirty="0">
                <a:effectLst>
                  <a:glow rad="101600">
                    <a:schemeClr val="bg1">
                      <a:alpha val="60000"/>
                    </a:schemeClr>
                  </a:glow>
                </a:effectLst>
              </a:rPr>
              <a:t>Babylon controls the </a:t>
            </a:r>
          </a:p>
          <a:p>
            <a:pPr algn="ctr"/>
            <a:r>
              <a:rPr lang="en-US" sz="4000" b="1" dirty="0">
                <a:effectLst>
                  <a:glow rad="101600">
                    <a:schemeClr val="bg1">
                      <a:alpha val="60000"/>
                    </a:schemeClr>
                  </a:glow>
                </a:effectLst>
              </a:rPr>
              <a:t>economy of the world</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9395900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el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15523" cy="6879084"/>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E:\z_ballandch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523" y="0"/>
            <a:ext cx="5776477" cy="43799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91493" y="4516024"/>
            <a:ext cx="4824536" cy="2000548"/>
          </a:xfrm>
          <a:prstGeom prst="rect">
            <a:avLst/>
          </a:prstGeom>
          <a:noFill/>
        </p:spPr>
        <p:txBody>
          <a:bodyPr wrap="square" rtlCol="0">
            <a:spAutoFit/>
          </a:bodyPr>
          <a:lstStyle/>
          <a:p>
            <a:pPr algn="ctr"/>
            <a:r>
              <a:rPr lang="en-US" altLang="en-US" sz="3200" dirty="0"/>
              <a:t>The rich rule over the poor, and a borrower is a slave </a:t>
            </a:r>
          </a:p>
          <a:p>
            <a:pPr algn="ctr"/>
            <a:r>
              <a:rPr lang="en-US" altLang="en-US" sz="3200" dirty="0"/>
              <a:t>to the lender. </a:t>
            </a:r>
          </a:p>
          <a:p>
            <a:pPr algn="ctr"/>
            <a:r>
              <a:rPr lang="en-US" altLang="en-US" sz="2800" dirty="0"/>
              <a:t>Prov. 22:7.</a:t>
            </a:r>
            <a:endParaRPr lang="en-NZ" sz="3200" dirty="0"/>
          </a:p>
        </p:txBody>
      </p:sp>
    </p:spTree>
    <p:extLst>
      <p:ext uri="{BB962C8B-B14F-4D97-AF65-F5344CB8AC3E}">
        <p14:creationId xmlns:p14="http://schemas.microsoft.com/office/powerpoint/2010/main" val="35326484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8D7AC6-2EBE-43F6-B0A7-9AB3FBF8C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1604" y="-168675"/>
            <a:ext cx="7429500" cy="4216892"/>
          </a:xfrm>
          <a:prstGeom prst="rect">
            <a:avLst/>
          </a:prstGeom>
        </p:spPr>
      </p:pic>
      <p:pic>
        <p:nvPicPr>
          <p:cNvPr id="3" name="Picture 2">
            <a:extLst>
              <a:ext uri="{FF2B5EF4-FFF2-40B4-BE49-F238E27FC236}">
                <a16:creationId xmlns:a16="http://schemas.microsoft.com/office/drawing/2014/main" id="{F6FB702C-4BF6-4B66-A0DB-F7EDE38E7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5131"/>
            <a:ext cx="4762500" cy="4972050"/>
          </a:xfrm>
          <a:prstGeom prst="rect">
            <a:avLst/>
          </a:prstGeom>
        </p:spPr>
      </p:pic>
      <p:pic>
        <p:nvPicPr>
          <p:cNvPr id="5" name="Picture 4">
            <a:extLst>
              <a:ext uri="{FF2B5EF4-FFF2-40B4-BE49-F238E27FC236}">
                <a16:creationId xmlns:a16="http://schemas.microsoft.com/office/drawing/2014/main" id="{191BF7BA-D3F1-48B9-9C18-9BA247740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290" y="3773010"/>
            <a:ext cx="7625919" cy="3154347"/>
          </a:xfrm>
          <a:prstGeom prst="rect">
            <a:avLst/>
          </a:prstGeom>
        </p:spPr>
      </p:pic>
      <p:sp>
        <p:nvSpPr>
          <p:cNvPr id="10" name="TextBox 9">
            <a:extLst>
              <a:ext uri="{FF2B5EF4-FFF2-40B4-BE49-F238E27FC236}">
                <a16:creationId xmlns:a16="http://schemas.microsoft.com/office/drawing/2014/main" id="{3F36B18C-281B-4BD3-A0E0-00DCFE9EBD8D}"/>
              </a:ext>
            </a:extLst>
          </p:cNvPr>
          <p:cNvSpPr txBox="1"/>
          <p:nvPr/>
        </p:nvSpPr>
        <p:spPr>
          <a:xfrm>
            <a:off x="333189" y="577048"/>
            <a:ext cx="3764132" cy="707886"/>
          </a:xfrm>
          <a:prstGeom prst="rect">
            <a:avLst/>
          </a:prstGeom>
          <a:noFill/>
        </p:spPr>
        <p:txBody>
          <a:bodyPr wrap="square" rtlCol="0">
            <a:spAutoFit/>
          </a:bodyPr>
          <a:lstStyle/>
          <a:p>
            <a:pPr algn="ctr"/>
            <a:r>
              <a:rPr lang="en-US" sz="4000" b="1" dirty="0"/>
              <a:t>Debt Slavery</a:t>
            </a:r>
            <a:endParaRPr lang="en-NZ" sz="4000" b="1" dirty="0"/>
          </a:p>
        </p:txBody>
      </p:sp>
    </p:spTree>
    <p:extLst>
      <p:ext uri="{BB962C8B-B14F-4D97-AF65-F5344CB8AC3E}">
        <p14:creationId xmlns:p14="http://schemas.microsoft.com/office/powerpoint/2010/main" val="178782876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92E886-68B1-4F48-BA3A-C4511AD7BB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5B2FB0E-3675-424E-8714-9052319A2FC2}"/>
              </a:ext>
            </a:extLst>
          </p:cNvPr>
          <p:cNvSpPr txBox="1"/>
          <p:nvPr/>
        </p:nvSpPr>
        <p:spPr>
          <a:xfrm>
            <a:off x="603681" y="3320250"/>
            <a:ext cx="6027938" cy="2308324"/>
          </a:xfrm>
          <a:prstGeom prst="rect">
            <a:avLst/>
          </a:prstGeom>
          <a:noFill/>
        </p:spPr>
        <p:txBody>
          <a:bodyPr wrap="square" rtlCol="0">
            <a:spAutoFit/>
          </a:bodyPr>
          <a:lstStyle/>
          <a:p>
            <a:pPr algn="ctr"/>
            <a:r>
              <a:rPr lang="en-US" sz="3600" dirty="0">
                <a:effectLst>
                  <a:glow rad="101600">
                    <a:schemeClr val="bg1">
                      <a:alpha val="60000"/>
                    </a:schemeClr>
                  </a:glow>
                </a:effectLst>
              </a:rPr>
              <a:t>There are two ways to conquer and enslave a country. </a:t>
            </a:r>
          </a:p>
          <a:p>
            <a:pPr algn="ctr"/>
            <a:r>
              <a:rPr lang="en-US" sz="3600" dirty="0">
                <a:effectLst>
                  <a:glow rad="101600">
                    <a:schemeClr val="bg1">
                      <a:alpha val="60000"/>
                    </a:schemeClr>
                  </a:glow>
                </a:effectLst>
              </a:rPr>
              <a:t>One is by the sword. </a:t>
            </a:r>
          </a:p>
          <a:p>
            <a:pPr algn="ctr"/>
            <a:r>
              <a:rPr lang="en-US" sz="3600" b="1" dirty="0">
                <a:solidFill>
                  <a:srgbClr val="FFFF00"/>
                </a:solidFill>
                <a:effectLst>
                  <a:glow rad="101600">
                    <a:schemeClr val="bg1">
                      <a:alpha val="60000"/>
                    </a:schemeClr>
                  </a:glow>
                </a:effectLst>
              </a:rPr>
              <a:t>The other is by debt.</a:t>
            </a:r>
            <a:endParaRPr lang="en-NZ" sz="3600" b="1" dirty="0">
              <a:solidFill>
                <a:srgbClr val="FFFF00"/>
              </a:solidFill>
              <a:effectLst>
                <a:glow rad="101600">
                  <a:schemeClr val="bg1">
                    <a:alpha val="60000"/>
                  </a:schemeClr>
                </a:glow>
              </a:effectLst>
            </a:endParaRPr>
          </a:p>
        </p:txBody>
      </p:sp>
      <p:sp>
        <p:nvSpPr>
          <p:cNvPr id="5" name="TextBox 4">
            <a:extLst>
              <a:ext uri="{FF2B5EF4-FFF2-40B4-BE49-F238E27FC236}">
                <a16:creationId xmlns:a16="http://schemas.microsoft.com/office/drawing/2014/main" id="{AAE135FF-A57A-4CBA-8A9C-91F2ADF7D85F}"/>
              </a:ext>
            </a:extLst>
          </p:cNvPr>
          <p:cNvSpPr txBox="1"/>
          <p:nvPr/>
        </p:nvSpPr>
        <p:spPr>
          <a:xfrm>
            <a:off x="883328" y="536968"/>
            <a:ext cx="5468645" cy="1938992"/>
          </a:xfrm>
          <a:prstGeom prst="rect">
            <a:avLst/>
          </a:prstGeom>
          <a:noFill/>
        </p:spPr>
        <p:txBody>
          <a:bodyPr wrap="square" rtlCol="0">
            <a:spAutoFit/>
          </a:bodyPr>
          <a:lstStyle/>
          <a:p>
            <a:pPr algn="ctr"/>
            <a:r>
              <a:rPr lang="en-US" sz="4400" b="1" dirty="0">
                <a:effectLst>
                  <a:glow rad="101600">
                    <a:schemeClr val="bg1">
                      <a:alpha val="60000"/>
                    </a:schemeClr>
                  </a:glow>
                </a:effectLst>
              </a:rPr>
              <a:t>John Adams </a:t>
            </a:r>
          </a:p>
          <a:p>
            <a:pPr algn="ctr"/>
            <a:r>
              <a:rPr lang="en-US" sz="4000" b="1" dirty="0">
                <a:effectLst>
                  <a:glow rad="101600">
                    <a:schemeClr val="bg1">
                      <a:alpha val="60000"/>
                    </a:schemeClr>
                  </a:glow>
                </a:effectLst>
              </a:rPr>
              <a:t>US President </a:t>
            </a:r>
          </a:p>
          <a:p>
            <a:pPr algn="ctr"/>
            <a:r>
              <a:rPr lang="en-US" sz="3600" b="1" dirty="0">
                <a:effectLst>
                  <a:glow rad="101600">
                    <a:schemeClr val="bg1">
                      <a:alpha val="60000"/>
                    </a:schemeClr>
                  </a:glow>
                </a:effectLst>
              </a:rPr>
              <a:t>1797-1801</a:t>
            </a:r>
            <a:endParaRPr lang="en-NZ" sz="3600" b="1" dirty="0">
              <a:effectLst>
                <a:glow rad="101600">
                  <a:schemeClr val="bg1">
                    <a:alpha val="60000"/>
                  </a:schemeClr>
                </a:glow>
              </a:effectLst>
            </a:endParaRPr>
          </a:p>
        </p:txBody>
      </p:sp>
    </p:spTree>
    <p:extLst>
      <p:ext uri="{BB962C8B-B14F-4D97-AF65-F5344CB8AC3E}">
        <p14:creationId xmlns:p14="http://schemas.microsoft.com/office/powerpoint/2010/main" val="401489865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0"/>
            <a:ext cx="12295573" cy="753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683332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argentinaindependent.com/wp-content/uploads/cristina_habla_onu_presidencia_469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6695" cy="69896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10774" y="169898"/>
            <a:ext cx="5118468" cy="1077218"/>
          </a:xfrm>
          <a:prstGeom prst="rect">
            <a:avLst/>
          </a:prstGeom>
          <a:noFill/>
        </p:spPr>
        <p:txBody>
          <a:bodyPr wrap="square" rtlCol="0">
            <a:spAutoFit/>
          </a:bodyPr>
          <a:lstStyle/>
          <a:p>
            <a:pPr algn="r"/>
            <a:r>
              <a:rPr lang="en-NZ" sz="3200" dirty="0">
                <a:effectLst>
                  <a:glow rad="101600">
                    <a:schemeClr val="bg1">
                      <a:alpha val="60000"/>
                    </a:schemeClr>
                  </a:glow>
                </a:effectLst>
              </a:rPr>
              <a:t>Cristina Fernandez Kirchner Argentinian President</a:t>
            </a:r>
            <a:endParaRPr lang="en-NZ" sz="3200" dirty="0"/>
          </a:p>
        </p:txBody>
      </p:sp>
      <p:sp>
        <p:nvSpPr>
          <p:cNvPr id="4" name="TextBox 3"/>
          <p:cNvSpPr txBox="1"/>
          <p:nvPr/>
        </p:nvSpPr>
        <p:spPr>
          <a:xfrm rot="10800000" flipV="1">
            <a:off x="545482" y="4410689"/>
            <a:ext cx="3919985" cy="2062103"/>
          </a:xfrm>
          <a:prstGeom prst="rect">
            <a:avLst/>
          </a:prstGeom>
          <a:noFill/>
        </p:spPr>
        <p:txBody>
          <a:bodyPr wrap="square" rtlCol="0">
            <a:spAutoFit/>
          </a:bodyPr>
          <a:lstStyle/>
          <a:p>
            <a:pPr algn="ctr"/>
            <a:r>
              <a:rPr lang="en-NZ" sz="3200" dirty="0">
                <a:effectLst>
                  <a:glow rad="101600">
                    <a:schemeClr val="bg1">
                      <a:alpha val="60000"/>
                    </a:schemeClr>
                  </a:glow>
                </a:effectLst>
              </a:rPr>
              <a:t>She referred to the western financial system as </a:t>
            </a:r>
          </a:p>
          <a:p>
            <a:pPr algn="ctr"/>
            <a:r>
              <a:rPr lang="en-NZ" sz="3200" b="1" dirty="0">
                <a:solidFill>
                  <a:srgbClr val="FFFF00"/>
                </a:solidFill>
                <a:effectLst>
                  <a:glow rad="101600">
                    <a:schemeClr val="bg1">
                      <a:alpha val="60000"/>
                    </a:schemeClr>
                  </a:glow>
                </a:effectLst>
              </a:rPr>
              <a:t>‘economic terrorism.’</a:t>
            </a:r>
            <a:endParaRPr lang="en-NZ" sz="3200" b="1" dirty="0">
              <a:solidFill>
                <a:srgbClr val="FFFF00"/>
              </a:solidFill>
            </a:endParaRPr>
          </a:p>
        </p:txBody>
      </p:sp>
      <p:sp>
        <p:nvSpPr>
          <p:cNvPr id="5" name="TextBox 4"/>
          <p:cNvSpPr txBox="1"/>
          <p:nvPr/>
        </p:nvSpPr>
        <p:spPr>
          <a:xfrm>
            <a:off x="9075943" y="4595356"/>
            <a:ext cx="2843808" cy="1877437"/>
          </a:xfrm>
          <a:prstGeom prst="rect">
            <a:avLst/>
          </a:prstGeom>
          <a:noFill/>
        </p:spPr>
        <p:txBody>
          <a:bodyPr wrap="square" rtlCol="0">
            <a:spAutoFit/>
          </a:bodyPr>
          <a:lstStyle/>
          <a:p>
            <a:pPr algn="ctr"/>
            <a:r>
              <a:rPr lang="en-NZ" sz="2800" i="1" dirty="0">
                <a:effectLst>
                  <a:glow rad="101600">
                    <a:schemeClr val="bg1">
                      <a:alpha val="60000"/>
                    </a:schemeClr>
                  </a:glow>
                </a:effectLst>
              </a:rPr>
              <a:t>UN General </a:t>
            </a:r>
          </a:p>
          <a:p>
            <a:pPr algn="ctr"/>
            <a:r>
              <a:rPr lang="en-NZ" sz="2800" i="1" dirty="0">
                <a:effectLst>
                  <a:glow rad="101600">
                    <a:schemeClr val="bg1">
                      <a:alpha val="60000"/>
                    </a:schemeClr>
                  </a:glow>
                </a:effectLst>
              </a:rPr>
              <a:t>Assembly </a:t>
            </a:r>
          </a:p>
          <a:p>
            <a:pPr algn="ctr"/>
            <a:r>
              <a:rPr lang="en-NZ" sz="2800" i="1" dirty="0">
                <a:effectLst>
                  <a:glow rad="101600">
                    <a:schemeClr val="bg1">
                      <a:alpha val="60000"/>
                    </a:schemeClr>
                  </a:glow>
                </a:effectLst>
              </a:rPr>
              <a:t>Oct. 3, 2014.</a:t>
            </a:r>
            <a:endParaRPr lang="en-NZ" sz="2800" dirty="0"/>
          </a:p>
          <a:p>
            <a:pPr algn="ctr"/>
            <a:endParaRPr lang="en-NZ" sz="3200" dirty="0">
              <a:effectLst>
                <a:glow rad="101600">
                  <a:schemeClr val="bg1">
                    <a:alpha val="60000"/>
                  </a:schemeClr>
                </a:glow>
              </a:effectLst>
            </a:endParaRPr>
          </a:p>
        </p:txBody>
      </p:sp>
    </p:spTree>
    <p:extLst>
      <p:ext uri="{BB962C8B-B14F-4D97-AF65-F5344CB8AC3E}">
        <p14:creationId xmlns:p14="http://schemas.microsoft.com/office/powerpoint/2010/main" val="42511006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ED59F0-B21C-496A-B98B-D1D0312BCE19}"/>
              </a:ext>
            </a:extLst>
          </p:cNvPr>
          <p:cNvSpPr txBox="1"/>
          <p:nvPr/>
        </p:nvSpPr>
        <p:spPr>
          <a:xfrm>
            <a:off x="5579615" y="2292905"/>
            <a:ext cx="5504155" cy="2800767"/>
          </a:xfrm>
          <a:prstGeom prst="rect">
            <a:avLst/>
          </a:prstGeom>
          <a:noFill/>
        </p:spPr>
        <p:txBody>
          <a:bodyPr wrap="square" rtlCol="0">
            <a:spAutoFit/>
          </a:bodyPr>
          <a:lstStyle/>
          <a:p>
            <a:pPr algn="ctr"/>
            <a:r>
              <a:rPr lang="en-US" sz="3600" dirty="0"/>
              <a:t>…and beasts, </a:t>
            </a:r>
          </a:p>
          <a:p>
            <a:pPr algn="ctr"/>
            <a:r>
              <a:rPr lang="en-US" sz="3600" dirty="0"/>
              <a:t>and sheep, and horses, </a:t>
            </a:r>
          </a:p>
          <a:p>
            <a:pPr algn="ctr"/>
            <a:r>
              <a:rPr lang="en-US" sz="3600" dirty="0"/>
              <a:t>and chariots, and slaves, </a:t>
            </a:r>
            <a:r>
              <a:rPr lang="en-US" sz="3600" b="1" dirty="0">
                <a:solidFill>
                  <a:srgbClr val="FFFF00"/>
                </a:solidFill>
              </a:rPr>
              <a:t>and souls of men.  </a:t>
            </a:r>
          </a:p>
          <a:p>
            <a:pPr algn="ctr"/>
            <a:r>
              <a:rPr lang="en-US" sz="3200" dirty="0"/>
              <a:t>Rev. 18:13.</a:t>
            </a:r>
            <a:endParaRPr lang="en-NZ" sz="3200" dirty="0"/>
          </a:p>
        </p:txBody>
      </p:sp>
      <p:pic>
        <p:nvPicPr>
          <p:cNvPr id="4" name="Picture 3">
            <a:extLst>
              <a:ext uri="{FF2B5EF4-FFF2-40B4-BE49-F238E27FC236}">
                <a16:creationId xmlns:a16="http://schemas.microsoft.com/office/drawing/2014/main" id="{76CE0666-A5DF-41C0-9F47-E37A771B3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99"/>
            <a:ext cx="4572756" cy="6858000"/>
          </a:xfrm>
          <a:prstGeom prst="rect">
            <a:avLst/>
          </a:prstGeom>
        </p:spPr>
      </p:pic>
      <p:sp>
        <p:nvSpPr>
          <p:cNvPr id="3" name="TextBox 2">
            <a:extLst>
              <a:ext uri="{FF2B5EF4-FFF2-40B4-BE49-F238E27FC236}">
                <a16:creationId xmlns:a16="http://schemas.microsoft.com/office/drawing/2014/main" id="{08552274-C662-4C9B-B92B-2D9F5DF7437C}"/>
              </a:ext>
            </a:extLst>
          </p:cNvPr>
          <p:cNvSpPr txBox="1"/>
          <p:nvPr/>
        </p:nvSpPr>
        <p:spPr>
          <a:xfrm>
            <a:off x="5619564" y="870013"/>
            <a:ext cx="5424256" cy="707886"/>
          </a:xfrm>
          <a:prstGeom prst="rect">
            <a:avLst/>
          </a:prstGeom>
          <a:noFill/>
        </p:spPr>
        <p:txBody>
          <a:bodyPr wrap="square" rtlCol="0">
            <a:spAutoFit/>
          </a:bodyPr>
          <a:lstStyle/>
          <a:p>
            <a:pPr algn="ctr"/>
            <a:r>
              <a:rPr lang="en-US" sz="4000" b="1" dirty="0"/>
              <a:t>Spiritual Slavery</a:t>
            </a:r>
            <a:endParaRPr lang="en-NZ" sz="4000" b="1" dirty="0"/>
          </a:p>
        </p:txBody>
      </p:sp>
    </p:spTree>
    <p:extLst>
      <p:ext uri="{BB962C8B-B14F-4D97-AF65-F5344CB8AC3E}">
        <p14:creationId xmlns:p14="http://schemas.microsoft.com/office/powerpoint/2010/main" val="48719657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349B70-76D7-4B77-B386-6C9B8D1A8B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719"/>
            <a:ext cx="12191999" cy="6787281"/>
          </a:xfrm>
          <a:prstGeom prst="rect">
            <a:avLst/>
          </a:prstGeom>
        </p:spPr>
      </p:pic>
      <p:sp>
        <p:nvSpPr>
          <p:cNvPr id="4" name="TextBox 3">
            <a:extLst>
              <a:ext uri="{FF2B5EF4-FFF2-40B4-BE49-F238E27FC236}">
                <a16:creationId xmlns:a16="http://schemas.microsoft.com/office/drawing/2014/main" id="{8DCAC43C-80BC-46C9-8B4B-0598DF6C3287}"/>
              </a:ext>
            </a:extLst>
          </p:cNvPr>
          <p:cNvSpPr txBox="1"/>
          <p:nvPr/>
        </p:nvSpPr>
        <p:spPr>
          <a:xfrm>
            <a:off x="1" y="35208"/>
            <a:ext cx="12191999" cy="646331"/>
          </a:xfrm>
          <a:prstGeom prst="rect">
            <a:avLst/>
          </a:prstGeom>
          <a:noFill/>
        </p:spPr>
        <p:txBody>
          <a:bodyPr wrap="square" rtlCol="0">
            <a:spAutoFit/>
          </a:bodyPr>
          <a:lstStyle/>
          <a:p>
            <a:pPr algn="ctr"/>
            <a:r>
              <a:rPr lang="en-US" sz="3600" dirty="0">
                <a:effectLst>
                  <a:glow rad="101600">
                    <a:schemeClr val="bg1">
                      <a:alpha val="60000"/>
                    </a:schemeClr>
                  </a:glow>
                  <a:outerShdw blurRad="50800" dist="38100" dir="5400000" algn="t" rotWithShape="0">
                    <a:prstClr val="black">
                      <a:alpha val="40000"/>
                    </a:prstClr>
                  </a:outerShdw>
                </a:effectLst>
              </a:rPr>
              <a:t>…for by thy sorceries were all nations deceived.  </a:t>
            </a:r>
            <a:r>
              <a:rPr lang="en-US" sz="3200" dirty="0">
                <a:effectLst>
                  <a:glow rad="101600">
                    <a:schemeClr val="bg1">
                      <a:alpha val="60000"/>
                    </a:schemeClr>
                  </a:glow>
                  <a:outerShdw blurRad="50800" dist="38100" dir="5400000" algn="t" rotWithShape="0">
                    <a:prstClr val="black">
                      <a:alpha val="40000"/>
                    </a:prstClr>
                  </a:outerShdw>
                </a:effectLst>
              </a:rPr>
              <a:t>Rev. 18:23.</a:t>
            </a:r>
            <a:endParaRPr lang="en-NZ" sz="3200" dirty="0">
              <a:effectLst>
                <a:glow rad="101600">
                  <a:schemeClr val="bg1">
                    <a:alpha val="60000"/>
                  </a:schemeClr>
                </a:glow>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6749035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056Rev13">
            <a:extLst>
              <a:ext uri="{FF2B5EF4-FFF2-40B4-BE49-F238E27FC236}">
                <a16:creationId xmlns:a16="http://schemas.microsoft.com/office/drawing/2014/main" id="{2AE70AC9-1207-4327-B8DB-FA5CCA60B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762250"/>
            <a:ext cx="16002000" cy="1122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E5D8A1D-A5C2-49A1-9CFE-B33C00C30124}"/>
              </a:ext>
            </a:extLst>
          </p:cNvPr>
          <p:cNvSpPr txBox="1"/>
          <p:nvPr/>
        </p:nvSpPr>
        <p:spPr>
          <a:xfrm>
            <a:off x="360029" y="1674674"/>
            <a:ext cx="10369118" cy="1754326"/>
          </a:xfrm>
          <a:prstGeom prst="rect">
            <a:avLst/>
          </a:prstGeom>
          <a:noFill/>
        </p:spPr>
        <p:txBody>
          <a:bodyPr wrap="square" rtlCol="0">
            <a:spAutoFit/>
          </a:bodyPr>
          <a:lstStyle/>
          <a:p>
            <a:pPr algn="ctr"/>
            <a:r>
              <a:rPr lang="en-US" sz="3600" dirty="0">
                <a:effectLst>
                  <a:glow rad="101600">
                    <a:schemeClr val="bg1">
                      <a:alpha val="60000"/>
                    </a:schemeClr>
                  </a:glow>
                  <a:outerShdw blurRad="50800" dist="38100" dir="5400000" algn="t" rotWithShape="0">
                    <a:prstClr val="black">
                      <a:alpha val="40000"/>
                    </a:prstClr>
                  </a:outerShdw>
                </a:effectLst>
              </a:rPr>
              <a:t>And in her was found the blood of prophets, </a:t>
            </a:r>
          </a:p>
          <a:p>
            <a:pPr algn="ctr"/>
            <a:r>
              <a:rPr lang="en-US" sz="3600" dirty="0">
                <a:effectLst>
                  <a:glow rad="101600">
                    <a:schemeClr val="bg1">
                      <a:alpha val="60000"/>
                    </a:schemeClr>
                  </a:glow>
                  <a:outerShdw blurRad="50800" dist="38100" dir="5400000" algn="t" rotWithShape="0">
                    <a:prstClr val="black">
                      <a:alpha val="40000"/>
                    </a:prstClr>
                  </a:outerShdw>
                </a:effectLst>
              </a:rPr>
              <a:t>and of saints, and of all that were slain upon the earth. </a:t>
            </a:r>
            <a:r>
              <a:rPr lang="en-US" sz="3200" dirty="0">
                <a:effectLst>
                  <a:glow rad="101600">
                    <a:schemeClr val="bg1">
                      <a:alpha val="60000"/>
                    </a:schemeClr>
                  </a:glow>
                  <a:outerShdw blurRad="50800" dist="38100" dir="5400000" algn="t" rotWithShape="0">
                    <a:prstClr val="black">
                      <a:alpha val="40000"/>
                    </a:prstClr>
                  </a:outerShdw>
                </a:effectLst>
              </a:rPr>
              <a:t>Rev. 18:24.</a:t>
            </a:r>
            <a:endParaRPr lang="en-NZ" sz="3200" dirty="0">
              <a:effectLst>
                <a:glow rad="101600">
                  <a:schemeClr val="bg1">
                    <a:alpha val="60000"/>
                  </a:schemeClr>
                </a:glow>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2212966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rense.com/1.imagesH/bild2_de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8" y="13684"/>
            <a:ext cx="12144672" cy="69014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07568" y="5445224"/>
            <a:ext cx="7704856" cy="1200329"/>
          </a:xfrm>
          <a:prstGeom prst="rect">
            <a:avLst/>
          </a:prstGeom>
          <a:noFill/>
        </p:spPr>
        <p:txBody>
          <a:bodyPr wrap="square" rtlCol="0">
            <a:spAutoFit/>
          </a:bodyPr>
          <a:lstStyle/>
          <a:p>
            <a:pPr algn="ctr"/>
            <a:r>
              <a:rPr lang="en-NZ" sz="3600" dirty="0">
                <a:effectLst>
                  <a:glow rad="101600">
                    <a:schemeClr val="bg1">
                      <a:alpha val="60000"/>
                    </a:schemeClr>
                  </a:glow>
                </a:effectLst>
              </a:rPr>
              <a:t>But when they persecute you in this city,                flee ye into another… </a:t>
            </a:r>
            <a:r>
              <a:rPr lang="en-NZ" sz="3200" dirty="0">
                <a:effectLst>
                  <a:glow rad="101600">
                    <a:schemeClr val="bg1">
                      <a:alpha val="60000"/>
                    </a:schemeClr>
                  </a:glow>
                </a:effectLst>
              </a:rPr>
              <a:t>Matt. 10:23.</a:t>
            </a:r>
          </a:p>
        </p:txBody>
      </p:sp>
      <p:sp>
        <p:nvSpPr>
          <p:cNvPr id="3" name="TextBox 2"/>
          <p:cNvSpPr txBox="1"/>
          <p:nvPr/>
        </p:nvSpPr>
        <p:spPr>
          <a:xfrm>
            <a:off x="76608" y="135698"/>
            <a:ext cx="3456384" cy="3539430"/>
          </a:xfrm>
          <a:prstGeom prst="rect">
            <a:avLst/>
          </a:prstGeom>
          <a:noFill/>
        </p:spPr>
        <p:txBody>
          <a:bodyPr wrap="square" rtlCol="0">
            <a:spAutoFit/>
          </a:bodyPr>
          <a:lstStyle/>
          <a:p>
            <a:r>
              <a:rPr lang="en-NZ" sz="3200" dirty="0">
                <a:effectLst>
                  <a:glow rad="101600">
                    <a:schemeClr val="bg1">
                      <a:alpha val="60000"/>
                    </a:schemeClr>
                  </a:glow>
                </a:effectLst>
              </a:rPr>
              <a:t>There will be a universal bond of union, one great harmony, a confederacy of Satan's forces.  </a:t>
            </a:r>
            <a:r>
              <a:rPr lang="en-NZ" sz="2800" i="1" dirty="0" err="1">
                <a:effectLst>
                  <a:glow rad="101600">
                    <a:schemeClr val="bg1">
                      <a:alpha val="60000"/>
                    </a:schemeClr>
                  </a:glow>
                </a:effectLst>
              </a:rPr>
              <a:t>Maranatha</a:t>
            </a:r>
            <a:r>
              <a:rPr lang="en-NZ" sz="2800" i="1" dirty="0">
                <a:effectLst>
                  <a:glow rad="101600">
                    <a:schemeClr val="bg1">
                      <a:alpha val="60000"/>
                    </a:schemeClr>
                  </a:glow>
                </a:effectLst>
              </a:rPr>
              <a:t> p. 187.</a:t>
            </a:r>
          </a:p>
        </p:txBody>
      </p:sp>
    </p:spTree>
    <p:extLst>
      <p:ext uri="{BB962C8B-B14F-4D97-AF65-F5344CB8AC3E}">
        <p14:creationId xmlns:p14="http://schemas.microsoft.com/office/powerpoint/2010/main" val="22274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6CD41F-C923-41C2-B75F-590ABC993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114"/>
            <a:ext cx="12191999" cy="6807886"/>
          </a:xfrm>
          <a:prstGeom prst="rect">
            <a:avLst/>
          </a:prstGeom>
        </p:spPr>
      </p:pic>
    </p:spTree>
    <p:extLst>
      <p:ext uri="{BB962C8B-B14F-4D97-AF65-F5344CB8AC3E}">
        <p14:creationId xmlns:p14="http://schemas.microsoft.com/office/powerpoint/2010/main" val="37173524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2C56AC-6AC8-4A21-B7C3-4026BF866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1267" cy="6858000"/>
          </a:xfrm>
          <a:prstGeom prst="rect">
            <a:avLst/>
          </a:prstGeom>
        </p:spPr>
      </p:pic>
      <p:sp>
        <p:nvSpPr>
          <p:cNvPr id="2" name="Rectangle 1">
            <a:extLst>
              <a:ext uri="{FF2B5EF4-FFF2-40B4-BE49-F238E27FC236}">
                <a16:creationId xmlns:a16="http://schemas.microsoft.com/office/drawing/2014/main" id="{59590C05-6258-4589-9626-F522EAAD8F9B}"/>
              </a:ext>
            </a:extLst>
          </p:cNvPr>
          <p:cNvSpPr/>
          <p:nvPr/>
        </p:nvSpPr>
        <p:spPr>
          <a:xfrm>
            <a:off x="5215468" y="186268"/>
            <a:ext cx="7035799" cy="2554545"/>
          </a:xfrm>
          <a:prstGeom prst="rect">
            <a:avLst/>
          </a:prstGeom>
        </p:spPr>
        <p:txBody>
          <a:bodyPr wrap="square">
            <a:spAutoFit/>
          </a:bodyPr>
          <a:lstStyle/>
          <a:p>
            <a:pPr algn="ctr"/>
            <a:r>
              <a:rPr lang="en-US" sz="3200" dirty="0">
                <a:effectLst>
                  <a:glow rad="101600">
                    <a:schemeClr val="bg1">
                      <a:alpha val="60000"/>
                    </a:schemeClr>
                  </a:glow>
                </a:effectLst>
              </a:rPr>
              <a:t>He shall dwell on high: his place of </a:t>
            </a:r>
            <a:r>
              <a:rPr lang="en-US" sz="3200" dirty="0" err="1">
                <a:effectLst>
                  <a:glow rad="101600">
                    <a:schemeClr val="bg1">
                      <a:alpha val="60000"/>
                    </a:schemeClr>
                  </a:glow>
                </a:effectLst>
              </a:rPr>
              <a:t>defence</a:t>
            </a:r>
            <a:r>
              <a:rPr lang="en-US" sz="3200" dirty="0">
                <a:effectLst>
                  <a:glow rad="101600">
                    <a:schemeClr val="bg1">
                      <a:alpha val="60000"/>
                    </a:schemeClr>
                  </a:glow>
                </a:effectLst>
              </a:rPr>
              <a:t> shall be the munitions of rocks: bread shall be given him; </a:t>
            </a:r>
          </a:p>
          <a:p>
            <a:pPr algn="ctr"/>
            <a:r>
              <a:rPr lang="en-US" sz="3200" dirty="0">
                <a:effectLst>
                  <a:glow rad="101600">
                    <a:schemeClr val="bg1">
                      <a:alpha val="60000"/>
                    </a:schemeClr>
                  </a:glow>
                </a:effectLst>
              </a:rPr>
              <a:t>his waters shall be sure.  </a:t>
            </a:r>
          </a:p>
          <a:p>
            <a:pPr algn="ctr"/>
            <a:r>
              <a:rPr lang="en-US" sz="2800" dirty="0">
                <a:effectLst>
                  <a:glow rad="101600">
                    <a:schemeClr val="bg1">
                      <a:alpha val="60000"/>
                    </a:schemeClr>
                  </a:glow>
                </a:effectLst>
              </a:rPr>
              <a:t>Isa. 33:16.</a:t>
            </a:r>
            <a:endParaRPr lang="en-NZ" sz="2800" dirty="0">
              <a:effectLst>
                <a:glow rad="101600">
                  <a:schemeClr val="bg1">
                    <a:alpha val="60000"/>
                  </a:schemeClr>
                </a:glow>
              </a:effectLst>
            </a:endParaRPr>
          </a:p>
        </p:txBody>
      </p:sp>
    </p:spTree>
    <p:extLst>
      <p:ext uri="{BB962C8B-B14F-4D97-AF65-F5344CB8AC3E}">
        <p14:creationId xmlns:p14="http://schemas.microsoft.com/office/powerpoint/2010/main" val="850543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711BD-0417-4EE9-BC5E-6A73EECE7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9091"/>
            <a:ext cx="12192000" cy="4025203"/>
          </a:xfrm>
          <a:prstGeom prst="rect">
            <a:avLst/>
          </a:prstGeom>
        </p:spPr>
      </p:pic>
    </p:spTree>
    <p:extLst>
      <p:ext uri="{BB962C8B-B14F-4D97-AF65-F5344CB8AC3E}">
        <p14:creationId xmlns:p14="http://schemas.microsoft.com/office/powerpoint/2010/main" val="2797828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85269C-7F71-450D-A7D8-CF8765D2E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5648"/>
            <a:ext cx="12194378" cy="3710866"/>
          </a:xfrm>
          <a:prstGeom prst="rect">
            <a:avLst/>
          </a:prstGeom>
        </p:spPr>
      </p:pic>
      <p:sp>
        <p:nvSpPr>
          <p:cNvPr id="4" name="TextBox 3">
            <a:extLst>
              <a:ext uri="{FF2B5EF4-FFF2-40B4-BE49-F238E27FC236}">
                <a16:creationId xmlns:a16="http://schemas.microsoft.com/office/drawing/2014/main" id="{8E993CB9-9DFD-4DDA-B183-28583BA0BD06}"/>
              </a:ext>
            </a:extLst>
          </p:cNvPr>
          <p:cNvSpPr txBox="1"/>
          <p:nvPr/>
        </p:nvSpPr>
        <p:spPr>
          <a:xfrm>
            <a:off x="1683798" y="976544"/>
            <a:ext cx="8824404" cy="769441"/>
          </a:xfrm>
          <a:prstGeom prst="rect">
            <a:avLst/>
          </a:prstGeom>
          <a:noFill/>
        </p:spPr>
        <p:txBody>
          <a:bodyPr wrap="square" rtlCol="0">
            <a:spAutoFit/>
          </a:bodyPr>
          <a:lstStyle/>
          <a:p>
            <a:pPr algn="ctr"/>
            <a:r>
              <a:rPr lang="en-US" sz="4400" b="1" dirty="0"/>
              <a:t>Devout Catholics Directors of the CIA</a:t>
            </a:r>
            <a:endParaRPr lang="en-NZ" sz="4400" b="1" dirty="0"/>
          </a:p>
        </p:txBody>
      </p:sp>
      <p:sp>
        <p:nvSpPr>
          <p:cNvPr id="2" name="TextBox 1">
            <a:extLst>
              <a:ext uri="{FF2B5EF4-FFF2-40B4-BE49-F238E27FC236}">
                <a16:creationId xmlns:a16="http://schemas.microsoft.com/office/drawing/2014/main" id="{31793624-5246-4F18-A061-75CDAC6573B2}"/>
              </a:ext>
            </a:extLst>
          </p:cNvPr>
          <p:cNvSpPr txBox="1"/>
          <p:nvPr/>
        </p:nvSpPr>
        <p:spPr>
          <a:xfrm>
            <a:off x="150921" y="2657341"/>
            <a:ext cx="11336784" cy="1381999"/>
          </a:xfrm>
          <a:prstGeom prst="rect">
            <a:avLst/>
          </a:prstGeom>
          <a:noFill/>
          <a:ln w="38100">
            <a:solidFill>
              <a:srgbClr val="FF0000"/>
            </a:solidFill>
          </a:ln>
        </p:spPr>
        <p:txBody>
          <a:bodyPr wrap="square" rtlCol="0">
            <a:spAutoFit/>
          </a:bodyPr>
          <a:lstStyle/>
          <a:p>
            <a:endParaRPr lang="en-NZ" dirty="0"/>
          </a:p>
        </p:txBody>
      </p:sp>
    </p:spTree>
    <p:extLst>
      <p:ext uri="{BB962C8B-B14F-4D97-AF65-F5344CB8AC3E}">
        <p14:creationId xmlns:p14="http://schemas.microsoft.com/office/powerpoint/2010/main" val="1393923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85269C-7F71-450D-A7D8-CF8765D2E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5648"/>
            <a:ext cx="12194378" cy="3710866"/>
          </a:xfrm>
          <a:prstGeom prst="rect">
            <a:avLst/>
          </a:prstGeom>
        </p:spPr>
      </p:pic>
      <p:sp>
        <p:nvSpPr>
          <p:cNvPr id="4" name="TextBox 3">
            <a:extLst>
              <a:ext uri="{FF2B5EF4-FFF2-40B4-BE49-F238E27FC236}">
                <a16:creationId xmlns:a16="http://schemas.microsoft.com/office/drawing/2014/main" id="{8E993CB9-9DFD-4DDA-B183-28583BA0BD06}"/>
              </a:ext>
            </a:extLst>
          </p:cNvPr>
          <p:cNvSpPr txBox="1"/>
          <p:nvPr/>
        </p:nvSpPr>
        <p:spPr>
          <a:xfrm>
            <a:off x="1683798" y="976544"/>
            <a:ext cx="8824404" cy="769441"/>
          </a:xfrm>
          <a:prstGeom prst="rect">
            <a:avLst/>
          </a:prstGeom>
          <a:noFill/>
        </p:spPr>
        <p:txBody>
          <a:bodyPr wrap="square" rtlCol="0">
            <a:spAutoFit/>
          </a:bodyPr>
          <a:lstStyle/>
          <a:p>
            <a:pPr algn="ctr"/>
            <a:r>
              <a:rPr lang="en-US" sz="4400" b="1" dirty="0"/>
              <a:t>Devout Catholics Directors of the CIA</a:t>
            </a:r>
            <a:endParaRPr lang="en-NZ" sz="4400" b="1" dirty="0"/>
          </a:p>
        </p:txBody>
      </p:sp>
      <p:sp>
        <p:nvSpPr>
          <p:cNvPr id="2" name="TextBox 1">
            <a:extLst>
              <a:ext uri="{FF2B5EF4-FFF2-40B4-BE49-F238E27FC236}">
                <a16:creationId xmlns:a16="http://schemas.microsoft.com/office/drawing/2014/main" id="{31793624-5246-4F18-A061-75CDAC6573B2}"/>
              </a:ext>
            </a:extLst>
          </p:cNvPr>
          <p:cNvSpPr txBox="1"/>
          <p:nvPr/>
        </p:nvSpPr>
        <p:spPr>
          <a:xfrm>
            <a:off x="142043" y="3651640"/>
            <a:ext cx="11070454" cy="1381999"/>
          </a:xfrm>
          <a:prstGeom prst="rect">
            <a:avLst/>
          </a:prstGeom>
          <a:noFill/>
          <a:ln w="38100">
            <a:solidFill>
              <a:srgbClr val="FF0000"/>
            </a:solidFill>
          </a:ln>
        </p:spPr>
        <p:txBody>
          <a:bodyPr wrap="square" rtlCol="0">
            <a:spAutoFit/>
          </a:bodyPr>
          <a:lstStyle/>
          <a:p>
            <a:endParaRPr lang="en-NZ" dirty="0"/>
          </a:p>
        </p:txBody>
      </p:sp>
    </p:spTree>
    <p:extLst>
      <p:ext uri="{BB962C8B-B14F-4D97-AF65-F5344CB8AC3E}">
        <p14:creationId xmlns:p14="http://schemas.microsoft.com/office/powerpoint/2010/main" val="3960357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4E63F-89AA-4383-99D3-44CA3EE73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39"/>
            <a:ext cx="12192000" cy="6842761"/>
          </a:xfrm>
          <a:prstGeom prst="rect">
            <a:avLst/>
          </a:prstGeom>
        </p:spPr>
      </p:pic>
      <p:sp>
        <p:nvSpPr>
          <p:cNvPr id="2" name="TextBox 1">
            <a:extLst>
              <a:ext uri="{FF2B5EF4-FFF2-40B4-BE49-F238E27FC236}">
                <a16:creationId xmlns:a16="http://schemas.microsoft.com/office/drawing/2014/main" id="{3CEEAAFD-2DE2-4A27-9BB9-638BEE92205A}"/>
              </a:ext>
            </a:extLst>
          </p:cNvPr>
          <p:cNvSpPr txBox="1"/>
          <p:nvPr/>
        </p:nvSpPr>
        <p:spPr>
          <a:xfrm>
            <a:off x="8188172" y="5491774"/>
            <a:ext cx="4199137" cy="830997"/>
          </a:xfrm>
          <a:prstGeom prst="rect">
            <a:avLst/>
          </a:prstGeom>
          <a:noFill/>
        </p:spPr>
        <p:txBody>
          <a:bodyPr wrap="square" rtlCol="0">
            <a:spAutoFit/>
          </a:bodyPr>
          <a:lstStyle/>
          <a:p>
            <a:pPr algn="ctr"/>
            <a:r>
              <a:rPr lang="en-US" sz="4800" b="1" dirty="0" err="1">
                <a:effectLst>
                  <a:glow rad="101600">
                    <a:schemeClr val="bg1">
                      <a:alpha val="60000"/>
                    </a:schemeClr>
                  </a:glow>
                </a:effectLst>
              </a:rPr>
              <a:t>Vergina</a:t>
            </a:r>
            <a:endParaRPr lang="en-NZ" sz="4800" b="1" dirty="0">
              <a:effectLst>
                <a:glow rad="101600">
                  <a:schemeClr val="bg1">
                    <a:alpha val="60000"/>
                  </a:schemeClr>
                </a:glow>
              </a:effectLst>
            </a:endParaRPr>
          </a:p>
        </p:txBody>
      </p:sp>
    </p:spTree>
    <p:extLst>
      <p:ext uri="{BB962C8B-B14F-4D97-AF65-F5344CB8AC3E}">
        <p14:creationId xmlns:p14="http://schemas.microsoft.com/office/powerpoint/2010/main" val="548210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056Rev13">
            <a:extLst>
              <a:ext uri="{FF2B5EF4-FFF2-40B4-BE49-F238E27FC236}">
                <a16:creationId xmlns:a16="http://schemas.microsoft.com/office/drawing/2014/main" id="{468A7943-B4F3-4608-B41B-56651C554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762250"/>
            <a:ext cx="16002000" cy="1122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5" name="Text Box 5">
            <a:extLst>
              <a:ext uri="{FF2B5EF4-FFF2-40B4-BE49-F238E27FC236}">
                <a16:creationId xmlns:a16="http://schemas.microsoft.com/office/drawing/2014/main" id="{806423E0-624C-433F-98D4-909B192C64E0}"/>
              </a:ext>
            </a:extLst>
          </p:cNvPr>
          <p:cNvSpPr txBox="1">
            <a:spLocks noChangeArrowheads="1"/>
          </p:cNvSpPr>
          <p:nvPr/>
        </p:nvSpPr>
        <p:spPr bwMode="auto">
          <a:xfrm>
            <a:off x="3770013" y="83746"/>
            <a:ext cx="5500735"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1" hangingPunct="1">
              <a:defRPr/>
            </a:pPr>
            <a:r>
              <a:rPr lang="en-US" sz="3200" dirty="0">
                <a:effectLst>
                  <a:glow rad="101600">
                    <a:schemeClr val="bg1">
                      <a:alpha val="60000"/>
                    </a:schemeClr>
                  </a:glow>
                </a:effectLst>
                <a:latin typeface="Calibri" panose="020F0502020204030204" pitchFamily="34" charset="0"/>
              </a:rPr>
              <a:t>…he had two horns like a lamb, </a:t>
            </a:r>
            <a:r>
              <a:rPr lang="en-US" sz="3200" b="1" dirty="0">
                <a:solidFill>
                  <a:srgbClr val="FFFF00"/>
                </a:solidFill>
                <a:effectLst>
                  <a:glow rad="101600">
                    <a:schemeClr val="bg1">
                      <a:alpha val="60000"/>
                    </a:schemeClr>
                  </a:glow>
                </a:effectLst>
                <a:latin typeface="Calibri" panose="020F0502020204030204" pitchFamily="34" charset="0"/>
              </a:rPr>
              <a:t>and he </a:t>
            </a:r>
            <a:r>
              <a:rPr lang="en-US" sz="3200" b="1" dirty="0" err="1">
                <a:solidFill>
                  <a:srgbClr val="FFFF00"/>
                </a:solidFill>
                <a:effectLst>
                  <a:glow rad="101600">
                    <a:schemeClr val="bg1">
                      <a:alpha val="60000"/>
                    </a:schemeClr>
                  </a:glow>
                </a:effectLst>
                <a:latin typeface="Calibri" panose="020F0502020204030204" pitchFamily="34" charset="0"/>
              </a:rPr>
              <a:t>spake</a:t>
            </a:r>
            <a:r>
              <a:rPr lang="en-US" sz="3200" b="1" dirty="0">
                <a:solidFill>
                  <a:srgbClr val="FFFF00"/>
                </a:solidFill>
                <a:effectLst>
                  <a:glow rad="101600">
                    <a:schemeClr val="bg1">
                      <a:alpha val="60000"/>
                    </a:schemeClr>
                  </a:glow>
                </a:effectLst>
                <a:latin typeface="Calibri" panose="020F0502020204030204" pitchFamily="34" charset="0"/>
              </a:rPr>
              <a:t> as a dragon. </a:t>
            </a:r>
          </a:p>
          <a:p>
            <a:pPr algn="ctr" eaLnBrk="1" hangingPunct="1">
              <a:defRPr/>
            </a:pPr>
            <a:r>
              <a:rPr lang="en-US" sz="2800" dirty="0">
                <a:effectLst>
                  <a:glow rad="101600">
                    <a:schemeClr val="bg1">
                      <a:alpha val="60000"/>
                    </a:schemeClr>
                  </a:glow>
                </a:effectLst>
                <a:latin typeface="Calibri" panose="020F0502020204030204" pitchFamily="34" charset="0"/>
              </a:rPr>
              <a:t>Rev. 13:11.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E5A69-FBEE-4AC0-ABA2-08F218C68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6924583"/>
          </a:xfrm>
          <a:prstGeom prst="rect">
            <a:avLst/>
          </a:prstGeom>
        </p:spPr>
      </p:pic>
    </p:spTree>
    <p:extLst>
      <p:ext uri="{BB962C8B-B14F-4D97-AF65-F5344CB8AC3E}">
        <p14:creationId xmlns:p14="http://schemas.microsoft.com/office/powerpoint/2010/main" val="3201562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D3A599-22F7-49BA-BAE1-03FBC43F0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CD7AC53-8D3C-4B0A-AF5F-7CC6FE91CCC4}"/>
              </a:ext>
            </a:extLst>
          </p:cNvPr>
          <p:cNvSpPr txBox="1"/>
          <p:nvPr/>
        </p:nvSpPr>
        <p:spPr>
          <a:xfrm>
            <a:off x="7128768" y="896645"/>
            <a:ext cx="4802820" cy="769441"/>
          </a:xfrm>
          <a:prstGeom prst="rect">
            <a:avLst/>
          </a:prstGeom>
          <a:noFill/>
        </p:spPr>
        <p:txBody>
          <a:bodyPr wrap="square" rtlCol="0">
            <a:spAutoFit/>
          </a:bodyPr>
          <a:lstStyle/>
          <a:p>
            <a:pPr algn="ctr"/>
            <a:r>
              <a:rPr lang="en-US" sz="4400" b="1" dirty="0">
                <a:effectLst>
                  <a:glow rad="101600">
                    <a:schemeClr val="accent6">
                      <a:lumMod val="60000"/>
                      <a:lumOff val="40000"/>
                      <a:alpha val="60000"/>
                    </a:schemeClr>
                  </a:glow>
                  <a:outerShdw blurRad="50800" dist="38100" dir="5400000" algn="t" rotWithShape="0">
                    <a:prstClr val="black">
                      <a:alpha val="40000"/>
                    </a:prstClr>
                  </a:outerShdw>
                </a:effectLst>
              </a:rPr>
              <a:t>Vietnam War</a:t>
            </a:r>
            <a:endParaRPr lang="en-NZ" sz="4400" b="1" dirty="0">
              <a:effectLst>
                <a:glow rad="101600">
                  <a:schemeClr val="accent6">
                    <a:lumMod val="60000"/>
                    <a:lumOff val="40000"/>
                    <a:alpha val="60000"/>
                  </a:schemeClr>
                </a:glow>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572903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0523038X2">
            <a:extLst>
              <a:ext uri="{FF2B5EF4-FFF2-40B4-BE49-F238E27FC236}">
                <a16:creationId xmlns:a16="http://schemas.microsoft.com/office/drawing/2014/main" id="{7CF2F1B3-AC7A-485E-B93F-DBA368DE9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044"/>
            <a:ext cx="12191999" cy="698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8758" name="Text Box 6">
            <a:extLst>
              <a:ext uri="{FF2B5EF4-FFF2-40B4-BE49-F238E27FC236}">
                <a16:creationId xmlns:a16="http://schemas.microsoft.com/office/drawing/2014/main" id="{F048421F-42B6-4AF3-AFDD-FC3B04338DBF}"/>
              </a:ext>
            </a:extLst>
          </p:cNvPr>
          <p:cNvSpPr txBox="1">
            <a:spLocks noChangeArrowheads="1"/>
          </p:cNvSpPr>
          <p:nvPr/>
        </p:nvSpPr>
        <p:spPr bwMode="auto">
          <a:xfrm>
            <a:off x="261891" y="205849"/>
            <a:ext cx="6161103" cy="2985433"/>
          </a:xfrm>
          <a:prstGeom prst="rect">
            <a:avLst/>
          </a:prstGeom>
          <a:noFill/>
          <a:ln>
            <a:noFill/>
          </a:ln>
          <a:effectLst/>
        </p:spPr>
        <p:txBody>
          <a:bodyPr wrap="square">
            <a:spAutoFit/>
          </a:bodyPr>
          <a:lstStyle/>
          <a:p>
            <a:pPr algn="ctr" eaLnBrk="1" hangingPunct="1">
              <a:defRPr/>
            </a:pPr>
            <a:r>
              <a:rPr lang="en-US" sz="2800" dirty="0">
                <a:effectLst>
                  <a:glow rad="101600">
                    <a:schemeClr val="bg1">
                      <a:alpha val="60000"/>
                    </a:schemeClr>
                  </a:glow>
                </a:effectLst>
              </a:rPr>
              <a:t>[The plan] was divided into three principle sub sections: the prevention of the elections, the setting up of a man who could rule with an iron fist, and the swift Catholicization of South Vietnam.</a:t>
            </a:r>
            <a:r>
              <a:rPr lang="en-US" sz="2800" b="1" dirty="0">
                <a:effectLst>
                  <a:glow rad="101600">
                    <a:schemeClr val="bg1">
                      <a:alpha val="60000"/>
                    </a:schemeClr>
                  </a:glow>
                </a:effectLst>
              </a:rPr>
              <a:t> </a:t>
            </a:r>
          </a:p>
          <a:p>
            <a:pPr algn="ctr" eaLnBrk="1" hangingPunct="1">
              <a:defRPr/>
            </a:pPr>
            <a:r>
              <a:rPr lang="en-US" sz="2400" i="1" dirty="0">
                <a:effectLst>
                  <a:glow rad="101600">
                    <a:schemeClr val="bg1">
                      <a:alpha val="60000"/>
                    </a:schemeClr>
                  </a:glow>
                </a:effectLst>
              </a:rPr>
              <a:t>Avro </a:t>
            </a:r>
            <a:r>
              <a:rPr lang="en-US" sz="2400" i="1" dirty="0" err="1">
                <a:effectLst>
                  <a:glow rad="101600">
                    <a:schemeClr val="bg1">
                      <a:alpha val="60000"/>
                    </a:schemeClr>
                  </a:glow>
                </a:effectLst>
              </a:rPr>
              <a:t>Manhatten</a:t>
            </a:r>
            <a:r>
              <a:rPr lang="en-US" sz="2400" i="1" dirty="0">
                <a:effectLst>
                  <a:glow rad="101600">
                    <a:schemeClr val="bg1">
                      <a:alpha val="60000"/>
                    </a:schemeClr>
                  </a:glow>
                </a:effectLst>
              </a:rPr>
              <a:t>, </a:t>
            </a:r>
            <a:r>
              <a:rPr lang="en-US" sz="2400" i="1" u="sng" dirty="0">
                <a:effectLst>
                  <a:glow rad="101600">
                    <a:schemeClr val="bg1">
                      <a:alpha val="60000"/>
                    </a:schemeClr>
                  </a:glow>
                </a:effectLst>
              </a:rPr>
              <a:t>Vietnam: why did we go</a:t>
            </a:r>
            <a:r>
              <a:rPr lang="en-US" sz="2400" i="1" dirty="0">
                <a:effectLst>
                  <a:glow rad="101600">
                    <a:schemeClr val="bg1">
                      <a:alpha val="60000"/>
                    </a:schemeClr>
                  </a:glow>
                </a:effectLst>
              </a:rPr>
              <a:t>?  </a:t>
            </a:r>
          </a:p>
          <a:p>
            <a:pPr algn="ctr" eaLnBrk="1" hangingPunct="1">
              <a:defRPr/>
            </a:pPr>
            <a:r>
              <a:rPr lang="en-US" sz="2400" i="1" dirty="0">
                <a:effectLst>
                  <a:glow rad="101600">
                    <a:schemeClr val="bg1">
                      <a:alpha val="60000"/>
                    </a:schemeClr>
                  </a:glow>
                </a:effectLst>
              </a:rPr>
              <a:t>Chick Publications, p. 55.</a:t>
            </a:r>
            <a:endParaRPr lang="en-US" sz="2000" b="1" dirty="0">
              <a:solidFill>
                <a:schemeClr val="bg1"/>
              </a:solidFill>
              <a:effectLst>
                <a:glow rad="101600">
                  <a:schemeClr val="tx1">
                    <a:alpha val="60000"/>
                  </a:schemeClr>
                </a:glow>
              </a:effectLst>
              <a:latin typeface="Arial" charset="0"/>
            </a:endParaRPr>
          </a:p>
        </p:txBody>
      </p:sp>
      <p:sp>
        <p:nvSpPr>
          <p:cNvPr id="458759" name="Text Box 7">
            <a:extLst>
              <a:ext uri="{FF2B5EF4-FFF2-40B4-BE49-F238E27FC236}">
                <a16:creationId xmlns:a16="http://schemas.microsoft.com/office/drawing/2014/main" id="{FEC89A07-7F8A-4B96-8360-42FC8A4B94E5}"/>
              </a:ext>
            </a:extLst>
          </p:cNvPr>
          <p:cNvSpPr txBox="1">
            <a:spLocks noChangeArrowheads="1"/>
          </p:cNvSpPr>
          <p:nvPr/>
        </p:nvSpPr>
        <p:spPr bwMode="auto">
          <a:xfrm>
            <a:off x="6422994" y="498236"/>
            <a:ext cx="3892858" cy="1200329"/>
          </a:xfrm>
          <a:prstGeom prst="rect">
            <a:avLst/>
          </a:prstGeom>
          <a:noFill/>
          <a:ln>
            <a:noFill/>
          </a:ln>
          <a:effectLst/>
        </p:spPr>
        <p:txBody>
          <a:bodyPr wrap="square">
            <a:spAutoFit/>
          </a:bodyPr>
          <a:lstStyle/>
          <a:p>
            <a:pPr algn="ctr" eaLnBrk="1" hangingPunct="1">
              <a:defRPr/>
            </a:pPr>
            <a:r>
              <a:rPr lang="en-US" sz="3600" b="1" dirty="0">
                <a:effectLst>
                  <a:glow rad="101600">
                    <a:schemeClr val="bg1">
                      <a:alpha val="60000"/>
                    </a:schemeClr>
                  </a:glow>
                </a:effectLst>
              </a:rPr>
              <a:t>The Catholicization </a:t>
            </a:r>
          </a:p>
          <a:p>
            <a:pPr algn="ctr" eaLnBrk="1" hangingPunct="1">
              <a:defRPr/>
            </a:pPr>
            <a:r>
              <a:rPr lang="en-US" sz="3600" b="1" dirty="0">
                <a:effectLst>
                  <a:glow rad="101600">
                    <a:schemeClr val="bg1">
                      <a:alpha val="60000"/>
                    </a:schemeClr>
                  </a:glow>
                </a:effectLst>
              </a:rPr>
              <a:t>of Vietnam </a:t>
            </a:r>
          </a:p>
        </p:txBody>
      </p:sp>
      <p:sp>
        <p:nvSpPr>
          <p:cNvPr id="2" name="Rectangle 1">
            <a:extLst>
              <a:ext uri="{FF2B5EF4-FFF2-40B4-BE49-F238E27FC236}">
                <a16:creationId xmlns:a16="http://schemas.microsoft.com/office/drawing/2014/main" id="{C6EB8FAC-B620-4768-A98B-519418899ACA}"/>
              </a:ext>
            </a:extLst>
          </p:cNvPr>
          <p:cNvSpPr/>
          <p:nvPr/>
        </p:nvSpPr>
        <p:spPr>
          <a:xfrm>
            <a:off x="347708" y="3362443"/>
            <a:ext cx="5770486" cy="3108543"/>
          </a:xfrm>
          <a:prstGeom prst="rect">
            <a:avLst/>
          </a:prstGeom>
        </p:spPr>
        <p:txBody>
          <a:bodyPr wrap="square">
            <a:spAutoFit/>
          </a:bodyPr>
          <a:lstStyle/>
          <a:p>
            <a:pPr algn="ctr"/>
            <a:r>
              <a:rPr lang="en-US" sz="2800" dirty="0">
                <a:effectLst>
                  <a:glow rad="101600">
                    <a:schemeClr val="bg1">
                      <a:alpha val="60000"/>
                    </a:schemeClr>
                  </a:glow>
                </a:effectLst>
              </a:rPr>
              <a:t>And his power shall be mighty, </a:t>
            </a:r>
          </a:p>
          <a:p>
            <a:pPr algn="ctr"/>
            <a:r>
              <a:rPr lang="en-US" sz="2800" dirty="0">
                <a:effectLst>
                  <a:glow rad="101600">
                    <a:schemeClr val="bg1">
                      <a:alpha val="60000"/>
                    </a:schemeClr>
                  </a:glow>
                </a:effectLst>
              </a:rPr>
              <a:t>but not by his own power: </a:t>
            </a:r>
          </a:p>
          <a:p>
            <a:pPr algn="ctr"/>
            <a:r>
              <a:rPr lang="en-US" sz="2800" dirty="0">
                <a:effectLst>
                  <a:glow rad="101600">
                    <a:schemeClr val="bg1">
                      <a:alpha val="60000"/>
                    </a:schemeClr>
                  </a:glow>
                </a:effectLst>
              </a:rPr>
              <a:t>and he shall destroy wonderfully, </a:t>
            </a:r>
          </a:p>
          <a:p>
            <a:pPr algn="ctr"/>
            <a:r>
              <a:rPr lang="en-US" sz="2800" dirty="0">
                <a:effectLst>
                  <a:glow rad="101600">
                    <a:schemeClr val="bg1">
                      <a:alpha val="60000"/>
                    </a:schemeClr>
                  </a:glow>
                </a:effectLst>
              </a:rPr>
              <a:t>and shall prosper, and </a:t>
            </a:r>
            <a:r>
              <a:rPr lang="en-US" sz="2800" dirty="0" err="1">
                <a:effectLst>
                  <a:glow rad="101600">
                    <a:schemeClr val="bg1">
                      <a:alpha val="60000"/>
                    </a:schemeClr>
                  </a:glow>
                </a:effectLst>
              </a:rPr>
              <a:t>practise</a:t>
            </a:r>
            <a:r>
              <a:rPr lang="en-US" sz="2800" dirty="0">
                <a:effectLst>
                  <a:glow rad="101600">
                    <a:schemeClr val="bg1">
                      <a:alpha val="60000"/>
                    </a:schemeClr>
                  </a:glow>
                </a:effectLst>
              </a:rPr>
              <a:t>, </a:t>
            </a:r>
          </a:p>
          <a:p>
            <a:pPr algn="ctr"/>
            <a:r>
              <a:rPr lang="en-US" sz="2800" dirty="0">
                <a:effectLst>
                  <a:glow rad="101600">
                    <a:schemeClr val="bg1">
                      <a:alpha val="60000"/>
                    </a:schemeClr>
                  </a:glow>
                </a:effectLst>
              </a:rPr>
              <a:t>and shall destroy the mighty </a:t>
            </a:r>
          </a:p>
          <a:p>
            <a:pPr algn="ctr"/>
            <a:r>
              <a:rPr lang="en-US" sz="2800" dirty="0">
                <a:effectLst>
                  <a:glow rad="101600">
                    <a:schemeClr val="bg1">
                      <a:alpha val="60000"/>
                    </a:schemeClr>
                  </a:glow>
                </a:effectLst>
              </a:rPr>
              <a:t>and the holy people.</a:t>
            </a:r>
          </a:p>
          <a:p>
            <a:pPr algn="ctr"/>
            <a:r>
              <a:rPr lang="en-US" sz="2400" dirty="0">
                <a:effectLst>
                  <a:glow rad="101600">
                    <a:schemeClr val="bg1">
                      <a:alpha val="60000"/>
                    </a:schemeClr>
                  </a:glow>
                </a:effectLst>
              </a:rPr>
              <a:t>Dan. 8:24.</a:t>
            </a:r>
            <a:endParaRPr lang="en-NZ" sz="24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6">
            <a:extLst>
              <a:ext uri="{FF2B5EF4-FFF2-40B4-BE49-F238E27FC236}">
                <a16:creationId xmlns:a16="http://schemas.microsoft.com/office/drawing/2014/main" id="{9518F337-F960-4727-A7FC-A2A38F9E6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
            <a:off x="892175" y="331788"/>
            <a:ext cx="4743450"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92D94C7-3DDD-4D8B-A022-A050C240139A}"/>
              </a:ext>
            </a:extLst>
          </p:cNvPr>
          <p:cNvSpPr txBox="1"/>
          <p:nvPr/>
        </p:nvSpPr>
        <p:spPr>
          <a:xfrm>
            <a:off x="1295400" y="1905000"/>
            <a:ext cx="3733800" cy="1200329"/>
          </a:xfrm>
          <a:prstGeom prst="rect">
            <a:avLst/>
          </a:prstGeom>
          <a:noFill/>
          <a:effectLst>
            <a:innerShdw blurRad="63500" dist="50800" dir="13500000">
              <a:prstClr val="black">
                <a:alpha val="50000"/>
              </a:prstClr>
            </a:innerShdw>
          </a:effectLst>
        </p:spPr>
        <p:txBody>
          <a:bodyPr>
            <a:spAutoFit/>
          </a:bodyPr>
          <a:lstStyle/>
          <a:p>
            <a:pPr algn="ctr">
              <a:defRPr/>
            </a:pPr>
            <a:r>
              <a:rPr lang="en-NZ" altLang="en-US" sz="3600"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‘The Iron Fist’</a:t>
            </a:r>
            <a:endParaRPr lang="en-GB" altLang="en-US" sz="3600"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endParaRPr>
          </a:p>
          <a:p>
            <a:pPr algn="ctr">
              <a:defRPr/>
            </a:pPr>
            <a:r>
              <a:rPr lang="en-NZ" sz="3600"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Ngo </a:t>
            </a:r>
            <a:r>
              <a:rPr lang="en-NZ" sz="3600" b="1" dirty="0" err="1">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Duhn</a:t>
            </a:r>
            <a:r>
              <a:rPr lang="en-NZ" sz="3600"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 Diem</a:t>
            </a:r>
            <a:endParaRPr lang="en-AU" sz="3600"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2274075-7830-46AD-B665-8FF11C1342F7}"/>
              </a:ext>
            </a:extLst>
          </p:cNvPr>
          <p:cNvSpPr txBox="1"/>
          <p:nvPr/>
        </p:nvSpPr>
        <p:spPr>
          <a:xfrm>
            <a:off x="6172200" y="579358"/>
            <a:ext cx="5813778" cy="6278642"/>
          </a:xfrm>
          <a:prstGeom prst="rect">
            <a:avLst/>
          </a:prstGeom>
          <a:noFill/>
        </p:spPr>
        <p:txBody>
          <a:bodyPr>
            <a:spAutoFit/>
          </a:bodyPr>
          <a:lstStyle/>
          <a:p>
            <a:pPr algn="r">
              <a:defRPr/>
            </a:pPr>
            <a:r>
              <a:rPr lang="en-US" sz="3200" dirty="0">
                <a:effectLst/>
                <a:latin typeface="Calibri" panose="020F0502020204030204" pitchFamily="34" charset="0"/>
                <a:cs typeface="Calibri" panose="020F0502020204030204" pitchFamily="34" charset="0"/>
              </a:rPr>
              <a:t>His discriminatory persecution of non-Catholics, particularly Buddhists, caused the disruption of the government and </a:t>
            </a:r>
          </a:p>
          <a:p>
            <a:pPr algn="r">
              <a:defRPr/>
            </a:pPr>
            <a:r>
              <a:rPr lang="en-US" sz="3200" dirty="0">
                <a:effectLst/>
                <a:latin typeface="Calibri" panose="020F0502020204030204" pitchFamily="34" charset="0"/>
                <a:cs typeface="Calibri" panose="020F0502020204030204" pitchFamily="34" charset="0"/>
              </a:rPr>
              <a:t>mass desertions in the army.  </a:t>
            </a:r>
          </a:p>
          <a:p>
            <a:pPr algn="r">
              <a:defRPr/>
            </a:pPr>
            <a:r>
              <a:rPr lang="en-US" sz="3200" dirty="0">
                <a:effectLst/>
                <a:latin typeface="Calibri" panose="020F0502020204030204" pitchFamily="34" charset="0"/>
                <a:cs typeface="Calibri" panose="020F0502020204030204" pitchFamily="34" charset="0"/>
              </a:rPr>
              <a:t>This eventually led to U.S. </a:t>
            </a:r>
          </a:p>
          <a:p>
            <a:pPr algn="r">
              <a:defRPr/>
            </a:pPr>
            <a:r>
              <a:rPr lang="en-US" sz="3200" dirty="0">
                <a:effectLst/>
                <a:latin typeface="Calibri" panose="020F0502020204030204" pitchFamily="34" charset="0"/>
                <a:cs typeface="Calibri" panose="020F0502020204030204" pitchFamily="34" charset="0"/>
              </a:rPr>
              <a:t>military intervention in South Vietnam. In this terrorization he was aided by his two Catholic brothers, the Chief of the Secret Police and the Archbishop of Hue.</a:t>
            </a:r>
            <a:r>
              <a:rPr lang="en-US" sz="3200" b="1" dirty="0">
                <a:effectLst/>
                <a:latin typeface="Calibri" panose="020F0502020204030204" pitchFamily="34" charset="0"/>
                <a:cs typeface="Calibri" panose="020F0502020204030204" pitchFamily="34" charset="0"/>
              </a:rPr>
              <a:t>  </a:t>
            </a:r>
            <a:r>
              <a:rPr lang="en-US" sz="2800" i="1" u="sng" dirty="0">
                <a:effectLst/>
                <a:latin typeface="Calibri" panose="020F0502020204030204" pitchFamily="34" charset="0"/>
                <a:cs typeface="Calibri" panose="020F0502020204030204" pitchFamily="34" charset="0"/>
              </a:rPr>
              <a:t>Vietnam</a:t>
            </a:r>
            <a:r>
              <a:rPr lang="en-US" sz="2800" b="1" i="1" u="sng" dirty="0">
                <a:effectLst/>
                <a:latin typeface="Calibri" panose="020F0502020204030204" pitchFamily="34" charset="0"/>
                <a:cs typeface="Calibri" panose="020F0502020204030204" pitchFamily="34" charset="0"/>
              </a:rPr>
              <a:t> </a:t>
            </a:r>
            <a:r>
              <a:rPr lang="en-US" sz="2800" i="1" u="sng" dirty="0">
                <a:effectLst/>
                <a:latin typeface="Calibri" panose="020F0502020204030204" pitchFamily="34" charset="0"/>
                <a:cs typeface="Calibri" panose="020F0502020204030204" pitchFamily="34" charset="0"/>
              </a:rPr>
              <a:t>Why did we go</a:t>
            </a:r>
            <a:r>
              <a:rPr lang="en-US" sz="2800" i="1" dirty="0">
                <a:effectLst/>
                <a:latin typeface="Calibri" panose="020F0502020204030204" pitchFamily="34" charset="0"/>
                <a:cs typeface="Calibri" panose="020F0502020204030204" pitchFamily="34" charset="0"/>
              </a:rPr>
              <a:t>? p. 56.</a:t>
            </a:r>
            <a:endParaRPr lang="en-US" sz="2800" dirty="0">
              <a:effectLst/>
              <a:latin typeface="Calibri" panose="020F0502020204030204" pitchFamily="34" charset="0"/>
              <a:cs typeface="Calibri" panose="020F0502020204030204" pitchFamily="34" charset="0"/>
            </a:endParaRPr>
          </a:p>
          <a:p>
            <a:pPr>
              <a:defRPr/>
            </a:pPr>
            <a:endParaRPr lang="en-AU"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uc[1]">
            <a:extLst>
              <a:ext uri="{FF2B5EF4-FFF2-40B4-BE49-F238E27FC236}">
                <a16:creationId xmlns:a16="http://schemas.microsoft.com/office/drawing/2014/main" id="{38BFF0B9-DD39-47B2-A1FB-90F98088A20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3764132" cy="6861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3">
            <a:extLst>
              <a:ext uri="{FF2B5EF4-FFF2-40B4-BE49-F238E27FC236}">
                <a16:creationId xmlns:a16="http://schemas.microsoft.com/office/drawing/2014/main" id="{3822BDD2-7DD9-4136-990B-6A71D0F56310}"/>
              </a:ext>
            </a:extLst>
          </p:cNvPr>
          <p:cNvSpPr txBox="1">
            <a:spLocks noChangeArrowheads="1"/>
          </p:cNvSpPr>
          <p:nvPr/>
        </p:nvSpPr>
        <p:spPr bwMode="auto">
          <a:xfrm>
            <a:off x="3784847" y="2190246"/>
            <a:ext cx="8427868" cy="409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ts val="0"/>
              </a:spcBef>
              <a:buFontTx/>
              <a:buNone/>
            </a:pPr>
            <a:r>
              <a:rPr lang="en-US" altLang="en-US" dirty="0">
                <a:latin typeface="+mn-lt"/>
              </a:rPr>
              <a:t>President Ngo </a:t>
            </a:r>
            <a:r>
              <a:rPr lang="en-US" altLang="en-US" dirty="0" err="1">
                <a:latin typeface="+mn-lt"/>
              </a:rPr>
              <a:t>Dinh</a:t>
            </a:r>
            <a:r>
              <a:rPr lang="en-US" altLang="en-US" dirty="0">
                <a:latin typeface="+mn-lt"/>
              </a:rPr>
              <a:t> Diem was a practicing Catholic who ruled South Vietnam </a:t>
            </a:r>
          </a:p>
          <a:p>
            <a:pPr algn="ctr" eaLnBrk="1" hangingPunct="1">
              <a:lnSpc>
                <a:spcPct val="80000"/>
              </a:lnSpc>
              <a:spcBef>
                <a:spcPts val="0"/>
              </a:spcBef>
              <a:buFontTx/>
              <a:buNone/>
            </a:pPr>
            <a:r>
              <a:rPr lang="en-US" altLang="en-US" dirty="0">
                <a:latin typeface="+mn-lt"/>
              </a:rPr>
              <a:t>with an iron fist… He transformed the </a:t>
            </a:r>
          </a:p>
          <a:p>
            <a:pPr algn="ctr" eaLnBrk="1" hangingPunct="1">
              <a:lnSpc>
                <a:spcPct val="80000"/>
              </a:lnSpc>
              <a:spcBef>
                <a:spcPts val="0"/>
              </a:spcBef>
              <a:buFontTx/>
              <a:buNone/>
            </a:pPr>
            <a:r>
              <a:rPr lang="en-US" altLang="en-US" dirty="0">
                <a:latin typeface="+mn-lt"/>
              </a:rPr>
              <a:t>presidency into a virtual Catholic dictatorship, </a:t>
            </a:r>
          </a:p>
          <a:p>
            <a:pPr algn="ctr" eaLnBrk="1" hangingPunct="1">
              <a:lnSpc>
                <a:spcPct val="80000"/>
              </a:lnSpc>
              <a:spcBef>
                <a:spcPts val="0"/>
              </a:spcBef>
              <a:buFontTx/>
              <a:buNone/>
            </a:pPr>
            <a:r>
              <a:rPr lang="en-US" altLang="en-US" dirty="0">
                <a:latin typeface="+mn-lt"/>
              </a:rPr>
              <a:t>ruthlessly crushing his religious and political opponents. Many Buddhist monks committed suicide by fire, burning themselves alive in protest against his religious persecutions. </a:t>
            </a:r>
          </a:p>
          <a:p>
            <a:pPr algn="ctr" eaLnBrk="1" hangingPunct="1">
              <a:lnSpc>
                <a:spcPct val="80000"/>
              </a:lnSpc>
              <a:spcBef>
                <a:spcPts val="0"/>
              </a:spcBef>
              <a:buFontTx/>
              <a:buNone/>
            </a:pPr>
            <a:r>
              <a:rPr lang="en-US" altLang="en-US" sz="2800" i="1" dirty="0">
                <a:latin typeface="+mn-lt"/>
              </a:rPr>
              <a:t>Avro</a:t>
            </a:r>
            <a:r>
              <a:rPr lang="en-US" altLang="en-US" i="1" dirty="0">
                <a:latin typeface="+mn-lt"/>
              </a:rPr>
              <a:t> </a:t>
            </a:r>
            <a:r>
              <a:rPr lang="en-US" altLang="en-US" sz="2800" i="1" dirty="0">
                <a:latin typeface="+mn-lt"/>
              </a:rPr>
              <a:t>Manhattan,</a:t>
            </a:r>
            <a:r>
              <a:rPr lang="en-US" altLang="en-US" sz="2800" dirty="0">
                <a:latin typeface="+mn-lt"/>
              </a:rPr>
              <a:t> </a:t>
            </a:r>
            <a:r>
              <a:rPr lang="en-US" altLang="en-US" sz="2800" i="1" u="sng" dirty="0">
                <a:latin typeface="+mn-lt"/>
              </a:rPr>
              <a:t>Vietnam</a:t>
            </a:r>
            <a:r>
              <a:rPr lang="en-US" altLang="en-US" sz="2800" b="1" i="1" u="sng" dirty="0">
                <a:latin typeface="+mn-lt"/>
              </a:rPr>
              <a:t> </a:t>
            </a:r>
            <a:r>
              <a:rPr lang="en-US" altLang="en-US" sz="2800" i="1" u="sng" dirty="0">
                <a:latin typeface="+mn-lt"/>
              </a:rPr>
              <a:t>why did we go</a:t>
            </a:r>
            <a:r>
              <a:rPr lang="en-US" altLang="en-US" sz="2800" i="1" dirty="0">
                <a:latin typeface="+mn-lt"/>
              </a:rPr>
              <a:t>? p. 56.</a:t>
            </a:r>
            <a:endParaRPr lang="en-US" altLang="en-US" sz="2800" b="1" dirty="0">
              <a:latin typeface="+mn-lt"/>
            </a:endParaRPr>
          </a:p>
          <a:p>
            <a:pPr algn="ctr" eaLnBrk="1" hangingPunct="1">
              <a:spcBef>
                <a:spcPct val="50000"/>
              </a:spcBef>
              <a:buFontTx/>
              <a:buNone/>
            </a:pPr>
            <a:endParaRPr lang="en-US" altLang="en-US" sz="2000" b="1" dirty="0">
              <a:solidFill>
                <a:schemeClr val="bg1"/>
              </a:solidFill>
            </a:endParaRPr>
          </a:p>
        </p:txBody>
      </p:sp>
      <p:sp>
        <p:nvSpPr>
          <p:cNvPr id="15364" name="Text Box 4">
            <a:extLst>
              <a:ext uri="{FF2B5EF4-FFF2-40B4-BE49-F238E27FC236}">
                <a16:creationId xmlns:a16="http://schemas.microsoft.com/office/drawing/2014/main" id="{A10B8202-6684-43AC-8FC4-8847520B96BC}"/>
              </a:ext>
            </a:extLst>
          </p:cNvPr>
          <p:cNvSpPr txBox="1">
            <a:spLocks noChangeArrowheads="1"/>
          </p:cNvSpPr>
          <p:nvPr/>
        </p:nvSpPr>
        <p:spPr bwMode="auto">
          <a:xfrm>
            <a:off x="3784847" y="435005"/>
            <a:ext cx="840715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3600" b="1" dirty="0">
                <a:latin typeface="+mn-lt"/>
              </a:rPr>
              <a:t>Catholic Persecution </a:t>
            </a:r>
          </a:p>
          <a:p>
            <a:pPr algn="ctr" eaLnBrk="1" hangingPunct="1">
              <a:spcBef>
                <a:spcPts val="0"/>
              </a:spcBef>
              <a:buFontTx/>
              <a:buNone/>
            </a:pPr>
            <a:r>
              <a:rPr lang="en-US" altLang="en-US" sz="3600" b="1" dirty="0">
                <a:latin typeface="+mn-lt"/>
              </a:rPr>
              <a:t>in South Vietnam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G_0004">
            <a:extLst>
              <a:ext uri="{FF2B5EF4-FFF2-40B4-BE49-F238E27FC236}">
                <a16:creationId xmlns:a16="http://schemas.microsoft.com/office/drawing/2014/main" id="{17CEA258-E944-46A0-8B0A-C71635CF1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308" y="-79375"/>
            <a:ext cx="12387308" cy="777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49A09F2-4FE1-48BA-BB33-FBF20859D1B9}"/>
              </a:ext>
            </a:extLst>
          </p:cNvPr>
          <p:cNvSpPr txBox="1"/>
          <p:nvPr/>
        </p:nvSpPr>
        <p:spPr>
          <a:xfrm>
            <a:off x="3311371" y="1055400"/>
            <a:ext cx="8673484" cy="5509200"/>
          </a:xfrm>
          <a:prstGeom prst="rect">
            <a:avLst/>
          </a:prstGeom>
          <a:noFill/>
        </p:spPr>
        <p:txBody>
          <a:bodyPr wrap="square">
            <a:spAutoFit/>
          </a:bodyPr>
          <a:lstStyle/>
          <a:p>
            <a:pPr algn="ctr" eaLnBrk="1" hangingPunct="1">
              <a:defRPr/>
            </a:pPr>
            <a:r>
              <a:rPr lang="en-NZ" sz="3200" dirty="0">
                <a:effectLst>
                  <a:glow rad="101600">
                    <a:schemeClr val="bg1">
                      <a:alpha val="60000"/>
                    </a:schemeClr>
                  </a:glow>
                </a:effectLst>
              </a:rPr>
              <a:t>Discontent with </a:t>
            </a:r>
            <a:r>
              <a:rPr lang="en-NZ" sz="3200" dirty="0" err="1">
                <a:effectLst>
                  <a:glow rad="101600">
                    <a:schemeClr val="bg1">
                      <a:alpha val="60000"/>
                    </a:schemeClr>
                  </a:glow>
                </a:effectLst>
              </a:rPr>
              <a:t>Diệm's</a:t>
            </a:r>
            <a:r>
              <a:rPr lang="en-NZ" sz="3200" dirty="0">
                <a:effectLst>
                  <a:glow rad="101600">
                    <a:schemeClr val="bg1">
                      <a:alpha val="60000"/>
                    </a:schemeClr>
                  </a:glow>
                </a:effectLst>
              </a:rPr>
              <a:t> policies exploded following the Hue </a:t>
            </a:r>
            <a:r>
              <a:rPr lang="en-NZ" sz="3200" dirty="0" err="1">
                <a:effectLst>
                  <a:glow rad="101600">
                    <a:schemeClr val="bg1">
                      <a:alpha val="60000"/>
                    </a:schemeClr>
                  </a:glow>
                </a:effectLst>
              </a:rPr>
              <a:t>Phat</a:t>
            </a:r>
            <a:r>
              <a:rPr lang="en-NZ" sz="3200" dirty="0">
                <a:effectLst>
                  <a:glow rad="101600">
                    <a:schemeClr val="bg1">
                      <a:alpha val="60000"/>
                    </a:schemeClr>
                  </a:glow>
                </a:effectLst>
              </a:rPr>
              <a:t> Dan shootings of nine majority Buddhists who were protesting against the ban on the Buddhist flag on </a:t>
            </a:r>
            <a:r>
              <a:rPr lang="en-NZ" sz="3200" dirty="0" err="1">
                <a:effectLst>
                  <a:glow rad="101600">
                    <a:schemeClr val="bg1">
                      <a:alpha val="60000"/>
                    </a:schemeClr>
                  </a:glow>
                </a:effectLst>
              </a:rPr>
              <a:t>Vesak</a:t>
            </a:r>
            <a:r>
              <a:rPr lang="en-NZ" sz="3200" dirty="0">
                <a:effectLst>
                  <a:glow rad="101600">
                    <a:schemeClr val="bg1">
                      <a:alpha val="60000"/>
                    </a:schemeClr>
                  </a:glow>
                </a:effectLst>
              </a:rPr>
              <a:t>, the Buddha's birthday. </a:t>
            </a:r>
            <a:r>
              <a:rPr lang="en-NZ" sz="3200" b="1" dirty="0">
                <a:solidFill>
                  <a:srgbClr val="FFFF00"/>
                </a:solidFill>
                <a:effectLst>
                  <a:glow rad="101600">
                    <a:schemeClr val="bg1">
                      <a:alpha val="60000"/>
                    </a:schemeClr>
                  </a:glow>
                </a:effectLst>
              </a:rPr>
              <a:t>This resulted in mass protests against discriminatory policies that gave privileges to the Catholic Church and its adherents. </a:t>
            </a:r>
          </a:p>
          <a:p>
            <a:pPr algn="ctr" eaLnBrk="1" hangingPunct="1">
              <a:defRPr/>
            </a:pPr>
            <a:r>
              <a:rPr lang="en-NZ" sz="3200" dirty="0" err="1">
                <a:effectLst>
                  <a:glow rad="101600">
                    <a:schemeClr val="bg1">
                      <a:alpha val="60000"/>
                    </a:schemeClr>
                  </a:glow>
                </a:effectLst>
              </a:rPr>
              <a:t>Diệm's</a:t>
            </a:r>
            <a:r>
              <a:rPr lang="en-NZ" sz="3200" dirty="0">
                <a:effectLst>
                  <a:glow rad="101600">
                    <a:schemeClr val="bg1">
                      <a:alpha val="60000"/>
                    </a:schemeClr>
                  </a:glow>
                </a:effectLst>
              </a:rPr>
              <a:t> elder brother Ngo </a:t>
            </a:r>
            <a:r>
              <a:rPr lang="en-NZ" sz="3200" dirty="0" err="1">
                <a:effectLst>
                  <a:glow rad="101600">
                    <a:schemeClr val="bg1">
                      <a:alpha val="60000"/>
                    </a:schemeClr>
                  </a:glow>
                </a:effectLst>
              </a:rPr>
              <a:t>Dinh</a:t>
            </a:r>
            <a:r>
              <a:rPr lang="en-NZ" sz="3200" dirty="0">
                <a:effectLst>
                  <a:glow rad="101600">
                    <a:schemeClr val="bg1">
                      <a:alpha val="60000"/>
                    </a:schemeClr>
                  </a:glow>
                </a:effectLst>
              </a:rPr>
              <a:t> was the Archbishop of </a:t>
            </a:r>
            <a:r>
              <a:rPr lang="en-NZ" sz="3200" dirty="0" err="1">
                <a:effectLst>
                  <a:glow rad="101600">
                    <a:schemeClr val="bg1">
                      <a:alpha val="60000"/>
                    </a:schemeClr>
                  </a:glow>
                </a:effectLst>
              </a:rPr>
              <a:t>Huế</a:t>
            </a:r>
            <a:r>
              <a:rPr lang="en-NZ" sz="3200" dirty="0">
                <a:effectLst>
                  <a:glow rad="101600">
                    <a:schemeClr val="bg1">
                      <a:alpha val="60000"/>
                    </a:schemeClr>
                  </a:glow>
                </a:effectLst>
              </a:rPr>
              <a:t> and aggressively blurred the separation between church and state. </a:t>
            </a:r>
          </a:p>
          <a:p>
            <a:pPr algn="ctr" eaLnBrk="1" hangingPunct="1">
              <a:defRPr/>
            </a:pPr>
            <a:r>
              <a:rPr lang="en-NZ" sz="2800" i="1" dirty="0">
                <a:effectLst>
                  <a:glow rad="101600">
                    <a:schemeClr val="bg1">
                      <a:alpha val="60000"/>
                    </a:schemeClr>
                  </a:glow>
                </a:effectLst>
              </a:rPr>
              <a:t>Wikipedia, art. Vietnam War.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G_0004">
            <a:extLst>
              <a:ext uri="{FF2B5EF4-FFF2-40B4-BE49-F238E27FC236}">
                <a16:creationId xmlns:a16="http://schemas.microsoft.com/office/drawing/2014/main" id="{17CEA258-E944-46A0-8B0A-C71635CF1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308" y="-79375"/>
            <a:ext cx="12387308" cy="777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49A09F2-4FE1-48BA-BB33-FBF20859D1B9}"/>
              </a:ext>
            </a:extLst>
          </p:cNvPr>
          <p:cNvSpPr txBox="1"/>
          <p:nvPr/>
        </p:nvSpPr>
        <p:spPr>
          <a:xfrm>
            <a:off x="3311371" y="1055400"/>
            <a:ext cx="8673484" cy="5509200"/>
          </a:xfrm>
          <a:prstGeom prst="rect">
            <a:avLst/>
          </a:prstGeom>
          <a:noFill/>
        </p:spPr>
        <p:txBody>
          <a:bodyPr wrap="square">
            <a:spAutoFit/>
          </a:bodyPr>
          <a:lstStyle/>
          <a:p>
            <a:pPr algn="ctr" eaLnBrk="1" hangingPunct="1">
              <a:defRPr/>
            </a:pPr>
            <a:r>
              <a:rPr lang="en-NZ" sz="3200" dirty="0">
                <a:effectLst>
                  <a:glow rad="101600">
                    <a:schemeClr val="bg1">
                      <a:alpha val="60000"/>
                    </a:schemeClr>
                  </a:glow>
                </a:effectLst>
              </a:rPr>
              <a:t>Discontent with </a:t>
            </a:r>
            <a:r>
              <a:rPr lang="en-NZ" sz="3200" dirty="0" err="1">
                <a:effectLst>
                  <a:glow rad="101600">
                    <a:schemeClr val="bg1">
                      <a:alpha val="60000"/>
                    </a:schemeClr>
                  </a:glow>
                </a:effectLst>
              </a:rPr>
              <a:t>Diệm's</a:t>
            </a:r>
            <a:r>
              <a:rPr lang="en-NZ" sz="3200" dirty="0">
                <a:effectLst>
                  <a:glow rad="101600">
                    <a:schemeClr val="bg1">
                      <a:alpha val="60000"/>
                    </a:schemeClr>
                  </a:glow>
                </a:effectLst>
              </a:rPr>
              <a:t> policies exploded following the Hue </a:t>
            </a:r>
            <a:r>
              <a:rPr lang="en-NZ" sz="3200" dirty="0" err="1">
                <a:effectLst>
                  <a:glow rad="101600">
                    <a:schemeClr val="bg1">
                      <a:alpha val="60000"/>
                    </a:schemeClr>
                  </a:glow>
                </a:effectLst>
              </a:rPr>
              <a:t>Phat</a:t>
            </a:r>
            <a:r>
              <a:rPr lang="en-NZ" sz="3200" dirty="0">
                <a:effectLst>
                  <a:glow rad="101600">
                    <a:schemeClr val="bg1">
                      <a:alpha val="60000"/>
                    </a:schemeClr>
                  </a:glow>
                </a:effectLst>
              </a:rPr>
              <a:t> Dan shootings of nine majority Buddhists who were protesting against the ban on the Buddhist flag on </a:t>
            </a:r>
            <a:r>
              <a:rPr lang="en-NZ" sz="3200" dirty="0" err="1">
                <a:effectLst>
                  <a:glow rad="101600">
                    <a:schemeClr val="bg1">
                      <a:alpha val="60000"/>
                    </a:schemeClr>
                  </a:glow>
                </a:effectLst>
              </a:rPr>
              <a:t>Vesak</a:t>
            </a:r>
            <a:r>
              <a:rPr lang="en-NZ" sz="3200" dirty="0">
                <a:effectLst>
                  <a:glow rad="101600">
                    <a:schemeClr val="bg1">
                      <a:alpha val="60000"/>
                    </a:schemeClr>
                  </a:glow>
                </a:effectLst>
              </a:rPr>
              <a:t>, the Buddha's birthday. This resulted in mass protests against discriminatory policies that gave privileges to the Catholic Church and its adherents. </a:t>
            </a:r>
          </a:p>
          <a:p>
            <a:pPr algn="ctr" eaLnBrk="1" hangingPunct="1">
              <a:defRPr/>
            </a:pPr>
            <a:r>
              <a:rPr lang="en-NZ" sz="3200" b="1" dirty="0" err="1">
                <a:solidFill>
                  <a:srgbClr val="FFFF00"/>
                </a:solidFill>
                <a:effectLst>
                  <a:glow rad="101600">
                    <a:schemeClr val="bg1">
                      <a:alpha val="60000"/>
                    </a:schemeClr>
                  </a:glow>
                </a:effectLst>
              </a:rPr>
              <a:t>Diệm's</a:t>
            </a:r>
            <a:r>
              <a:rPr lang="en-NZ" sz="3200" b="1" dirty="0">
                <a:solidFill>
                  <a:srgbClr val="FFFF00"/>
                </a:solidFill>
                <a:effectLst>
                  <a:glow rad="101600">
                    <a:schemeClr val="bg1">
                      <a:alpha val="60000"/>
                    </a:schemeClr>
                  </a:glow>
                </a:effectLst>
              </a:rPr>
              <a:t> elder brother Ngo </a:t>
            </a:r>
            <a:r>
              <a:rPr lang="en-NZ" sz="3200" b="1" dirty="0" err="1">
                <a:solidFill>
                  <a:srgbClr val="FFFF00"/>
                </a:solidFill>
                <a:effectLst>
                  <a:glow rad="101600">
                    <a:schemeClr val="bg1">
                      <a:alpha val="60000"/>
                    </a:schemeClr>
                  </a:glow>
                </a:effectLst>
              </a:rPr>
              <a:t>Dinh</a:t>
            </a:r>
            <a:r>
              <a:rPr lang="en-NZ" sz="3200" b="1" dirty="0">
                <a:solidFill>
                  <a:srgbClr val="FFFF00"/>
                </a:solidFill>
                <a:effectLst>
                  <a:glow rad="101600">
                    <a:schemeClr val="bg1">
                      <a:alpha val="60000"/>
                    </a:schemeClr>
                  </a:glow>
                </a:effectLst>
              </a:rPr>
              <a:t> was the Archbishop of </a:t>
            </a:r>
            <a:r>
              <a:rPr lang="en-NZ" sz="3200" b="1" dirty="0" err="1">
                <a:solidFill>
                  <a:srgbClr val="FFFF00"/>
                </a:solidFill>
                <a:effectLst>
                  <a:glow rad="101600">
                    <a:schemeClr val="bg1">
                      <a:alpha val="60000"/>
                    </a:schemeClr>
                  </a:glow>
                </a:effectLst>
              </a:rPr>
              <a:t>Huế</a:t>
            </a:r>
            <a:r>
              <a:rPr lang="en-NZ" sz="3200" b="1" dirty="0">
                <a:solidFill>
                  <a:srgbClr val="FFFF00"/>
                </a:solidFill>
                <a:effectLst>
                  <a:glow rad="101600">
                    <a:schemeClr val="bg1">
                      <a:alpha val="60000"/>
                    </a:schemeClr>
                  </a:glow>
                </a:effectLst>
              </a:rPr>
              <a:t> and aggressively blurred the separation between church and state. </a:t>
            </a:r>
          </a:p>
          <a:p>
            <a:pPr algn="ctr" eaLnBrk="1" hangingPunct="1">
              <a:defRPr/>
            </a:pPr>
            <a:r>
              <a:rPr lang="en-NZ" sz="2800" i="1" dirty="0">
                <a:effectLst>
                  <a:glow rad="101600">
                    <a:schemeClr val="bg1">
                      <a:alpha val="60000"/>
                    </a:schemeClr>
                  </a:glow>
                </a:effectLst>
              </a:rPr>
              <a:t>Wikipedia, art. Vietnam War.</a:t>
            </a:r>
          </a:p>
        </p:txBody>
      </p:sp>
    </p:spTree>
    <p:extLst>
      <p:ext uri="{BB962C8B-B14F-4D97-AF65-F5344CB8AC3E}">
        <p14:creationId xmlns:p14="http://schemas.microsoft.com/office/powerpoint/2010/main" val="823925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70ED9F-F83C-4939-BD25-3EE7E9F3D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62"/>
            <a:ext cx="12192000" cy="6772275"/>
          </a:xfrm>
          <a:prstGeom prst="rect">
            <a:avLst/>
          </a:prstGeom>
        </p:spPr>
      </p:pic>
    </p:spTree>
    <p:extLst>
      <p:ext uri="{BB962C8B-B14F-4D97-AF65-F5344CB8AC3E}">
        <p14:creationId xmlns:p14="http://schemas.microsoft.com/office/powerpoint/2010/main" val="964659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CD63F1-7B29-4B8E-B32C-33E33CF91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5542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1EC19C-2638-4AA9-BC6B-855E2A53F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8712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CC2E9-5E98-4AAE-AACE-FB95CEA1C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67"/>
            <a:ext cx="12268939" cy="6873667"/>
          </a:xfrm>
          <a:prstGeom prst="rect">
            <a:avLst/>
          </a:prstGeom>
        </p:spPr>
      </p:pic>
    </p:spTree>
    <p:extLst>
      <p:ext uri="{BB962C8B-B14F-4D97-AF65-F5344CB8AC3E}">
        <p14:creationId xmlns:p14="http://schemas.microsoft.com/office/powerpoint/2010/main" val="399183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60C75F-34C4-4719-9820-DDC254018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44" y="-3902"/>
            <a:ext cx="12254144" cy="6861902"/>
          </a:xfrm>
          <a:prstGeom prst="rect">
            <a:avLst/>
          </a:prstGeom>
        </p:spPr>
      </p:pic>
    </p:spTree>
    <p:extLst>
      <p:ext uri="{BB962C8B-B14F-4D97-AF65-F5344CB8AC3E}">
        <p14:creationId xmlns:p14="http://schemas.microsoft.com/office/powerpoint/2010/main" val="2082180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1D690-39F5-429E-8C44-5FA19CEA7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618"/>
            <a:ext cx="12192000" cy="6827382"/>
          </a:xfrm>
          <a:prstGeom prst="rect">
            <a:avLst/>
          </a:prstGeom>
        </p:spPr>
      </p:pic>
    </p:spTree>
    <p:extLst>
      <p:ext uri="{BB962C8B-B14F-4D97-AF65-F5344CB8AC3E}">
        <p14:creationId xmlns:p14="http://schemas.microsoft.com/office/powerpoint/2010/main" val="3562576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Time Cover - Holy Alliance">
            <a:extLst>
              <a:ext uri="{FF2B5EF4-FFF2-40B4-BE49-F238E27FC236}">
                <a16:creationId xmlns:a16="http://schemas.microsoft.com/office/drawing/2014/main" id="{CA71B801-3226-4F2A-A211-E40CFF81BE0E}"/>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rot="303752">
            <a:off x="481013" y="646113"/>
            <a:ext cx="4479925" cy="5916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7" name="Rectangle 3">
            <a:extLst>
              <a:ext uri="{FF2B5EF4-FFF2-40B4-BE49-F238E27FC236}">
                <a16:creationId xmlns:a16="http://schemas.microsoft.com/office/drawing/2014/main" id="{42331CAD-ABE3-4136-9A6D-9F7FC79DD4B2}"/>
              </a:ext>
            </a:extLst>
          </p:cNvPr>
          <p:cNvSpPr>
            <a:spLocks noChangeArrowheads="1"/>
          </p:cNvSpPr>
          <p:nvPr/>
        </p:nvSpPr>
        <p:spPr bwMode="auto">
          <a:xfrm>
            <a:off x="4978400" y="363538"/>
            <a:ext cx="7010400" cy="1754187"/>
          </a:xfrm>
          <a:prstGeom prst="rect">
            <a:avLst/>
          </a:prstGeom>
          <a:noFill/>
          <a:ln>
            <a:noFill/>
          </a:ln>
          <a:effectLst/>
          <a:extLst>
            <a:ext uri="{909E8E84-426E-40DD-AFC4-6F175D3DCCD1}">
              <a14:hiddenFill xmlns:a14="http://schemas.microsoft.com/office/drawing/2010/main">
                <a:solidFill>
                  <a:schemeClr val="tx1">
                    <a:alpha val="61176"/>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a:latin typeface="Calibri" panose="020F0502020204030204" pitchFamily="34" charset="0"/>
                <a:cs typeface="Calibri" panose="020F0502020204030204" pitchFamily="34" charset="0"/>
              </a:rPr>
              <a:t>President and Pope conspire </a:t>
            </a:r>
          </a:p>
          <a:p>
            <a:pPr algn="ctr" eaLnBrk="1" hangingPunct="1">
              <a:spcBef>
                <a:spcPct val="0"/>
              </a:spcBef>
              <a:buFontTx/>
              <a:buNone/>
            </a:pPr>
            <a:r>
              <a:rPr lang="en-US" altLang="en-US" sz="3600" b="1" dirty="0">
                <a:latin typeface="Calibri" panose="020F0502020204030204" pitchFamily="34" charset="0"/>
                <a:cs typeface="Calibri" panose="020F0502020204030204" pitchFamily="34" charset="0"/>
              </a:rPr>
              <a:t>to bring down the USSR                          </a:t>
            </a:r>
            <a:r>
              <a:rPr lang="en-US" altLang="en-US" b="1" dirty="0">
                <a:latin typeface="Calibri" panose="020F0502020204030204" pitchFamily="34" charset="0"/>
                <a:cs typeface="Calibri" panose="020F0502020204030204" pitchFamily="34" charset="0"/>
              </a:rPr>
              <a:t>Vatican Library June 7, 1982</a:t>
            </a:r>
          </a:p>
        </p:txBody>
      </p:sp>
      <p:sp>
        <p:nvSpPr>
          <p:cNvPr id="93188" name="Text Box 4">
            <a:extLst>
              <a:ext uri="{FF2B5EF4-FFF2-40B4-BE49-F238E27FC236}">
                <a16:creationId xmlns:a16="http://schemas.microsoft.com/office/drawing/2014/main" id="{B5285B43-8BEB-4B23-8B2D-96DFEF56CE89}"/>
              </a:ext>
            </a:extLst>
          </p:cNvPr>
          <p:cNvSpPr txBox="1">
            <a:spLocks noChangeArrowheads="1"/>
          </p:cNvSpPr>
          <p:nvPr/>
        </p:nvSpPr>
        <p:spPr bwMode="auto">
          <a:xfrm>
            <a:off x="5303838" y="2286000"/>
            <a:ext cx="6596062" cy="4032250"/>
          </a:xfrm>
          <a:prstGeom prst="rect">
            <a:avLst/>
          </a:prstGeom>
          <a:noFill/>
          <a:ln>
            <a:noFill/>
          </a:ln>
          <a:effectLst/>
          <a:extLst>
            <a:ext uri="{909E8E84-426E-40DD-AFC4-6F175D3DCCD1}">
              <a14:hiddenFill xmlns:a14="http://schemas.microsoft.com/office/drawing/2010/main">
                <a:solidFill>
                  <a:schemeClr val="tx1">
                    <a:alpha val="61176"/>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dirty="0">
                <a:latin typeface="Calibri" panose="020F0502020204030204" pitchFamily="34" charset="0"/>
                <a:cs typeface="Calibri" panose="020F0502020204030204" pitchFamily="34" charset="0"/>
              </a:rPr>
              <a:t>In that meeting, Reagan and the Pope agreed to undertake a clandestine campaign to hasten the dissolution </a:t>
            </a:r>
          </a:p>
          <a:p>
            <a:pPr algn="ctr" eaLnBrk="1" hangingPunct="1">
              <a:spcBef>
                <a:spcPct val="0"/>
              </a:spcBef>
              <a:buFontTx/>
              <a:buNone/>
            </a:pPr>
            <a:r>
              <a:rPr lang="en-US" altLang="en-US" dirty="0">
                <a:latin typeface="Calibri" panose="020F0502020204030204" pitchFamily="34" charset="0"/>
                <a:cs typeface="Calibri" panose="020F0502020204030204" pitchFamily="34" charset="0"/>
              </a:rPr>
              <a:t>of the communist empire.  </a:t>
            </a:r>
          </a:p>
          <a:p>
            <a:pPr algn="ctr" eaLnBrk="1" hangingPunct="1">
              <a:spcBef>
                <a:spcPct val="0"/>
              </a:spcBef>
              <a:buFontTx/>
              <a:buNone/>
            </a:pPr>
            <a:r>
              <a:rPr lang="en-US" altLang="en-US" dirty="0">
                <a:latin typeface="Calibri" panose="020F0502020204030204" pitchFamily="34" charset="0"/>
                <a:cs typeface="Calibri" panose="020F0502020204030204" pitchFamily="34" charset="0"/>
              </a:rPr>
              <a:t>Declares Richard Allen, Reagan’s </a:t>
            </a:r>
          </a:p>
          <a:p>
            <a:pPr algn="ctr" eaLnBrk="1" hangingPunct="1">
              <a:spcBef>
                <a:spcPct val="0"/>
              </a:spcBef>
              <a:buFontTx/>
              <a:buNone/>
            </a:pPr>
            <a:r>
              <a:rPr lang="en-US" altLang="en-US" dirty="0">
                <a:latin typeface="Calibri" panose="020F0502020204030204" pitchFamily="34" charset="0"/>
                <a:cs typeface="Calibri" panose="020F0502020204030204" pitchFamily="34" charset="0"/>
              </a:rPr>
              <a:t>first National Security Advisor:  </a:t>
            </a:r>
          </a:p>
          <a:p>
            <a:pPr algn="ctr" eaLnBrk="1" hangingPunct="1">
              <a:spcBef>
                <a:spcPct val="0"/>
              </a:spcBef>
              <a:buFontTx/>
              <a:buNone/>
            </a:pPr>
            <a:r>
              <a:rPr lang="en-US" altLang="en-US" dirty="0">
                <a:latin typeface="Calibri" panose="020F0502020204030204" pitchFamily="34" charset="0"/>
                <a:cs typeface="Calibri" panose="020F0502020204030204" pitchFamily="34" charset="0"/>
              </a:rPr>
              <a:t>“This was one of the great </a:t>
            </a:r>
          </a:p>
          <a:p>
            <a:pPr algn="ctr" eaLnBrk="1" hangingPunct="1">
              <a:spcBef>
                <a:spcPct val="0"/>
              </a:spcBef>
              <a:buFontTx/>
              <a:buNone/>
            </a:pPr>
            <a:r>
              <a:rPr lang="en-US" altLang="en-US" dirty="0">
                <a:latin typeface="Calibri" panose="020F0502020204030204" pitchFamily="34" charset="0"/>
                <a:cs typeface="Calibri" panose="020F0502020204030204" pitchFamily="34" charset="0"/>
              </a:rPr>
              <a:t>secret alliances of all time.”       </a:t>
            </a:r>
            <a:r>
              <a:rPr lang="en-US" altLang="en-US" dirty="0">
                <a:solidFill>
                  <a:schemeClr val="bg1"/>
                </a:solidFill>
                <a:latin typeface="Calibri" panose="020F0502020204030204" pitchFamily="34" charset="0"/>
                <a:cs typeface="Calibri" panose="020F0502020204030204" pitchFamily="34" charset="0"/>
              </a:rPr>
              <a:t>      </a:t>
            </a:r>
            <a:endParaRPr lang="en-US" altLang="en-US" i="1"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oly Alliance">
            <a:extLst>
              <a:ext uri="{FF2B5EF4-FFF2-40B4-BE49-F238E27FC236}">
                <a16:creationId xmlns:a16="http://schemas.microsoft.com/office/drawing/2014/main" id="{EA796DF4-D169-4CB0-B87C-5D1039726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60062"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20" name="Text Box 4">
            <a:extLst>
              <a:ext uri="{FF2B5EF4-FFF2-40B4-BE49-F238E27FC236}">
                <a16:creationId xmlns:a16="http://schemas.microsoft.com/office/drawing/2014/main" id="{7AC92BE6-B5A9-401E-85E5-A9E590CBA76E}"/>
              </a:ext>
            </a:extLst>
          </p:cNvPr>
          <p:cNvSpPr txBox="1">
            <a:spLocks noChangeArrowheads="1"/>
          </p:cNvSpPr>
          <p:nvPr/>
        </p:nvSpPr>
        <p:spPr bwMode="auto">
          <a:xfrm>
            <a:off x="2641107" y="1251950"/>
            <a:ext cx="2514600" cy="523220"/>
          </a:xfrm>
          <a:prstGeom prst="rect">
            <a:avLst/>
          </a:prstGeom>
          <a:noFill/>
          <a:ln>
            <a:noFill/>
          </a:ln>
          <a:effectLst/>
        </p:spPr>
        <p:txBody>
          <a:bodyPr>
            <a:spAutoFit/>
          </a:bodyPr>
          <a:lstStyle/>
          <a:p>
            <a:pPr algn="ctr" eaLnBrk="1" hangingPunct="1">
              <a:spcBef>
                <a:spcPct val="50000"/>
              </a:spcBef>
              <a:defRPr/>
            </a:pPr>
            <a:r>
              <a:rPr lang="en-US" sz="2800" i="1" dirty="0">
                <a:effectLst>
                  <a:glow rad="101600">
                    <a:schemeClr val="bg1">
                      <a:alpha val="60000"/>
                    </a:schemeClr>
                  </a:glow>
                </a:effectLst>
              </a:rPr>
              <a:t>p. 9.</a:t>
            </a:r>
            <a:endParaRPr lang="en-US" sz="2800" dirty="0">
              <a:effectLst>
                <a:glow rad="101600">
                  <a:schemeClr val="bg1">
                    <a:alpha val="60000"/>
                  </a:schemeClr>
                </a:glow>
              </a:effectLst>
            </a:endParaRPr>
          </a:p>
        </p:txBody>
      </p:sp>
      <p:sp>
        <p:nvSpPr>
          <p:cNvPr id="495621" name="Text Box 5">
            <a:extLst>
              <a:ext uri="{FF2B5EF4-FFF2-40B4-BE49-F238E27FC236}">
                <a16:creationId xmlns:a16="http://schemas.microsoft.com/office/drawing/2014/main" id="{8116EEA9-B398-4219-B6EF-644351FC01D9}"/>
              </a:ext>
            </a:extLst>
          </p:cNvPr>
          <p:cNvSpPr txBox="1">
            <a:spLocks noChangeArrowheads="1"/>
          </p:cNvSpPr>
          <p:nvPr/>
        </p:nvSpPr>
        <p:spPr bwMode="auto">
          <a:xfrm>
            <a:off x="667304" y="2764186"/>
            <a:ext cx="7020757" cy="2554545"/>
          </a:xfrm>
          <a:prstGeom prst="rect">
            <a:avLst/>
          </a:prstGeom>
          <a:noFill/>
          <a:ln>
            <a:noFill/>
          </a:ln>
          <a:effectLst/>
        </p:spPr>
        <p:txBody>
          <a:bodyPr wrap="square">
            <a:spAutoFit/>
          </a:bodyPr>
          <a:lstStyle/>
          <a:p>
            <a:pPr algn="ctr" eaLnBrk="1" hangingPunct="1">
              <a:defRPr/>
            </a:pPr>
            <a:r>
              <a:rPr lang="en-US" sz="3200" b="1" dirty="0">
                <a:solidFill>
                  <a:srgbClr val="FFFF00"/>
                </a:solidFill>
                <a:effectLst>
                  <a:glow rad="101600">
                    <a:schemeClr val="bg1">
                      <a:alpha val="60000"/>
                    </a:schemeClr>
                  </a:glow>
                </a:effectLst>
              </a:rPr>
              <a:t>The key administration players were </a:t>
            </a:r>
          </a:p>
          <a:p>
            <a:pPr algn="ctr" eaLnBrk="1" hangingPunct="1">
              <a:defRPr/>
            </a:pPr>
            <a:r>
              <a:rPr lang="en-US" sz="3200" b="1" dirty="0">
                <a:solidFill>
                  <a:srgbClr val="FFFF00"/>
                </a:solidFill>
                <a:effectLst>
                  <a:glow rad="101600">
                    <a:schemeClr val="bg1">
                      <a:alpha val="60000"/>
                    </a:schemeClr>
                  </a:glow>
                </a:effectLst>
              </a:rPr>
              <a:t>all devout Roman Catholics </a:t>
            </a:r>
          </a:p>
          <a:p>
            <a:pPr algn="ctr" eaLnBrk="1" hangingPunct="1">
              <a:defRPr/>
            </a:pPr>
            <a:r>
              <a:rPr lang="en-US" sz="3200" dirty="0">
                <a:effectLst>
                  <a:glow rad="101600">
                    <a:schemeClr val="bg1">
                      <a:alpha val="60000"/>
                    </a:schemeClr>
                  </a:glow>
                </a:effectLst>
              </a:rPr>
              <a:t>– CIA chief William Casey, Allen, Clark, Haig, Walters and William Wilson Reagan’s first ambassador to the Vatican.</a:t>
            </a:r>
          </a:p>
        </p:txBody>
      </p:sp>
      <p:sp>
        <p:nvSpPr>
          <p:cNvPr id="495622" name="Text Box 6">
            <a:extLst>
              <a:ext uri="{FF2B5EF4-FFF2-40B4-BE49-F238E27FC236}">
                <a16:creationId xmlns:a16="http://schemas.microsoft.com/office/drawing/2014/main" id="{56ADA59E-4CBB-4837-BA22-941599C63D04}"/>
              </a:ext>
            </a:extLst>
          </p:cNvPr>
          <p:cNvSpPr txBox="1">
            <a:spLocks noChangeArrowheads="1"/>
          </p:cNvSpPr>
          <p:nvPr/>
        </p:nvSpPr>
        <p:spPr bwMode="auto">
          <a:xfrm>
            <a:off x="2217938" y="139824"/>
            <a:ext cx="7756124" cy="646331"/>
          </a:xfrm>
          <a:prstGeom prst="rect">
            <a:avLst/>
          </a:prstGeom>
          <a:noFill/>
          <a:ln>
            <a:noFill/>
          </a:ln>
          <a:effectLst/>
        </p:spPr>
        <p:txBody>
          <a:bodyPr wrap="square">
            <a:spAutoFit/>
          </a:bodyPr>
          <a:lstStyle/>
          <a:p>
            <a:pPr algn="ctr" eaLnBrk="1" hangingPunct="1">
              <a:spcBef>
                <a:spcPct val="50000"/>
              </a:spcBef>
              <a:defRPr/>
            </a:pPr>
            <a:r>
              <a:rPr lang="en-US" sz="3600" b="1" dirty="0">
                <a:effectLst>
                  <a:glow rad="101600">
                    <a:schemeClr val="bg1">
                      <a:alpha val="60000"/>
                    </a:schemeClr>
                  </a:glow>
                </a:effectLst>
              </a:rPr>
              <a:t>Reagan’s top advisors were all Catholic</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oly Alliance">
            <a:extLst>
              <a:ext uri="{FF2B5EF4-FFF2-40B4-BE49-F238E27FC236}">
                <a16:creationId xmlns:a16="http://schemas.microsoft.com/office/drawing/2014/main" id="{EA796DF4-D169-4CB0-B87C-5D1039726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60062"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20" name="Text Box 4">
            <a:extLst>
              <a:ext uri="{FF2B5EF4-FFF2-40B4-BE49-F238E27FC236}">
                <a16:creationId xmlns:a16="http://schemas.microsoft.com/office/drawing/2014/main" id="{7AC92BE6-B5A9-401E-85E5-A9E590CBA76E}"/>
              </a:ext>
            </a:extLst>
          </p:cNvPr>
          <p:cNvSpPr txBox="1">
            <a:spLocks noChangeArrowheads="1"/>
          </p:cNvSpPr>
          <p:nvPr/>
        </p:nvSpPr>
        <p:spPr bwMode="auto">
          <a:xfrm>
            <a:off x="2641107" y="1251950"/>
            <a:ext cx="2514600" cy="523220"/>
          </a:xfrm>
          <a:prstGeom prst="rect">
            <a:avLst/>
          </a:prstGeom>
          <a:noFill/>
          <a:ln>
            <a:noFill/>
          </a:ln>
          <a:effectLst/>
        </p:spPr>
        <p:txBody>
          <a:bodyPr>
            <a:spAutoFit/>
          </a:bodyPr>
          <a:lstStyle/>
          <a:p>
            <a:pPr algn="ctr" eaLnBrk="1" hangingPunct="1">
              <a:spcBef>
                <a:spcPct val="50000"/>
              </a:spcBef>
              <a:defRPr/>
            </a:pPr>
            <a:r>
              <a:rPr lang="en-US" sz="2800" i="1" dirty="0">
                <a:effectLst>
                  <a:glow rad="101600">
                    <a:schemeClr val="bg1">
                      <a:alpha val="60000"/>
                    </a:schemeClr>
                  </a:glow>
                </a:effectLst>
              </a:rPr>
              <a:t>p. 9.</a:t>
            </a:r>
            <a:endParaRPr lang="en-US" sz="2800" dirty="0">
              <a:effectLst>
                <a:glow rad="101600">
                  <a:schemeClr val="bg1">
                    <a:alpha val="60000"/>
                  </a:schemeClr>
                </a:glow>
              </a:effectLst>
            </a:endParaRPr>
          </a:p>
        </p:txBody>
      </p:sp>
      <p:sp>
        <p:nvSpPr>
          <p:cNvPr id="495621" name="Text Box 5">
            <a:extLst>
              <a:ext uri="{FF2B5EF4-FFF2-40B4-BE49-F238E27FC236}">
                <a16:creationId xmlns:a16="http://schemas.microsoft.com/office/drawing/2014/main" id="{8116EEA9-B398-4219-B6EF-644351FC01D9}"/>
              </a:ext>
            </a:extLst>
          </p:cNvPr>
          <p:cNvSpPr txBox="1">
            <a:spLocks noChangeArrowheads="1"/>
          </p:cNvSpPr>
          <p:nvPr/>
        </p:nvSpPr>
        <p:spPr bwMode="auto">
          <a:xfrm>
            <a:off x="108009" y="2323465"/>
            <a:ext cx="8121591" cy="3908762"/>
          </a:xfrm>
          <a:prstGeom prst="rect">
            <a:avLst/>
          </a:prstGeom>
          <a:noFill/>
          <a:ln>
            <a:noFill/>
          </a:ln>
          <a:effectLst/>
        </p:spPr>
        <p:txBody>
          <a:bodyPr wrap="square">
            <a:spAutoFit/>
          </a:bodyPr>
          <a:lstStyle/>
          <a:p>
            <a:pPr algn="ctr">
              <a:defRPr/>
            </a:pPr>
            <a:r>
              <a:rPr lang="en-US" sz="2400" b="1" dirty="0">
                <a:solidFill>
                  <a:srgbClr val="FFFF00"/>
                </a:solidFill>
                <a:effectLst>
                  <a:glow rad="101600">
                    <a:schemeClr val="bg1">
                      <a:alpha val="60000"/>
                    </a:schemeClr>
                  </a:glow>
                </a:effectLst>
              </a:rPr>
              <a:t>They regarded the U.S.- Vatican relationship as a holy alliance: </a:t>
            </a:r>
            <a:r>
              <a:rPr lang="en-US" sz="2400" dirty="0">
                <a:effectLst>
                  <a:glow rad="101600">
                    <a:schemeClr val="bg1">
                      <a:alpha val="60000"/>
                    </a:schemeClr>
                  </a:glow>
                </a:effectLst>
              </a:rPr>
              <a:t>the moral force of the Pope and the teachings of their church combined with their fierce anticommunism and their notion of American democracy. Yet the mission would have been impossible without the full support of Reagan, </a:t>
            </a:r>
          </a:p>
          <a:p>
            <a:pPr algn="ctr">
              <a:defRPr/>
            </a:pPr>
            <a:r>
              <a:rPr lang="en-US" sz="2400" dirty="0">
                <a:effectLst>
                  <a:glow rad="101600">
                    <a:schemeClr val="bg1">
                      <a:alpha val="60000"/>
                    </a:schemeClr>
                  </a:glow>
                </a:effectLst>
              </a:rPr>
              <a:t>who believed fervently in both the benefits and the practical applications of Washington’s relationship with the Vatican.  </a:t>
            </a:r>
          </a:p>
          <a:p>
            <a:pPr algn="ctr">
              <a:defRPr/>
            </a:pPr>
            <a:r>
              <a:rPr lang="en-US" sz="2400" dirty="0">
                <a:effectLst>
                  <a:glow rad="101600">
                    <a:schemeClr val="bg1">
                      <a:alpha val="60000"/>
                    </a:schemeClr>
                  </a:glow>
                </a:effectLst>
              </a:rPr>
              <a:t>One of his earliest goals as President, Reagan says was to recognize the Vatican as a state “and make them an ally.” </a:t>
            </a:r>
            <a:endParaRPr lang="en-US" sz="2400" i="1" dirty="0">
              <a:effectLst>
                <a:glow rad="101600">
                  <a:schemeClr val="bg1">
                    <a:alpha val="60000"/>
                  </a:schemeClr>
                </a:glow>
              </a:effectLst>
            </a:endParaRPr>
          </a:p>
          <a:p>
            <a:pPr algn="ctr" eaLnBrk="1" hangingPunct="1">
              <a:defRPr/>
            </a:pPr>
            <a:endParaRPr lang="en-US" sz="3200" dirty="0">
              <a:effectLst>
                <a:glow rad="101600">
                  <a:schemeClr val="bg1">
                    <a:alpha val="60000"/>
                  </a:schemeClr>
                </a:glow>
              </a:effectLst>
            </a:endParaRPr>
          </a:p>
        </p:txBody>
      </p:sp>
      <p:sp>
        <p:nvSpPr>
          <p:cNvPr id="495622" name="Text Box 6">
            <a:extLst>
              <a:ext uri="{FF2B5EF4-FFF2-40B4-BE49-F238E27FC236}">
                <a16:creationId xmlns:a16="http://schemas.microsoft.com/office/drawing/2014/main" id="{56ADA59E-4CBB-4837-BA22-941599C63D04}"/>
              </a:ext>
            </a:extLst>
          </p:cNvPr>
          <p:cNvSpPr txBox="1">
            <a:spLocks noChangeArrowheads="1"/>
          </p:cNvSpPr>
          <p:nvPr/>
        </p:nvSpPr>
        <p:spPr bwMode="auto">
          <a:xfrm>
            <a:off x="4115540" y="139824"/>
            <a:ext cx="3960920" cy="646331"/>
          </a:xfrm>
          <a:prstGeom prst="rect">
            <a:avLst/>
          </a:prstGeom>
          <a:noFill/>
          <a:ln>
            <a:noFill/>
          </a:ln>
          <a:effectLst/>
        </p:spPr>
        <p:txBody>
          <a:bodyPr wrap="square">
            <a:spAutoFit/>
          </a:bodyPr>
          <a:lstStyle/>
          <a:p>
            <a:pPr algn="ctr" eaLnBrk="1" hangingPunct="1">
              <a:spcBef>
                <a:spcPct val="50000"/>
              </a:spcBef>
              <a:defRPr/>
            </a:pPr>
            <a:r>
              <a:rPr lang="en-US" sz="3600" b="1" dirty="0">
                <a:effectLst>
                  <a:glow rad="101600">
                    <a:schemeClr val="bg1">
                      <a:alpha val="60000"/>
                    </a:schemeClr>
                  </a:glow>
                </a:effectLst>
              </a:rPr>
              <a:t>The Holy Alliance</a:t>
            </a:r>
          </a:p>
        </p:txBody>
      </p:sp>
    </p:spTree>
    <p:extLst>
      <p:ext uri="{BB962C8B-B14F-4D97-AF65-F5344CB8AC3E}">
        <p14:creationId xmlns:p14="http://schemas.microsoft.com/office/powerpoint/2010/main" val="2472011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oly Alliance">
            <a:extLst>
              <a:ext uri="{FF2B5EF4-FFF2-40B4-BE49-F238E27FC236}">
                <a16:creationId xmlns:a16="http://schemas.microsoft.com/office/drawing/2014/main" id="{EA796DF4-D169-4CB0-B87C-5D1039726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60062"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20" name="Text Box 4">
            <a:extLst>
              <a:ext uri="{FF2B5EF4-FFF2-40B4-BE49-F238E27FC236}">
                <a16:creationId xmlns:a16="http://schemas.microsoft.com/office/drawing/2014/main" id="{7AC92BE6-B5A9-401E-85E5-A9E590CBA76E}"/>
              </a:ext>
            </a:extLst>
          </p:cNvPr>
          <p:cNvSpPr txBox="1">
            <a:spLocks noChangeArrowheads="1"/>
          </p:cNvSpPr>
          <p:nvPr/>
        </p:nvSpPr>
        <p:spPr bwMode="auto">
          <a:xfrm>
            <a:off x="2641107" y="1251950"/>
            <a:ext cx="2514600" cy="523220"/>
          </a:xfrm>
          <a:prstGeom prst="rect">
            <a:avLst/>
          </a:prstGeom>
          <a:noFill/>
          <a:ln>
            <a:noFill/>
          </a:ln>
          <a:effectLst/>
        </p:spPr>
        <p:txBody>
          <a:bodyPr>
            <a:spAutoFit/>
          </a:bodyPr>
          <a:lstStyle/>
          <a:p>
            <a:pPr algn="ctr" eaLnBrk="1" hangingPunct="1">
              <a:spcBef>
                <a:spcPct val="50000"/>
              </a:spcBef>
              <a:defRPr/>
            </a:pPr>
            <a:r>
              <a:rPr lang="en-US" sz="2800" i="1" dirty="0">
                <a:effectLst>
                  <a:glow rad="101600">
                    <a:schemeClr val="bg1">
                      <a:alpha val="60000"/>
                    </a:schemeClr>
                  </a:glow>
                </a:effectLst>
              </a:rPr>
              <a:t>p. 9.</a:t>
            </a:r>
            <a:endParaRPr lang="en-US" sz="2800" dirty="0">
              <a:effectLst>
                <a:glow rad="101600">
                  <a:schemeClr val="bg1">
                    <a:alpha val="60000"/>
                  </a:schemeClr>
                </a:glow>
              </a:effectLst>
            </a:endParaRPr>
          </a:p>
        </p:txBody>
      </p:sp>
      <p:sp>
        <p:nvSpPr>
          <p:cNvPr id="495621" name="Text Box 5">
            <a:extLst>
              <a:ext uri="{FF2B5EF4-FFF2-40B4-BE49-F238E27FC236}">
                <a16:creationId xmlns:a16="http://schemas.microsoft.com/office/drawing/2014/main" id="{8116EEA9-B398-4219-B6EF-644351FC01D9}"/>
              </a:ext>
            </a:extLst>
          </p:cNvPr>
          <p:cNvSpPr txBox="1">
            <a:spLocks noChangeArrowheads="1"/>
          </p:cNvSpPr>
          <p:nvPr/>
        </p:nvSpPr>
        <p:spPr bwMode="auto">
          <a:xfrm>
            <a:off x="108009" y="2323465"/>
            <a:ext cx="8121591" cy="3908762"/>
          </a:xfrm>
          <a:prstGeom prst="rect">
            <a:avLst/>
          </a:prstGeom>
          <a:noFill/>
          <a:ln>
            <a:noFill/>
          </a:ln>
          <a:effectLst/>
        </p:spPr>
        <p:txBody>
          <a:bodyPr wrap="square">
            <a:spAutoFit/>
          </a:bodyPr>
          <a:lstStyle/>
          <a:p>
            <a:pPr algn="ctr">
              <a:defRPr/>
            </a:pPr>
            <a:r>
              <a:rPr lang="en-US" sz="2400" dirty="0">
                <a:effectLst>
                  <a:glow rad="101600">
                    <a:schemeClr val="bg1">
                      <a:alpha val="60000"/>
                    </a:schemeClr>
                  </a:glow>
                </a:effectLst>
              </a:rPr>
              <a:t>They regarded the U.S.- Vatican relationship as a holy alliance: the moral force of the Pope and the teachings of their church combined with their fierce anticommunism and their notion of American democracy. Yet the mission would have been impossible without the full support of Reagan, </a:t>
            </a:r>
          </a:p>
          <a:p>
            <a:pPr algn="ctr">
              <a:defRPr/>
            </a:pPr>
            <a:r>
              <a:rPr lang="en-US" sz="2400" dirty="0">
                <a:effectLst>
                  <a:glow rad="101600">
                    <a:schemeClr val="bg1">
                      <a:alpha val="60000"/>
                    </a:schemeClr>
                  </a:glow>
                </a:effectLst>
              </a:rPr>
              <a:t>who believed fervently in both the benefits and the practical applications of Washington’s relationship with the Vatican.  </a:t>
            </a:r>
          </a:p>
          <a:p>
            <a:pPr algn="ctr">
              <a:defRPr/>
            </a:pPr>
            <a:r>
              <a:rPr lang="en-US" sz="2400" b="1" dirty="0">
                <a:solidFill>
                  <a:srgbClr val="FFFF00"/>
                </a:solidFill>
                <a:effectLst>
                  <a:glow rad="101600">
                    <a:schemeClr val="bg1">
                      <a:alpha val="60000"/>
                    </a:schemeClr>
                  </a:glow>
                </a:effectLst>
              </a:rPr>
              <a:t>One of his earliest goals as President, Reagan says was to recognize the Vatican as a state “and make them an ally.” </a:t>
            </a:r>
            <a:endParaRPr lang="en-US" sz="2400" b="1" i="1" dirty="0">
              <a:solidFill>
                <a:srgbClr val="FFFF00"/>
              </a:solidFill>
              <a:effectLst>
                <a:glow rad="101600">
                  <a:schemeClr val="bg1">
                    <a:alpha val="60000"/>
                  </a:schemeClr>
                </a:glow>
              </a:effectLst>
            </a:endParaRPr>
          </a:p>
          <a:p>
            <a:pPr algn="ctr" eaLnBrk="1" hangingPunct="1">
              <a:defRPr/>
            </a:pPr>
            <a:endParaRPr lang="en-US" sz="3200" dirty="0">
              <a:effectLst>
                <a:glow rad="101600">
                  <a:schemeClr val="bg1">
                    <a:alpha val="60000"/>
                  </a:schemeClr>
                </a:glow>
              </a:effectLst>
            </a:endParaRPr>
          </a:p>
        </p:txBody>
      </p:sp>
      <p:sp>
        <p:nvSpPr>
          <p:cNvPr id="495622" name="Text Box 6">
            <a:extLst>
              <a:ext uri="{FF2B5EF4-FFF2-40B4-BE49-F238E27FC236}">
                <a16:creationId xmlns:a16="http://schemas.microsoft.com/office/drawing/2014/main" id="{56ADA59E-4CBB-4837-BA22-941599C63D04}"/>
              </a:ext>
            </a:extLst>
          </p:cNvPr>
          <p:cNvSpPr txBox="1">
            <a:spLocks noChangeArrowheads="1"/>
          </p:cNvSpPr>
          <p:nvPr/>
        </p:nvSpPr>
        <p:spPr bwMode="auto">
          <a:xfrm>
            <a:off x="1519562" y="139824"/>
            <a:ext cx="9152876" cy="646331"/>
          </a:xfrm>
          <a:prstGeom prst="rect">
            <a:avLst/>
          </a:prstGeom>
          <a:noFill/>
          <a:ln>
            <a:noFill/>
          </a:ln>
          <a:effectLst/>
        </p:spPr>
        <p:txBody>
          <a:bodyPr wrap="square">
            <a:spAutoFit/>
          </a:bodyPr>
          <a:lstStyle/>
          <a:p>
            <a:pPr algn="ctr" eaLnBrk="1" hangingPunct="1">
              <a:spcBef>
                <a:spcPct val="50000"/>
              </a:spcBef>
              <a:defRPr/>
            </a:pPr>
            <a:r>
              <a:rPr lang="en-US" sz="3600" b="1" dirty="0">
                <a:effectLst>
                  <a:glow rad="101600">
                    <a:schemeClr val="bg1">
                      <a:alpha val="60000"/>
                    </a:schemeClr>
                  </a:glow>
                </a:effectLst>
              </a:rPr>
              <a:t>America allies itself with the Catholic Church </a:t>
            </a:r>
          </a:p>
        </p:txBody>
      </p:sp>
    </p:spTree>
    <p:extLst>
      <p:ext uri="{BB962C8B-B14F-4D97-AF65-F5344CB8AC3E}">
        <p14:creationId xmlns:p14="http://schemas.microsoft.com/office/powerpoint/2010/main" val="1175183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oly Alliance">
            <a:extLst>
              <a:ext uri="{FF2B5EF4-FFF2-40B4-BE49-F238E27FC236}">
                <a16:creationId xmlns:a16="http://schemas.microsoft.com/office/drawing/2014/main" id="{EA796DF4-D169-4CB0-B87C-5D1039726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60062"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20" name="Text Box 4">
            <a:extLst>
              <a:ext uri="{FF2B5EF4-FFF2-40B4-BE49-F238E27FC236}">
                <a16:creationId xmlns:a16="http://schemas.microsoft.com/office/drawing/2014/main" id="{7AC92BE6-B5A9-401E-85E5-A9E590CBA76E}"/>
              </a:ext>
            </a:extLst>
          </p:cNvPr>
          <p:cNvSpPr txBox="1">
            <a:spLocks noChangeArrowheads="1"/>
          </p:cNvSpPr>
          <p:nvPr/>
        </p:nvSpPr>
        <p:spPr bwMode="auto">
          <a:xfrm>
            <a:off x="2641107" y="1251950"/>
            <a:ext cx="2514600" cy="523220"/>
          </a:xfrm>
          <a:prstGeom prst="rect">
            <a:avLst/>
          </a:prstGeom>
          <a:noFill/>
          <a:ln>
            <a:noFill/>
          </a:ln>
          <a:effectLst/>
        </p:spPr>
        <p:txBody>
          <a:bodyPr>
            <a:spAutoFit/>
          </a:bodyPr>
          <a:lstStyle/>
          <a:p>
            <a:pPr algn="ctr" eaLnBrk="1" hangingPunct="1">
              <a:spcBef>
                <a:spcPct val="50000"/>
              </a:spcBef>
              <a:defRPr/>
            </a:pPr>
            <a:r>
              <a:rPr lang="en-US" sz="2800" i="1" dirty="0">
                <a:effectLst>
                  <a:glow rad="101600">
                    <a:schemeClr val="bg1">
                      <a:alpha val="60000"/>
                    </a:schemeClr>
                  </a:glow>
                </a:effectLst>
              </a:rPr>
              <a:t>p. 9.</a:t>
            </a:r>
            <a:endParaRPr lang="en-US" sz="2800" dirty="0">
              <a:effectLst>
                <a:glow rad="101600">
                  <a:schemeClr val="bg1">
                    <a:alpha val="60000"/>
                  </a:schemeClr>
                </a:glow>
              </a:effectLst>
            </a:endParaRPr>
          </a:p>
        </p:txBody>
      </p:sp>
      <p:sp>
        <p:nvSpPr>
          <p:cNvPr id="495621" name="Text Box 5">
            <a:extLst>
              <a:ext uri="{FF2B5EF4-FFF2-40B4-BE49-F238E27FC236}">
                <a16:creationId xmlns:a16="http://schemas.microsoft.com/office/drawing/2014/main" id="{8116EEA9-B398-4219-B6EF-644351FC01D9}"/>
              </a:ext>
            </a:extLst>
          </p:cNvPr>
          <p:cNvSpPr txBox="1">
            <a:spLocks noChangeArrowheads="1"/>
          </p:cNvSpPr>
          <p:nvPr/>
        </p:nvSpPr>
        <p:spPr bwMode="auto">
          <a:xfrm>
            <a:off x="667304" y="2764186"/>
            <a:ext cx="7020757" cy="2554545"/>
          </a:xfrm>
          <a:prstGeom prst="rect">
            <a:avLst/>
          </a:prstGeom>
          <a:noFill/>
          <a:ln>
            <a:noFill/>
          </a:ln>
          <a:effectLst/>
        </p:spPr>
        <p:txBody>
          <a:bodyPr wrap="square">
            <a:spAutoFit/>
          </a:bodyPr>
          <a:lstStyle/>
          <a:p>
            <a:pPr algn="ctr" eaLnBrk="1" hangingPunct="1">
              <a:defRPr/>
            </a:pPr>
            <a:r>
              <a:rPr lang="en-US" sz="3200" b="1" dirty="0">
                <a:solidFill>
                  <a:srgbClr val="FFFF00"/>
                </a:solidFill>
                <a:effectLst>
                  <a:glow rad="101600">
                    <a:schemeClr val="bg1">
                      <a:alpha val="60000"/>
                    </a:schemeClr>
                  </a:glow>
                </a:effectLst>
              </a:rPr>
              <a:t>The key administration players were </a:t>
            </a:r>
          </a:p>
          <a:p>
            <a:pPr algn="ctr" eaLnBrk="1" hangingPunct="1">
              <a:defRPr/>
            </a:pPr>
            <a:r>
              <a:rPr lang="en-US" sz="3200" b="1" dirty="0">
                <a:solidFill>
                  <a:srgbClr val="FFFF00"/>
                </a:solidFill>
                <a:effectLst>
                  <a:glow rad="101600">
                    <a:schemeClr val="bg1">
                      <a:alpha val="60000"/>
                    </a:schemeClr>
                  </a:glow>
                </a:effectLst>
              </a:rPr>
              <a:t>all devout Roman Catholics </a:t>
            </a:r>
          </a:p>
          <a:p>
            <a:pPr algn="ctr" eaLnBrk="1" hangingPunct="1">
              <a:defRPr/>
            </a:pPr>
            <a:r>
              <a:rPr lang="en-US" sz="3200" dirty="0">
                <a:effectLst>
                  <a:glow rad="101600">
                    <a:schemeClr val="bg1">
                      <a:alpha val="60000"/>
                    </a:schemeClr>
                  </a:glow>
                </a:effectLst>
              </a:rPr>
              <a:t>– CIA chief William Casey, Allen, Clark, Haig, Walters and William Wilson Reagan’s first ambassador to the Vatican.</a:t>
            </a:r>
          </a:p>
        </p:txBody>
      </p:sp>
      <p:sp>
        <p:nvSpPr>
          <p:cNvPr id="495622" name="Text Box 6">
            <a:extLst>
              <a:ext uri="{FF2B5EF4-FFF2-40B4-BE49-F238E27FC236}">
                <a16:creationId xmlns:a16="http://schemas.microsoft.com/office/drawing/2014/main" id="{56ADA59E-4CBB-4837-BA22-941599C63D04}"/>
              </a:ext>
            </a:extLst>
          </p:cNvPr>
          <p:cNvSpPr txBox="1">
            <a:spLocks noChangeArrowheads="1"/>
          </p:cNvSpPr>
          <p:nvPr/>
        </p:nvSpPr>
        <p:spPr bwMode="auto">
          <a:xfrm>
            <a:off x="2217938" y="139824"/>
            <a:ext cx="7756124" cy="646331"/>
          </a:xfrm>
          <a:prstGeom prst="rect">
            <a:avLst/>
          </a:prstGeom>
          <a:noFill/>
          <a:ln>
            <a:noFill/>
          </a:ln>
          <a:effectLst/>
        </p:spPr>
        <p:txBody>
          <a:bodyPr wrap="square">
            <a:spAutoFit/>
          </a:bodyPr>
          <a:lstStyle/>
          <a:p>
            <a:pPr algn="ctr" eaLnBrk="1" hangingPunct="1">
              <a:spcBef>
                <a:spcPct val="50000"/>
              </a:spcBef>
              <a:defRPr/>
            </a:pPr>
            <a:r>
              <a:rPr lang="en-US" sz="3600" b="1" dirty="0">
                <a:effectLst>
                  <a:glow rad="101600">
                    <a:schemeClr val="bg1">
                      <a:alpha val="60000"/>
                    </a:schemeClr>
                  </a:glow>
                </a:effectLst>
              </a:rPr>
              <a:t>Reagan’s top advisors were all Catholic</a:t>
            </a:r>
          </a:p>
        </p:txBody>
      </p:sp>
    </p:spTree>
    <p:extLst>
      <p:ext uri="{BB962C8B-B14F-4D97-AF65-F5344CB8AC3E}">
        <p14:creationId xmlns:p14="http://schemas.microsoft.com/office/powerpoint/2010/main" val="2622195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oly Alliance">
            <a:extLst>
              <a:ext uri="{FF2B5EF4-FFF2-40B4-BE49-F238E27FC236}">
                <a16:creationId xmlns:a16="http://schemas.microsoft.com/office/drawing/2014/main" id="{EA796DF4-D169-4CB0-B87C-5D1039726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60062"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20" name="Text Box 4">
            <a:extLst>
              <a:ext uri="{FF2B5EF4-FFF2-40B4-BE49-F238E27FC236}">
                <a16:creationId xmlns:a16="http://schemas.microsoft.com/office/drawing/2014/main" id="{7AC92BE6-B5A9-401E-85E5-A9E590CBA76E}"/>
              </a:ext>
            </a:extLst>
          </p:cNvPr>
          <p:cNvSpPr txBox="1">
            <a:spLocks noChangeArrowheads="1"/>
          </p:cNvSpPr>
          <p:nvPr/>
        </p:nvSpPr>
        <p:spPr bwMode="auto">
          <a:xfrm>
            <a:off x="2641107" y="1251950"/>
            <a:ext cx="2514600" cy="523220"/>
          </a:xfrm>
          <a:prstGeom prst="rect">
            <a:avLst/>
          </a:prstGeom>
          <a:noFill/>
          <a:ln>
            <a:noFill/>
          </a:ln>
          <a:effectLst/>
        </p:spPr>
        <p:txBody>
          <a:bodyPr>
            <a:spAutoFit/>
          </a:bodyPr>
          <a:lstStyle/>
          <a:p>
            <a:pPr algn="ctr" eaLnBrk="1" hangingPunct="1">
              <a:spcBef>
                <a:spcPct val="50000"/>
              </a:spcBef>
              <a:defRPr/>
            </a:pPr>
            <a:r>
              <a:rPr lang="en-US" sz="2800" i="1" dirty="0">
                <a:effectLst>
                  <a:glow rad="101600">
                    <a:schemeClr val="bg1">
                      <a:alpha val="60000"/>
                    </a:schemeClr>
                  </a:glow>
                </a:effectLst>
              </a:rPr>
              <a:t>p. 10.</a:t>
            </a:r>
            <a:endParaRPr lang="en-US" sz="2800" dirty="0">
              <a:effectLst>
                <a:glow rad="101600">
                  <a:schemeClr val="bg1">
                    <a:alpha val="60000"/>
                  </a:schemeClr>
                </a:glow>
              </a:effectLst>
            </a:endParaRPr>
          </a:p>
        </p:txBody>
      </p:sp>
      <p:sp>
        <p:nvSpPr>
          <p:cNvPr id="495621" name="Text Box 5">
            <a:extLst>
              <a:ext uri="{FF2B5EF4-FFF2-40B4-BE49-F238E27FC236}">
                <a16:creationId xmlns:a16="http://schemas.microsoft.com/office/drawing/2014/main" id="{8116EEA9-B398-4219-B6EF-644351FC01D9}"/>
              </a:ext>
            </a:extLst>
          </p:cNvPr>
          <p:cNvSpPr txBox="1">
            <a:spLocks noChangeArrowheads="1"/>
          </p:cNvSpPr>
          <p:nvPr/>
        </p:nvSpPr>
        <p:spPr bwMode="auto">
          <a:xfrm>
            <a:off x="667304" y="2764186"/>
            <a:ext cx="7242700" cy="3046988"/>
          </a:xfrm>
          <a:prstGeom prst="rect">
            <a:avLst/>
          </a:prstGeom>
          <a:noFill/>
          <a:ln>
            <a:noFill/>
          </a:ln>
          <a:effectLst/>
        </p:spPr>
        <p:txBody>
          <a:bodyPr wrap="square">
            <a:spAutoFit/>
          </a:bodyPr>
          <a:lstStyle/>
          <a:p>
            <a:pPr algn="ctr">
              <a:defRPr/>
            </a:pPr>
            <a:r>
              <a:rPr lang="en-US" sz="3200" dirty="0">
                <a:effectLst>
                  <a:glow rad="101600">
                    <a:schemeClr val="bg1">
                      <a:alpha val="60000"/>
                    </a:schemeClr>
                  </a:glow>
                </a:effectLst>
              </a:rPr>
              <a:t>It was a very complex situation… </a:t>
            </a:r>
          </a:p>
          <a:p>
            <a:pPr algn="ctr">
              <a:defRPr/>
            </a:pPr>
            <a:r>
              <a:rPr lang="en-US" sz="3200" dirty="0">
                <a:effectLst>
                  <a:glow rad="101600">
                    <a:schemeClr val="bg1">
                      <a:alpha val="60000"/>
                    </a:schemeClr>
                  </a:glow>
                </a:effectLst>
              </a:rPr>
              <a:t>But I told Vernon [US ambassador at large] </a:t>
            </a:r>
            <a:r>
              <a:rPr lang="en-US" sz="3200" b="1" dirty="0">
                <a:solidFill>
                  <a:srgbClr val="FFFF00"/>
                </a:solidFill>
                <a:effectLst>
                  <a:glow rad="101600">
                    <a:schemeClr val="bg1">
                      <a:alpha val="60000"/>
                    </a:schemeClr>
                  </a:glow>
                </a:effectLst>
              </a:rPr>
              <a:t>“Listen to the Holy Father.  </a:t>
            </a:r>
          </a:p>
          <a:p>
            <a:pPr algn="ctr">
              <a:defRPr/>
            </a:pPr>
            <a:r>
              <a:rPr lang="en-US" sz="3200" b="1" dirty="0">
                <a:solidFill>
                  <a:srgbClr val="FFFF00"/>
                </a:solidFill>
                <a:effectLst>
                  <a:glow rad="101600">
                    <a:schemeClr val="bg1">
                      <a:alpha val="60000"/>
                    </a:schemeClr>
                  </a:glow>
                </a:effectLst>
              </a:rPr>
              <a:t>We have 2000 years experience at this.”  </a:t>
            </a:r>
            <a:r>
              <a:rPr lang="en-US" sz="2800" i="1" dirty="0">
                <a:effectLst>
                  <a:glow rad="101600">
                    <a:schemeClr val="bg1">
                      <a:alpha val="60000"/>
                    </a:schemeClr>
                  </a:glow>
                </a:effectLst>
              </a:rPr>
              <a:t>Papal Nuncio, Archbishop Pio </a:t>
            </a:r>
            <a:r>
              <a:rPr lang="en-US" sz="2800" i="1" dirty="0" err="1">
                <a:effectLst>
                  <a:glow rad="101600">
                    <a:schemeClr val="bg1">
                      <a:alpha val="60000"/>
                    </a:schemeClr>
                  </a:glow>
                </a:effectLst>
              </a:rPr>
              <a:t>Laghi</a:t>
            </a:r>
            <a:r>
              <a:rPr lang="en-US" sz="2800" i="1" dirty="0">
                <a:effectLst>
                  <a:glow rad="101600">
                    <a:schemeClr val="bg1">
                      <a:alpha val="60000"/>
                    </a:schemeClr>
                  </a:glow>
                </a:effectLst>
              </a:rPr>
              <a:t>. </a:t>
            </a:r>
            <a:endParaRPr lang="en-US" sz="2800" dirty="0">
              <a:effectLst>
                <a:glow rad="101600">
                  <a:schemeClr val="bg1">
                    <a:alpha val="60000"/>
                  </a:schemeClr>
                </a:glow>
              </a:effectLst>
            </a:endParaRPr>
          </a:p>
          <a:p>
            <a:pPr algn="ctr" eaLnBrk="1" hangingPunct="1">
              <a:defRPr/>
            </a:pPr>
            <a:endParaRPr lang="en-US" sz="3200" dirty="0">
              <a:effectLst>
                <a:glow rad="101600">
                  <a:schemeClr val="bg1">
                    <a:alpha val="60000"/>
                  </a:schemeClr>
                </a:glow>
              </a:effectLst>
            </a:endParaRPr>
          </a:p>
        </p:txBody>
      </p:sp>
      <p:sp>
        <p:nvSpPr>
          <p:cNvPr id="495622" name="Text Box 6">
            <a:extLst>
              <a:ext uri="{FF2B5EF4-FFF2-40B4-BE49-F238E27FC236}">
                <a16:creationId xmlns:a16="http://schemas.microsoft.com/office/drawing/2014/main" id="{56ADA59E-4CBB-4837-BA22-941599C63D04}"/>
              </a:ext>
            </a:extLst>
          </p:cNvPr>
          <p:cNvSpPr txBox="1">
            <a:spLocks noChangeArrowheads="1"/>
          </p:cNvSpPr>
          <p:nvPr/>
        </p:nvSpPr>
        <p:spPr bwMode="auto">
          <a:xfrm>
            <a:off x="2217938" y="139824"/>
            <a:ext cx="7756124" cy="646331"/>
          </a:xfrm>
          <a:prstGeom prst="rect">
            <a:avLst/>
          </a:prstGeom>
          <a:noFill/>
          <a:ln>
            <a:noFill/>
          </a:ln>
          <a:effectLst/>
        </p:spPr>
        <p:txBody>
          <a:bodyPr wrap="square">
            <a:spAutoFit/>
          </a:bodyPr>
          <a:lstStyle/>
          <a:p>
            <a:pPr algn="ctr" eaLnBrk="1" hangingPunct="1">
              <a:spcBef>
                <a:spcPct val="50000"/>
              </a:spcBef>
              <a:defRPr/>
            </a:pPr>
            <a:r>
              <a:rPr lang="en-US" sz="3600" b="1" dirty="0">
                <a:effectLst>
                  <a:glow rad="101600">
                    <a:schemeClr val="bg1">
                      <a:alpha val="60000"/>
                    </a:schemeClr>
                  </a:glow>
                </a:effectLst>
              </a:rPr>
              <a:t>2000 Years of Conspiracy Experience</a:t>
            </a:r>
          </a:p>
        </p:txBody>
      </p:sp>
    </p:spTree>
    <p:extLst>
      <p:ext uri="{BB962C8B-B14F-4D97-AF65-F5344CB8AC3E}">
        <p14:creationId xmlns:p14="http://schemas.microsoft.com/office/powerpoint/2010/main" val="97795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27CB887E-A460-48BE-AB5F-783A37FF689E}"/>
              </a:ext>
            </a:extLst>
          </p:cNvPr>
          <p:cNvSpPr>
            <a:spLocks noGrp="1" noChangeArrowheads="1"/>
          </p:cNvSpPr>
          <p:nvPr>
            <p:ph type="body" sz="half" idx="1"/>
          </p:nvPr>
        </p:nvSpPr>
        <p:spPr>
          <a:xfrm>
            <a:off x="4367812" y="399495"/>
            <a:ext cx="7901129" cy="6334217"/>
          </a:xfrm>
        </p:spPr>
        <p:txBody>
          <a:bodyPr>
            <a:normAutofit/>
          </a:bodyPr>
          <a:lstStyle/>
          <a:p>
            <a:pPr algn="ctr" eaLnBrk="1" hangingPunct="1">
              <a:spcBef>
                <a:spcPts val="0"/>
              </a:spcBef>
              <a:buFontTx/>
              <a:buNone/>
            </a:pPr>
            <a:r>
              <a:rPr lang="en-US" altLang="en-US" sz="3200" dirty="0">
                <a:solidFill>
                  <a:srgbClr val="FFFF00"/>
                </a:solidFill>
              </a:rPr>
              <a:t>   </a:t>
            </a:r>
            <a:r>
              <a:rPr lang="en-US" altLang="en-US" sz="3200" dirty="0"/>
              <a:t>In 1935 Josef Stalin, absolute ruler </a:t>
            </a:r>
          </a:p>
          <a:p>
            <a:pPr algn="ctr" eaLnBrk="1" hangingPunct="1">
              <a:spcBef>
                <a:spcPts val="0"/>
              </a:spcBef>
              <a:buFontTx/>
              <a:buNone/>
            </a:pPr>
            <a:r>
              <a:rPr lang="en-US" altLang="en-US" sz="3200" dirty="0"/>
              <a:t>of the Soviet Union, was given some unsolicited advice. Make a propitiatory gesture to the Vatican, he was told.  </a:t>
            </a:r>
          </a:p>
          <a:p>
            <a:pPr algn="ctr" eaLnBrk="1" hangingPunct="1">
              <a:spcBef>
                <a:spcPts val="0"/>
              </a:spcBef>
              <a:buFontTx/>
              <a:buNone/>
            </a:pPr>
            <a:r>
              <a:rPr lang="en-US" altLang="en-US" sz="3200" dirty="0"/>
              <a:t>Pushed too far, his country's Catholics </a:t>
            </a:r>
          </a:p>
          <a:p>
            <a:pPr algn="ctr" eaLnBrk="1" hangingPunct="1">
              <a:spcBef>
                <a:spcPts val="0"/>
              </a:spcBef>
              <a:buFontTx/>
              <a:buNone/>
            </a:pPr>
            <a:r>
              <a:rPr lang="en-US" altLang="en-US" sz="3200" dirty="0"/>
              <a:t>might become counterrevolutionary. </a:t>
            </a:r>
          </a:p>
          <a:p>
            <a:pPr algn="ctr" eaLnBrk="1" hangingPunct="1">
              <a:spcBef>
                <a:spcPts val="0"/>
              </a:spcBef>
              <a:buFontTx/>
              <a:buNone/>
            </a:pPr>
            <a:r>
              <a:rPr lang="en-US" altLang="en-US" sz="3200" dirty="0"/>
              <a:t>Stalin's great mustache amplified his sneer.  </a:t>
            </a:r>
          </a:p>
          <a:p>
            <a:pPr algn="ctr" eaLnBrk="1" hangingPunct="1">
              <a:spcBef>
                <a:spcPts val="0"/>
              </a:spcBef>
              <a:buFontTx/>
              <a:buNone/>
            </a:pPr>
            <a:r>
              <a:rPr lang="en-US" altLang="en-US" sz="3200" dirty="0"/>
              <a:t>"The Pope. And how many divisions has he?" The answer then was that he has none.  </a:t>
            </a:r>
          </a:p>
          <a:p>
            <a:pPr algn="ctr" eaLnBrk="1" hangingPunct="1">
              <a:spcBef>
                <a:spcPts val="0"/>
              </a:spcBef>
              <a:buFontTx/>
              <a:buNone/>
            </a:pPr>
            <a:r>
              <a:rPr lang="en-US" altLang="en-US" sz="3200" b="1" dirty="0">
                <a:solidFill>
                  <a:srgbClr val="FFFF00"/>
                </a:solidFill>
              </a:rPr>
              <a:t>The answer now is that he </a:t>
            </a:r>
            <a:r>
              <a:rPr lang="en-US" altLang="en-US" sz="3200" b="1" i="1" dirty="0">
                <a:solidFill>
                  <a:srgbClr val="FFFF00"/>
                </a:solidFill>
              </a:rPr>
              <a:t>needs </a:t>
            </a:r>
            <a:r>
              <a:rPr lang="en-US" altLang="en-US" sz="3200" b="1" dirty="0">
                <a:solidFill>
                  <a:srgbClr val="FFFF00"/>
                </a:solidFill>
              </a:rPr>
              <a:t>none.  </a:t>
            </a:r>
          </a:p>
          <a:p>
            <a:pPr algn="ctr" eaLnBrk="1" hangingPunct="1">
              <a:spcBef>
                <a:spcPts val="0"/>
              </a:spcBef>
              <a:buFontTx/>
              <a:buNone/>
            </a:pPr>
            <a:r>
              <a:rPr lang="en-US" altLang="en-US" sz="3200" dirty="0"/>
              <a:t>The structures of Communism are </a:t>
            </a:r>
          </a:p>
          <a:p>
            <a:pPr algn="ctr" eaLnBrk="1" hangingPunct="1">
              <a:spcBef>
                <a:spcPts val="0"/>
              </a:spcBef>
              <a:buFontTx/>
              <a:buNone/>
            </a:pPr>
            <a:r>
              <a:rPr lang="en-US" altLang="en-US" sz="3200" dirty="0"/>
              <a:t>crumbling to the touch.  </a:t>
            </a:r>
          </a:p>
          <a:p>
            <a:pPr algn="ctr" eaLnBrk="1" hangingPunct="1">
              <a:spcBef>
                <a:spcPts val="0"/>
              </a:spcBef>
              <a:buFontTx/>
              <a:buNone/>
            </a:pPr>
            <a:r>
              <a:rPr lang="en-US" altLang="en-US" i="1" dirty="0"/>
              <a:t>Life Magazine, December 1989.</a:t>
            </a:r>
          </a:p>
          <a:p>
            <a:pPr eaLnBrk="1" hangingPunct="1"/>
            <a:endParaRPr lang="en-US" altLang="en-US" sz="2000" i="1" dirty="0">
              <a:solidFill>
                <a:schemeClr val="bg1"/>
              </a:solidFill>
            </a:endParaRPr>
          </a:p>
        </p:txBody>
      </p:sp>
      <p:sp>
        <p:nvSpPr>
          <p:cNvPr id="21507" name="Text Box 6">
            <a:extLst>
              <a:ext uri="{FF2B5EF4-FFF2-40B4-BE49-F238E27FC236}">
                <a16:creationId xmlns:a16="http://schemas.microsoft.com/office/drawing/2014/main" id="{39420B7B-B355-433E-8217-3858328BBA49}"/>
              </a:ext>
            </a:extLst>
          </p:cNvPr>
          <p:cNvSpPr txBox="1">
            <a:spLocks noChangeArrowheads="1"/>
          </p:cNvSpPr>
          <p:nvPr/>
        </p:nvSpPr>
        <p:spPr bwMode="auto">
          <a:xfrm>
            <a:off x="417248" y="4749553"/>
            <a:ext cx="379964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b="1" dirty="0">
                <a:latin typeface="+mn-lt"/>
              </a:rPr>
              <a:t>Communism crumbling to </a:t>
            </a:r>
          </a:p>
          <a:p>
            <a:pPr algn="ctr" eaLnBrk="1" hangingPunct="1">
              <a:spcBef>
                <a:spcPts val="0"/>
              </a:spcBef>
              <a:buFontTx/>
              <a:buNone/>
            </a:pPr>
            <a:r>
              <a:rPr lang="en-US" altLang="en-US" b="1" dirty="0">
                <a:latin typeface="+mn-lt"/>
              </a:rPr>
              <a:t>Pope’s touch</a:t>
            </a:r>
          </a:p>
        </p:txBody>
      </p:sp>
      <p:pic>
        <p:nvPicPr>
          <p:cNvPr id="21508" name="Picture 6">
            <a:extLst>
              <a:ext uri="{FF2B5EF4-FFF2-40B4-BE49-F238E27FC236}">
                <a16:creationId xmlns:a16="http://schemas.microsoft.com/office/drawing/2014/main" id="{11136C1F-62A9-4B46-886E-304E178FB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194"/>
            <a:ext cx="4216891" cy="431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23[1]">
            <a:extLst>
              <a:ext uri="{FF2B5EF4-FFF2-40B4-BE49-F238E27FC236}">
                <a16:creationId xmlns:a16="http://schemas.microsoft.com/office/drawing/2014/main" id="{080BA3F2-F570-481D-8F65-97410C3BB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5736"/>
            <a:ext cx="5886049" cy="524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15" name="Text Box 3">
            <a:extLst>
              <a:ext uri="{FF2B5EF4-FFF2-40B4-BE49-F238E27FC236}">
                <a16:creationId xmlns:a16="http://schemas.microsoft.com/office/drawing/2014/main" id="{54AD825A-0C4F-4B8C-BDB8-7DD578D1115D}"/>
              </a:ext>
            </a:extLst>
          </p:cNvPr>
          <p:cNvSpPr txBox="1">
            <a:spLocks noChangeArrowheads="1"/>
          </p:cNvSpPr>
          <p:nvPr/>
        </p:nvSpPr>
        <p:spPr bwMode="auto">
          <a:xfrm>
            <a:off x="5974671" y="1615736"/>
            <a:ext cx="6125593"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dirty="0">
                <a:latin typeface="+mn-lt"/>
                <a:cs typeface="Calibri Light" panose="020F0302020204030204" pitchFamily="34" charset="0"/>
              </a:rPr>
              <a:t>When the Holy Roman Emperor Henry IV decided  to seek pardon </a:t>
            </a:r>
          </a:p>
          <a:p>
            <a:pPr algn="ctr" eaLnBrk="1" hangingPunct="1">
              <a:spcBef>
                <a:spcPts val="0"/>
              </a:spcBef>
              <a:buFontTx/>
              <a:buNone/>
            </a:pPr>
            <a:r>
              <a:rPr lang="en-US" altLang="en-US" dirty="0">
                <a:latin typeface="+mn-lt"/>
                <a:cs typeface="Calibri Light" panose="020F0302020204030204" pitchFamily="34" charset="0"/>
              </a:rPr>
              <a:t>of Pope Gregory VII in 1077, </a:t>
            </a:r>
          </a:p>
          <a:p>
            <a:pPr algn="ctr" eaLnBrk="1" hangingPunct="1">
              <a:spcBef>
                <a:spcPts val="0"/>
              </a:spcBef>
              <a:buFontTx/>
              <a:buNone/>
            </a:pPr>
            <a:r>
              <a:rPr lang="en-US" altLang="en-US" dirty="0">
                <a:latin typeface="+mn-lt"/>
                <a:cs typeface="Calibri Light" panose="020F0302020204030204" pitchFamily="34" charset="0"/>
              </a:rPr>
              <a:t>he stood barefoot for three days </a:t>
            </a:r>
          </a:p>
          <a:p>
            <a:pPr algn="ctr" eaLnBrk="1" hangingPunct="1">
              <a:spcBef>
                <a:spcPts val="0"/>
              </a:spcBef>
              <a:buFontTx/>
              <a:buNone/>
            </a:pPr>
            <a:r>
              <a:rPr lang="en-US" altLang="en-US" dirty="0">
                <a:latin typeface="+mn-lt"/>
                <a:cs typeface="Calibri Light" panose="020F0302020204030204" pitchFamily="34" charset="0"/>
              </a:rPr>
              <a:t>in the snow outside the papal quarters in Canossa, Italy.  Gorbachev's concordat with </a:t>
            </a:r>
          </a:p>
          <a:p>
            <a:pPr algn="ctr" eaLnBrk="1" hangingPunct="1">
              <a:spcBef>
                <a:spcPts val="0"/>
              </a:spcBef>
              <a:buFontTx/>
              <a:buNone/>
            </a:pPr>
            <a:r>
              <a:rPr lang="en-US" altLang="en-US" dirty="0">
                <a:latin typeface="+mn-lt"/>
                <a:cs typeface="Calibri Light" panose="020F0302020204030204" pitchFamily="34" charset="0"/>
              </a:rPr>
              <a:t>the church was no less </a:t>
            </a:r>
          </a:p>
          <a:p>
            <a:pPr algn="ctr" eaLnBrk="1" hangingPunct="1">
              <a:spcBef>
                <a:spcPts val="0"/>
              </a:spcBef>
              <a:buFontTx/>
              <a:buNone/>
            </a:pPr>
            <a:r>
              <a:rPr lang="en-US" altLang="en-US" dirty="0">
                <a:latin typeface="+mn-lt"/>
                <a:cs typeface="Calibri Light" panose="020F0302020204030204" pitchFamily="34" charset="0"/>
              </a:rPr>
              <a:t>significant in its way.</a:t>
            </a:r>
            <a:r>
              <a:rPr lang="en-US" altLang="en-US" b="1" dirty="0">
                <a:latin typeface="+mn-lt"/>
                <a:cs typeface="Calibri Light" panose="020F0302020204030204" pitchFamily="34" charset="0"/>
              </a:rPr>
              <a:t>           </a:t>
            </a:r>
          </a:p>
          <a:p>
            <a:pPr algn="ctr" eaLnBrk="1" hangingPunct="1">
              <a:spcBef>
                <a:spcPts val="0"/>
              </a:spcBef>
              <a:buFontTx/>
              <a:buNone/>
            </a:pPr>
            <a:r>
              <a:rPr lang="en-US" altLang="en-US" sz="2800" i="1" dirty="0">
                <a:latin typeface="+mn-lt"/>
                <a:cs typeface="Calibri Light" panose="020F0302020204030204" pitchFamily="34" charset="0"/>
              </a:rPr>
              <a:t>Time, Dec. 11, 1989.</a:t>
            </a:r>
          </a:p>
        </p:txBody>
      </p:sp>
      <p:sp>
        <p:nvSpPr>
          <p:cNvPr id="22532" name="Text Box 4">
            <a:extLst>
              <a:ext uri="{FF2B5EF4-FFF2-40B4-BE49-F238E27FC236}">
                <a16:creationId xmlns:a16="http://schemas.microsoft.com/office/drawing/2014/main" id="{D06B9BA3-26EB-4D2E-A55B-251820844BEE}"/>
              </a:ext>
            </a:extLst>
          </p:cNvPr>
          <p:cNvSpPr txBox="1">
            <a:spLocks noChangeArrowheads="1"/>
          </p:cNvSpPr>
          <p:nvPr/>
        </p:nvSpPr>
        <p:spPr bwMode="auto">
          <a:xfrm>
            <a:off x="1023098" y="420866"/>
            <a:ext cx="9457700" cy="707886"/>
          </a:xfrm>
          <a:prstGeom prst="rect">
            <a:avLst/>
          </a:prstGeom>
          <a:noFill/>
          <a:ln>
            <a:noFill/>
          </a:ln>
          <a:effectLst/>
          <a:extLst>
            <a:ext uri="{909E8E84-426E-40DD-AFC4-6F175D3DCCD1}">
              <a14:hiddenFill xmlns:a14="http://schemas.microsoft.com/office/drawing/2010/main">
                <a:solidFill>
                  <a:schemeClr val="tx1">
                    <a:alpha val="61176"/>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dirty="0">
                <a:latin typeface="+mn-lt"/>
              </a:rPr>
              <a:t>Gorbachev’s and Communism’s Canossa</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A561C-51BF-43C9-A799-F61A900F5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0959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2651049">
            <a:extLst>
              <a:ext uri="{FF2B5EF4-FFF2-40B4-BE49-F238E27FC236}">
                <a16:creationId xmlns:a16="http://schemas.microsoft.com/office/drawing/2014/main" id="{1939146B-BF8E-42D2-BC1D-FE6D0A96D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4" y="0"/>
            <a:ext cx="1225414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a:extLst>
              <a:ext uri="{FF2B5EF4-FFF2-40B4-BE49-F238E27FC236}">
                <a16:creationId xmlns:a16="http://schemas.microsoft.com/office/drawing/2014/main" id="{C5579AD9-0014-4CC1-A221-2B4016F6C8C6}"/>
              </a:ext>
            </a:extLst>
          </p:cNvPr>
          <p:cNvSpPr>
            <a:spLocks noGrp="1" noChangeArrowheads="1"/>
          </p:cNvSpPr>
          <p:nvPr>
            <p:ph type="title"/>
          </p:nvPr>
        </p:nvSpPr>
        <p:spPr>
          <a:xfrm>
            <a:off x="-266330" y="4273119"/>
            <a:ext cx="8069802" cy="2057400"/>
          </a:xfrm>
        </p:spPr>
        <p:txBody>
          <a:bodyPr>
            <a:normAutofit/>
          </a:bodyPr>
          <a:lstStyle/>
          <a:p>
            <a:pPr algn="ctr" eaLnBrk="1" hangingPunct="1"/>
            <a:r>
              <a:rPr lang="en-US" altLang="en-US" sz="3200" dirty="0">
                <a:effectLst>
                  <a:glow rad="101600">
                    <a:schemeClr val="bg1">
                      <a:alpha val="60000"/>
                    </a:schemeClr>
                  </a:glow>
                </a:effectLst>
                <a:latin typeface="+mn-lt"/>
              </a:rPr>
              <a:t>Pope John Paul II welcomes Soviet President Mikhail Gorbachev and his wife to the first meeting ever between a Kremlin chief and </a:t>
            </a:r>
            <a:br>
              <a:rPr lang="en-US" altLang="en-US" sz="3200" dirty="0">
                <a:effectLst>
                  <a:glow rad="101600">
                    <a:schemeClr val="bg1">
                      <a:alpha val="60000"/>
                    </a:schemeClr>
                  </a:glow>
                </a:effectLst>
                <a:latin typeface="+mn-lt"/>
              </a:rPr>
            </a:br>
            <a:r>
              <a:rPr lang="en-US" altLang="en-US" sz="3200" dirty="0">
                <a:effectLst>
                  <a:glow rad="101600">
                    <a:schemeClr val="bg1">
                      <a:alpha val="60000"/>
                    </a:schemeClr>
                  </a:glow>
                </a:effectLst>
                <a:latin typeface="+mn-lt"/>
              </a:rPr>
              <a:t>a Pope at the Vatican on Dec. 1, 1989. </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9D27B6-3625-4107-8CAC-DC3F988E5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1515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a:extLst>
              <a:ext uri="{FF2B5EF4-FFF2-40B4-BE49-F238E27FC236}">
                <a16:creationId xmlns:a16="http://schemas.microsoft.com/office/drawing/2014/main" id="{6DE7A471-B368-42E6-B456-FEF609636D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004" y="1447800"/>
            <a:ext cx="44672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2">
            <a:extLst>
              <a:ext uri="{FF2B5EF4-FFF2-40B4-BE49-F238E27FC236}">
                <a16:creationId xmlns:a16="http://schemas.microsoft.com/office/drawing/2014/main" id="{8FAE1018-1649-4493-AC61-52E120B8EAFE}"/>
              </a:ext>
            </a:extLst>
          </p:cNvPr>
          <p:cNvSpPr txBox="1">
            <a:spLocks noChangeArrowheads="1"/>
          </p:cNvSpPr>
          <p:nvPr/>
        </p:nvSpPr>
        <p:spPr bwMode="auto">
          <a:xfrm>
            <a:off x="4537231" y="181957"/>
            <a:ext cx="7584764"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NZ" altLang="en-US" dirty="0">
                <a:latin typeface="Calibri" panose="020F0502020204030204" pitchFamily="34" charset="0"/>
              </a:rPr>
              <a:t>The brutal regime he led was responsible for genocidal persecution of Serbs, Jews, and Romani living in the NDH (Croatia) including mass murdering several hundred thousand Serbs, and tens of thousands of Jews as well as Roma.</a:t>
            </a:r>
            <a:r>
              <a:rPr lang="en-NZ" altLang="en-US" baseline="30000" dirty="0">
                <a:latin typeface="Calibri" panose="020F0502020204030204" pitchFamily="34" charset="0"/>
              </a:rPr>
              <a:t> </a:t>
            </a:r>
            <a:r>
              <a:rPr lang="en-NZ" altLang="en-US" dirty="0">
                <a:latin typeface="Calibri" panose="020F0502020204030204" pitchFamily="34" charset="0"/>
              </a:rPr>
              <a:t> </a:t>
            </a:r>
            <a:r>
              <a:rPr lang="en-NZ" altLang="en-US" b="1" dirty="0">
                <a:solidFill>
                  <a:srgbClr val="FFFF00"/>
                </a:solidFill>
                <a:latin typeface="Calibri" panose="020F0502020204030204" pitchFamily="34" charset="0"/>
              </a:rPr>
              <a:t>These persecutions and killings have been described as the "single most disastrous episode in Yugoslav history".</a:t>
            </a:r>
            <a:r>
              <a:rPr lang="en-NZ" altLang="en-US" dirty="0">
                <a:latin typeface="Calibri" panose="020F0502020204030204" pitchFamily="34" charset="0"/>
              </a:rPr>
              <a:t> The racial policies of the NDH… fed the ranks of both the Chetniks  and Partisans and caused even the German authorities to attempt to restrain </a:t>
            </a:r>
            <a:r>
              <a:rPr lang="en-NZ" altLang="en-US" dirty="0" err="1">
                <a:latin typeface="Calibri" panose="020F0502020204030204" pitchFamily="34" charset="0"/>
              </a:rPr>
              <a:t>Pavelić</a:t>
            </a:r>
            <a:r>
              <a:rPr lang="en-NZ" altLang="en-US" dirty="0">
                <a:latin typeface="Calibri" panose="020F0502020204030204" pitchFamily="34" charset="0"/>
              </a:rPr>
              <a:t> and his genocidal campaign. </a:t>
            </a:r>
            <a:r>
              <a:rPr lang="en-NZ" altLang="en-US" i="1" dirty="0">
                <a:latin typeface="Calibri" panose="020F0502020204030204" pitchFamily="34" charset="0"/>
              </a:rPr>
              <a:t>Wikipedia art. Ante </a:t>
            </a:r>
            <a:r>
              <a:rPr lang="en-NZ" altLang="en-US" i="1" dirty="0" err="1">
                <a:latin typeface="Calibri" panose="020F0502020204030204" pitchFamily="34" charset="0"/>
              </a:rPr>
              <a:t>Pavelić</a:t>
            </a:r>
            <a:endParaRPr lang="en-NZ" altLang="en-US" i="1" dirty="0">
              <a:latin typeface="Calibri" panose="020F0502020204030204" pitchFamily="34" charset="0"/>
            </a:endParaRPr>
          </a:p>
        </p:txBody>
      </p:sp>
      <p:sp>
        <p:nvSpPr>
          <p:cNvPr id="75780" name="TextBox 3">
            <a:extLst>
              <a:ext uri="{FF2B5EF4-FFF2-40B4-BE49-F238E27FC236}">
                <a16:creationId xmlns:a16="http://schemas.microsoft.com/office/drawing/2014/main" id="{02F9D435-6D5C-4105-9F57-218B5ADD2C92}"/>
              </a:ext>
            </a:extLst>
          </p:cNvPr>
          <p:cNvSpPr txBox="1">
            <a:spLocks noChangeArrowheads="1"/>
          </p:cNvSpPr>
          <p:nvPr/>
        </p:nvSpPr>
        <p:spPr bwMode="auto">
          <a:xfrm>
            <a:off x="70004" y="181957"/>
            <a:ext cx="44672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NZ" altLang="en-US" b="1" dirty="0" err="1">
                <a:latin typeface="Calibri" panose="020F0502020204030204" pitchFamily="34" charset="0"/>
              </a:rPr>
              <a:t>Ustashi</a:t>
            </a:r>
            <a:r>
              <a:rPr lang="en-NZ" altLang="en-US" b="1" dirty="0">
                <a:latin typeface="Calibri" panose="020F0502020204030204" pitchFamily="34" charset="0"/>
              </a:rPr>
              <a:t> Regime Commits Genocide against Serbs </a:t>
            </a:r>
            <a:endParaRPr lang="en-NZ" altLang="en-US" dirty="0">
              <a:latin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9D27B6-3625-4107-8CAC-DC3F988E5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0024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D7E24B-A962-486E-B804-4B7B31A9D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98571" cy="6858000"/>
          </a:xfrm>
          <a:prstGeom prst="rect">
            <a:avLst/>
          </a:prstGeom>
        </p:spPr>
      </p:pic>
      <p:sp>
        <p:nvSpPr>
          <p:cNvPr id="8" name="TextBox 7">
            <a:extLst>
              <a:ext uri="{FF2B5EF4-FFF2-40B4-BE49-F238E27FC236}">
                <a16:creationId xmlns:a16="http://schemas.microsoft.com/office/drawing/2014/main" id="{0261CECF-4F5A-458E-BCC1-4DECBB54A159}"/>
              </a:ext>
            </a:extLst>
          </p:cNvPr>
          <p:cNvSpPr txBox="1"/>
          <p:nvPr/>
        </p:nvSpPr>
        <p:spPr>
          <a:xfrm>
            <a:off x="5313577" y="4955036"/>
            <a:ext cx="6312023" cy="1138773"/>
          </a:xfrm>
          <a:prstGeom prst="rect">
            <a:avLst/>
          </a:prstGeom>
          <a:noFill/>
        </p:spPr>
        <p:txBody>
          <a:bodyPr wrap="square" rtlCol="0">
            <a:spAutoFit/>
          </a:bodyPr>
          <a:lstStyle/>
          <a:p>
            <a:pPr algn="ctr"/>
            <a:r>
              <a:rPr lang="en-US" sz="3600" b="1" dirty="0"/>
              <a:t>Serbs driven out of Krajina </a:t>
            </a:r>
          </a:p>
          <a:p>
            <a:pPr algn="ctr"/>
            <a:r>
              <a:rPr lang="en-US" sz="3200" b="1" dirty="0"/>
              <a:t>Aug. 1995.</a:t>
            </a:r>
            <a:endParaRPr lang="en-NZ" sz="3200" b="1" dirty="0"/>
          </a:p>
        </p:txBody>
      </p:sp>
      <p:pic>
        <p:nvPicPr>
          <p:cNvPr id="10" name="Picture 9">
            <a:extLst>
              <a:ext uri="{FF2B5EF4-FFF2-40B4-BE49-F238E27FC236}">
                <a16:creationId xmlns:a16="http://schemas.microsoft.com/office/drawing/2014/main" id="{1799A5B4-3415-402C-8AAC-276819090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571" y="0"/>
            <a:ext cx="7251165" cy="4501765"/>
          </a:xfrm>
          <a:prstGeom prst="rect">
            <a:avLst/>
          </a:prstGeom>
        </p:spPr>
      </p:pic>
    </p:spTree>
    <p:extLst>
      <p:ext uri="{BB962C8B-B14F-4D97-AF65-F5344CB8AC3E}">
        <p14:creationId xmlns:p14="http://schemas.microsoft.com/office/powerpoint/2010/main" val="23079692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descr="serbs to hell">
            <a:extLst>
              <a:ext uri="{FF2B5EF4-FFF2-40B4-BE49-F238E27FC236}">
                <a16:creationId xmlns:a16="http://schemas.microsoft.com/office/drawing/2014/main" id="{D470AF4A-D505-4F84-AEB8-703B8366C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365" y="0"/>
            <a:ext cx="5281892" cy="695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9004E3C-9C37-4BC6-BA3C-040B226CB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772" y="-48076"/>
            <a:ext cx="5281893" cy="690607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vatican satanic state">
            <a:extLst>
              <a:ext uri="{FF2B5EF4-FFF2-40B4-BE49-F238E27FC236}">
                <a16:creationId xmlns:a16="http://schemas.microsoft.com/office/drawing/2014/main" id="{2312CB95-D783-4E82-9D92-BA30AD31F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NZ Herald 2005 Thursday September 22nd">
            <a:extLst>
              <a:ext uri="{FF2B5EF4-FFF2-40B4-BE49-F238E27FC236}">
                <a16:creationId xmlns:a16="http://schemas.microsoft.com/office/drawing/2014/main" id="{39C0CA22-C1D3-474D-9B07-DF9B4F2E5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708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alachi Martins Book">
            <a:extLst>
              <a:ext uri="{FF2B5EF4-FFF2-40B4-BE49-F238E27FC236}">
                <a16:creationId xmlns:a16="http://schemas.microsoft.com/office/drawing/2014/main" id="{E8901493-BB15-460A-B149-B710AC277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741" y="-1584153"/>
            <a:ext cx="14725651" cy="1257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a:extLst>
              <a:ext uri="{FF2B5EF4-FFF2-40B4-BE49-F238E27FC236}">
                <a16:creationId xmlns:a16="http://schemas.microsoft.com/office/drawing/2014/main" id="{76C06A42-3E0D-429C-857D-453BF0B30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092"/>
            <a:ext cx="12286695" cy="713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DCB2547-38CB-4CE6-9FD9-925B0CB1B2C8}"/>
              </a:ext>
            </a:extLst>
          </p:cNvPr>
          <p:cNvSpPr txBox="1"/>
          <p:nvPr/>
        </p:nvSpPr>
        <p:spPr>
          <a:xfrm>
            <a:off x="501218" y="891824"/>
            <a:ext cx="11390051" cy="5693866"/>
          </a:xfrm>
          <a:prstGeom prst="rect">
            <a:avLst/>
          </a:prstGeom>
          <a:noFill/>
        </p:spPr>
        <p:txBody>
          <a:bodyPr wrap="square">
            <a:spAutoFit/>
          </a:bodyPr>
          <a:lstStyle/>
          <a:p>
            <a:pPr eaLnBrk="1" hangingPunct="1">
              <a:defRPr/>
            </a:pPr>
            <a:r>
              <a:rPr lang="en-US" sz="2800" dirty="0">
                <a:solidFill>
                  <a:schemeClr val="tx2"/>
                </a:solidFill>
                <a:effectLst>
                  <a:glow rad="101600">
                    <a:schemeClr val="bg1">
                      <a:alpha val="60000"/>
                    </a:schemeClr>
                  </a:glow>
                </a:effectLst>
              </a:rPr>
              <a:t>Group 1:  Islam.</a:t>
            </a:r>
          </a:p>
          <a:p>
            <a:pPr eaLnBrk="1" hangingPunct="1">
              <a:defRPr/>
            </a:pPr>
            <a:endParaRPr lang="en-US" sz="2800" dirty="0">
              <a:solidFill>
                <a:schemeClr val="tx2"/>
              </a:solidFill>
              <a:effectLst>
                <a:glow rad="101600">
                  <a:schemeClr val="bg1">
                    <a:alpha val="60000"/>
                  </a:schemeClr>
                </a:glow>
              </a:effectLst>
            </a:endParaRPr>
          </a:p>
          <a:p>
            <a:pPr eaLnBrk="1" hangingPunct="1">
              <a:defRPr/>
            </a:pPr>
            <a:r>
              <a:rPr lang="en-US" sz="2800" dirty="0">
                <a:solidFill>
                  <a:schemeClr val="tx2"/>
                </a:solidFill>
                <a:effectLst>
                  <a:glow rad="101600">
                    <a:schemeClr val="bg1">
                      <a:alpha val="60000"/>
                    </a:schemeClr>
                  </a:glow>
                </a:effectLst>
              </a:rPr>
              <a:t>Group 2:  Adventists, Baptists, Evangelical sects, Christian   Scientists, Jehovah’s Witnesses, Mormons, Unitarians.</a:t>
            </a:r>
          </a:p>
          <a:p>
            <a:pPr eaLnBrk="1" hangingPunct="1">
              <a:defRPr/>
            </a:pPr>
            <a:endParaRPr lang="en-US" sz="2800" dirty="0">
              <a:solidFill>
                <a:schemeClr val="tx2"/>
              </a:solidFill>
              <a:effectLst>
                <a:glow rad="101600">
                  <a:schemeClr val="bg1">
                    <a:alpha val="60000"/>
                  </a:schemeClr>
                </a:glow>
              </a:effectLst>
            </a:endParaRPr>
          </a:p>
          <a:p>
            <a:pPr eaLnBrk="1" hangingPunct="1">
              <a:defRPr/>
            </a:pPr>
            <a:r>
              <a:rPr lang="en-US" sz="2800" dirty="0">
                <a:solidFill>
                  <a:schemeClr val="tx2"/>
                </a:solidFill>
                <a:effectLst>
                  <a:glow rad="101600">
                    <a:schemeClr val="bg1">
                      <a:alpha val="60000"/>
                    </a:schemeClr>
                  </a:glow>
                </a:effectLst>
              </a:rPr>
              <a:t>Group 3:  Eastern Orthodox, Anglican Church.</a:t>
            </a:r>
          </a:p>
          <a:p>
            <a:pPr eaLnBrk="1" hangingPunct="1">
              <a:defRPr/>
            </a:pPr>
            <a:endParaRPr lang="en-US" sz="2800" dirty="0">
              <a:solidFill>
                <a:schemeClr val="tx2"/>
              </a:solidFill>
              <a:effectLst>
                <a:glow rad="101600">
                  <a:schemeClr val="bg1">
                    <a:alpha val="60000"/>
                  </a:schemeClr>
                </a:glow>
              </a:effectLst>
            </a:endParaRPr>
          </a:p>
          <a:p>
            <a:pPr eaLnBrk="1" hangingPunct="1">
              <a:defRPr/>
            </a:pPr>
            <a:r>
              <a:rPr lang="en-US" sz="2800" dirty="0">
                <a:solidFill>
                  <a:schemeClr val="tx2"/>
                </a:solidFill>
                <a:effectLst>
                  <a:glow rad="101600">
                    <a:schemeClr val="bg1">
                      <a:alpha val="60000"/>
                    </a:schemeClr>
                  </a:glow>
                </a:effectLst>
              </a:rPr>
              <a:t>Group 4:  Eastern Religions.</a:t>
            </a:r>
          </a:p>
          <a:p>
            <a:pPr eaLnBrk="1" hangingPunct="1">
              <a:defRPr/>
            </a:pPr>
            <a:endParaRPr lang="en-US" sz="2800" dirty="0">
              <a:solidFill>
                <a:schemeClr val="tx2"/>
              </a:solidFill>
              <a:effectLst>
                <a:glow rad="101600">
                  <a:schemeClr val="bg1">
                    <a:alpha val="60000"/>
                  </a:schemeClr>
                </a:glow>
              </a:effectLst>
            </a:endParaRPr>
          </a:p>
          <a:p>
            <a:pPr eaLnBrk="1" hangingPunct="1">
              <a:defRPr/>
            </a:pPr>
            <a:r>
              <a:rPr lang="en-US" sz="2800" dirty="0">
                <a:solidFill>
                  <a:schemeClr val="tx2"/>
                </a:solidFill>
                <a:effectLst>
                  <a:glow rad="101600">
                    <a:schemeClr val="bg1">
                      <a:alpha val="60000"/>
                    </a:schemeClr>
                  </a:glow>
                </a:effectLst>
              </a:rPr>
              <a:t>Group 5:  Chinese, Japanese, Jews.</a:t>
            </a:r>
          </a:p>
          <a:p>
            <a:pPr eaLnBrk="1" hangingPunct="1">
              <a:defRPr/>
            </a:pPr>
            <a:endParaRPr lang="en-US" sz="2800" dirty="0">
              <a:solidFill>
                <a:schemeClr val="tx2"/>
              </a:solidFill>
              <a:effectLst>
                <a:glow rad="101600">
                  <a:schemeClr val="bg1">
                    <a:alpha val="60000"/>
                  </a:schemeClr>
                </a:glow>
              </a:effectLst>
            </a:endParaRPr>
          </a:p>
          <a:p>
            <a:pPr eaLnBrk="1" hangingPunct="1">
              <a:defRPr/>
            </a:pPr>
            <a:r>
              <a:rPr lang="en-US" sz="2800" dirty="0">
                <a:solidFill>
                  <a:schemeClr val="tx2"/>
                </a:solidFill>
                <a:effectLst>
                  <a:glow rad="101600">
                    <a:schemeClr val="bg1">
                      <a:alpha val="60000"/>
                    </a:schemeClr>
                  </a:glow>
                </a:effectLst>
              </a:rPr>
              <a:t>Group 6:  Humanists, Mega-Religionists, New Age.</a:t>
            </a:r>
            <a:r>
              <a:rPr lang="en-US" sz="2800" b="1" dirty="0">
                <a:solidFill>
                  <a:schemeClr val="tx2"/>
                </a:solidFill>
                <a:effectLst>
                  <a:glow rad="101600">
                    <a:schemeClr val="bg1">
                      <a:alpha val="60000"/>
                    </a:schemeClr>
                  </a:glow>
                </a:effectLst>
              </a:rPr>
              <a:t>                      </a:t>
            </a:r>
          </a:p>
          <a:p>
            <a:pPr eaLnBrk="1" hangingPunct="1">
              <a:defRPr/>
            </a:pPr>
            <a:r>
              <a:rPr lang="en-US" sz="2800" i="1" dirty="0">
                <a:solidFill>
                  <a:schemeClr val="tx2"/>
                </a:solidFill>
                <a:effectLst>
                  <a:glow rad="101600">
                    <a:schemeClr val="bg1">
                      <a:alpha val="60000"/>
                    </a:schemeClr>
                  </a:glow>
                </a:effectLst>
              </a:rPr>
              <a:t>The Keys of This Blood, chapters 15, 16.</a:t>
            </a:r>
            <a:r>
              <a:rPr lang="en-US" sz="2800" b="1" dirty="0">
                <a:solidFill>
                  <a:schemeClr val="tx2"/>
                </a:solidFill>
                <a:effectLst>
                  <a:glow rad="101600">
                    <a:schemeClr val="bg1">
                      <a:alpha val="60000"/>
                    </a:schemeClr>
                  </a:glow>
                </a:effectLst>
              </a:rPr>
              <a:t>  </a:t>
            </a:r>
            <a:endParaRPr lang="en-NZ" dirty="0">
              <a:latin typeface="Arial" charset="0"/>
            </a:endParaRPr>
          </a:p>
        </p:txBody>
      </p:sp>
      <p:sp>
        <p:nvSpPr>
          <p:cNvPr id="7" name="TextBox 6">
            <a:extLst>
              <a:ext uri="{FF2B5EF4-FFF2-40B4-BE49-F238E27FC236}">
                <a16:creationId xmlns:a16="http://schemas.microsoft.com/office/drawing/2014/main" id="{5F1D4C56-925C-439A-A7AB-7DC83D83DCD3}"/>
              </a:ext>
            </a:extLst>
          </p:cNvPr>
          <p:cNvSpPr txBox="1"/>
          <p:nvPr/>
        </p:nvSpPr>
        <p:spPr>
          <a:xfrm>
            <a:off x="1814744" y="86916"/>
            <a:ext cx="8763000" cy="646331"/>
          </a:xfrm>
          <a:prstGeom prst="rect">
            <a:avLst/>
          </a:prstGeom>
          <a:noFill/>
        </p:spPr>
        <p:txBody>
          <a:bodyPr>
            <a:spAutoFit/>
          </a:bodyPr>
          <a:lstStyle/>
          <a:p>
            <a:pPr algn="ctr" eaLnBrk="1" hangingPunct="1">
              <a:defRPr/>
            </a:pPr>
            <a:r>
              <a:rPr lang="en-US" sz="3600" b="1" dirty="0">
                <a:solidFill>
                  <a:schemeClr val="tx2"/>
                </a:solidFill>
                <a:effectLst>
                  <a:glow rad="101600">
                    <a:schemeClr val="bg1">
                      <a:alpha val="60000"/>
                    </a:schemeClr>
                  </a:glow>
                </a:effectLst>
              </a:rPr>
              <a:t>Identifying and dealing with the Opposition</a:t>
            </a:r>
            <a:endParaRPr lang="en-NZ" sz="3600" dirty="0">
              <a:solidFill>
                <a:schemeClr val="tx2"/>
              </a:solidFill>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60188A-4CEE-4C4F-A590-92133B2FE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2"/>
            <a:ext cx="12192000" cy="6834188"/>
          </a:xfrm>
          <a:prstGeom prst="rect">
            <a:avLst/>
          </a:prstGeom>
        </p:spPr>
      </p:pic>
    </p:spTree>
    <p:extLst>
      <p:ext uri="{BB962C8B-B14F-4D97-AF65-F5344CB8AC3E}">
        <p14:creationId xmlns:p14="http://schemas.microsoft.com/office/powerpoint/2010/main" val="14030093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slide 94 - wtc">
            <a:extLst>
              <a:ext uri="{FF2B5EF4-FFF2-40B4-BE49-F238E27FC236}">
                <a16:creationId xmlns:a16="http://schemas.microsoft.com/office/drawing/2014/main" id="{6CF0D05D-EF8D-4365-A2E9-128D234CB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999" t="4861" r="2158" b="2754"/>
          <a:stretch>
            <a:fillRect/>
          </a:stretch>
        </p:blipFill>
        <p:spPr bwMode="auto">
          <a:xfrm>
            <a:off x="5832628" y="-1"/>
            <a:ext cx="635937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19" name="Picture 3" descr="plane31">
            <a:extLst>
              <a:ext uri="{FF2B5EF4-FFF2-40B4-BE49-F238E27FC236}">
                <a16:creationId xmlns:a16="http://schemas.microsoft.com/office/drawing/2014/main" id="{22494E4E-793D-4506-AF8E-F90FAF39A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155" r="13969" b="380"/>
          <a:stretch>
            <a:fillRect/>
          </a:stretch>
        </p:blipFill>
        <p:spPr bwMode="auto">
          <a:xfrm>
            <a:off x="0" y="1"/>
            <a:ext cx="585161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960E020-9AC4-4807-ADD6-F5BA66786402}"/>
              </a:ext>
            </a:extLst>
          </p:cNvPr>
          <p:cNvSpPr txBox="1"/>
          <p:nvPr/>
        </p:nvSpPr>
        <p:spPr>
          <a:xfrm>
            <a:off x="1216241" y="4385569"/>
            <a:ext cx="2752078" cy="1754326"/>
          </a:xfrm>
          <a:prstGeom prst="rect">
            <a:avLst/>
          </a:prstGeom>
          <a:noFill/>
        </p:spPr>
        <p:txBody>
          <a:bodyPr wrap="square" rtlCol="0">
            <a:spAutoFit/>
          </a:bodyPr>
          <a:lstStyle/>
          <a:p>
            <a:pPr algn="ctr"/>
            <a:r>
              <a:rPr lang="en-US" sz="3600" b="1" dirty="0">
                <a:effectLst>
                  <a:glow rad="101600">
                    <a:schemeClr val="bg1">
                      <a:alpha val="60000"/>
                    </a:schemeClr>
                  </a:glow>
                </a:effectLst>
              </a:rPr>
              <a:t>The enemy of my enemy is my friend</a:t>
            </a:r>
            <a:endParaRPr lang="en-NZ" sz="3600" b="1" dirty="0">
              <a:effectLst>
                <a:glow rad="101600">
                  <a:schemeClr val="bg1">
                    <a:alpha val="60000"/>
                  </a:schemeClr>
                </a:glow>
              </a:effectLs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DA8164-0E15-40DE-95E4-C3F51E64A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2046" cy="6951216"/>
          </a:xfrm>
          <a:prstGeom prst="rect">
            <a:avLst/>
          </a:prstGeom>
        </p:spPr>
      </p:pic>
      <p:sp>
        <p:nvSpPr>
          <p:cNvPr id="4" name="TextBox 3">
            <a:extLst>
              <a:ext uri="{FF2B5EF4-FFF2-40B4-BE49-F238E27FC236}">
                <a16:creationId xmlns:a16="http://schemas.microsoft.com/office/drawing/2014/main" id="{79B642F9-F2DB-4850-9FAA-2F630C4358EF}"/>
              </a:ext>
            </a:extLst>
          </p:cNvPr>
          <p:cNvSpPr txBox="1"/>
          <p:nvPr/>
        </p:nvSpPr>
        <p:spPr>
          <a:xfrm>
            <a:off x="-594804" y="363984"/>
            <a:ext cx="6853561" cy="830997"/>
          </a:xfrm>
          <a:prstGeom prst="rect">
            <a:avLst/>
          </a:prstGeom>
          <a:noFill/>
        </p:spPr>
        <p:txBody>
          <a:bodyPr wrap="square" rtlCol="0">
            <a:spAutoFit/>
          </a:bodyPr>
          <a:lstStyle/>
          <a:p>
            <a:pPr algn="ctr"/>
            <a:r>
              <a:rPr lang="en-US" sz="4800" b="1" dirty="0">
                <a:effectLst>
                  <a:glow rad="101600">
                    <a:schemeClr val="bg1">
                      <a:alpha val="60000"/>
                    </a:schemeClr>
                  </a:glow>
                </a:effectLst>
              </a:rPr>
              <a:t>The War on Terror</a:t>
            </a:r>
            <a:endParaRPr lang="en-NZ" sz="4800" b="1" dirty="0">
              <a:effectLst>
                <a:glow rad="101600">
                  <a:schemeClr val="bg1">
                    <a:alpha val="60000"/>
                  </a:schemeClr>
                </a:glow>
              </a:effectLst>
            </a:endParaRPr>
          </a:p>
        </p:txBody>
      </p:sp>
    </p:spTree>
    <p:extLst>
      <p:ext uri="{BB962C8B-B14F-4D97-AF65-F5344CB8AC3E}">
        <p14:creationId xmlns:p14="http://schemas.microsoft.com/office/powerpoint/2010/main" val="3771817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DE5392-3914-42C9-85BD-56109609A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4" name="Picture 3">
            <a:extLst>
              <a:ext uri="{FF2B5EF4-FFF2-40B4-BE49-F238E27FC236}">
                <a16:creationId xmlns:a16="http://schemas.microsoft.com/office/drawing/2014/main" id="{DD1D4E89-51CB-453A-B676-E78F58174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1" y="-5762"/>
            <a:ext cx="7048500" cy="6858000"/>
          </a:xfrm>
          <a:prstGeom prst="rect">
            <a:avLst/>
          </a:prstGeom>
        </p:spPr>
      </p:pic>
    </p:spTree>
    <p:extLst>
      <p:ext uri="{BB962C8B-B14F-4D97-AF65-F5344CB8AC3E}">
        <p14:creationId xmlns:p14="http://schemas.microsoft.com/office/powerpoint/2010/main" val="1379174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C187C1-916B-45F8-9F7F-56975F879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927"/>
            <a:ext cx="12191999" cy="6881927"/>
          </a:xfrm>
          <a:prstGeom prst="rect">
            <a:avLst/>
          </a:prstGeom>
        </p:spPr>
      </p:pic>
    </p:spTree>
    <p:extLst>
      <p:ext uri="{BB962C8B-B14F-4D97-AF65-F5344CB8AC3E}">
        <p14:creationId xmlns:p14="http://schemas.microsoft.com/office/powerpoint/2010/main" val="3464034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Osama%20Bin%20Laden[1]">
            <a:extLst>
              <a:ext uri="{FF2B5EF4-FFF2-40B4-BE49-F238E27FC236}">
                <a16:creationId xmlns:a16="http://schemas.microsoft.com/office/drawing/2014/main" id="{78281EDA-7EFB-4CCC-9B6F-39756988B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ss_murderers_march">
            <a:extLst>
              <a:ext uri="{FF2B5EF4-FFF2-40B4-BE49-F238E27FC236}">
                <a16:creationId xmlns:a16="http://schemas.microsoft.com/office/drawing/2014/main" id="{E51542A4-BB05-451E-A461-4F218D13C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6559D498-9176-4DC9-8704-BBCC69C48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708E006E-BAA4-4947-B049-1F7FA50C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74"/>
            <a:ext cx="12277816" cy="692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A6B02E-2876-45C6-ACC3-CAA019E83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44" y="843"/>
            <a:ext cx="12490882" cy="6985883"/>
          </a:xfrm>
          <a:prstGeom prst="rect">
            <a:avLst/>
          </a:prstGeom>
        </p:spPr>
      </p:pic>
    </p:spTree>
    <p:extLst>
      <p:ext uri="{BB962C8B-B14F-4D97-AF65-F5344CB8AC3E}">
        <p14:creationId xmlns:p14="http://schemas.microsoft.com/office/powerpoint/2010/main" val="808556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7C3198-D295-4363-915D-F479C630A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86695" cy="6858000"/>
          </a:xfrm>
          <a:prstGeom prst="rect">
            <a:avLst/>
          </a:prstGeom>
        </p:spPr>
      </p:pic>
    </p:spTree>
    <p:extLst>
      <p:ext uri="{BB962C8B-B14F-4D97-AF65-F5344CB8AC3E}">
        <p14:creationId xmlns:p14="http://schemas.microsoft.com/office/powerpoint/2010/main" val="1892394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3C95C-9D2E-444D-B28A-0C023EA53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773481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argentinaindependent.com/wp-content/uploads/cristina_habla_onu_presidencia_469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9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1941" y="3942674"/>
            <a:ext cx="4767309" cy="3046988"/>
          </a:xfrm>
          <a:prstGeom prst="rect">
            <a:avLst/>
          </a:prstGeom>
          <a:noFill/>
        </p:spPr>
        <p:txBody>
          <a:bodyPr wrap="square" rtlCol="0">
            <a:spAutoFit/>
          </a:bodyPr>
          <a:lstStyle/>
          <a:p>
            <a:pPr algn="ctr"/>
            <a:r>
              <a:rPr lang="en-NZ" sz="3200" dirty="0">
                <a:effectLst>
                  <a:glow rad="101600">
                    <a:schemeClr val="bg1">
                      <a:alpha val="60000"/>
                    </a:schemeClr>
                  </a:glow>
                </a:effectLst>
              </a:rPr>
              <a:t>Today you pretend making a coalition against the Islamic State of                 Iraq and the Levant </a:t>
            </a:r>
          </a:p>
          <a:p>
            <a:pPr algn="ctr"/>
            <a:r>
              <a:rPr lang="en-NZ" sz="3200" dirty="0">
                <a:effectLst>
                  <a:glow rad="101600">
                    <a:schemeClr val="bg1">
                      <a:alpha val="60000"/>
                    </a:schemeClr>
                  </a:glow>
                </a:effectLst>
              </a:rPr>
              <a:t>(ISIL), but in fact </a:t>
            </a:r>
          </a:p>
          <a:p>
            <a:pPr algn="ctr"/>
            <a:r>
              <a:rPr lang="en-NZ" sz="3200" dirty="0">
                <a:effectLst>
                  <a:glow rad="101600">
                    <a:schemeClr val="bg1">
                      <a:alpha val="60000"/>
                    </a:schemeClr>
                  </a:glow>
                </a:effectLst>
              </a:rPr>
              <a:t>you’re their allies.                                                                    </a:t>
            </a:r>
            <a:endParaRPr lang="en-NZ" sz="3200" i="1" dirty="0">
              <a:effectLst>
                <a:glow rad="101600">
                  <a:schemeClr val="bg1">
                    <a:alpha val="60000"/>
                  </a:schemeClr>
                </a:glow>
              </a:effectLst>
            </a:endParaRPr>
          </a:p>
        </p:txBody>
      </p:sp>
      <p:sp>
        <p:nvSpPr>
          <p:cNvPr id="3" name="TextBox 2"/>
          <p:cNvSpPr txBox="1"/>
          <p:nvPr/>
        </p:nvSpPr>
        <p:spPr>
          <a:xfrm>
            <a:off x="7043596" y="180006"/>
            <a:ext cx="4811965" cy="1077218"/>
          </a:xfrm>
          <a:prstGeom prst="rect">
            <a:avLst/>
          </a:prstGeom>
          <a:noFill/>
        </p:spPr>
        <p:txBody>
          <a:bodyPr wrap="square" rtlCol="0">
            <a:spAutoFit/>
          </a:bodyPr>
          <a:lstStyle/>
          <a:p>
            <a:pPr algn="r"/>
            <a:r>
              <a:rPr lang="en-NZ" sz="3200" dirty="0">
                <a:effectLst>
                  <a:glow rad="101600">
                    <a:schemeClr val="bg1">
                      <a:alpha val="60000"/>
                    </a:schemeClr>
                  </a:glow>
                </a:effectLst>
              </a:rPr>
              <a:t>Cristina Fernandez Kirchner, Argentinian President</a:t>
            </a:r>
            <a:endParaRPr lang="en-NZ" sz="3200" dirty="0"/>
          </a:p>
        </p:txBody>
      </p:sp>
      <p:sp>
        <p:nvSpPr>
          <p:cNvPr id="4" name="TextBox 3">
            <a:extLst>
              <a:ext uri="{FF2B5EF4-FFF2-40B4-BE49-F238E27FC236}">
                <a16:creationId xmlns:a16="http://schemas.microsoft.com/office/drawing/2014/main" id="{DD2B06CB-844C-4420-9F0A-CB7796B6EE73}"/>
              </a:ext>
            </a:extLst>
          </p:cNvPr>
          <p:cNvSpPr txBox="1"/>
          <p:nvPr/>
        </p:nvSpPr>
        <p:spPr>
          <a:xfrm>
            <a:off x="8549196" y="4654129"/>
            <a:ext cx="3562905" cy="1384995"/>
          </a:xfrm>
          <a:prstGeom prst="rect">
            <a:avLst/>
          </a:prstGeom>
          <a:noFill/>
        </p:spPr>
        <p:txBody>
          <a:bodyPr wrap="square" rtlCol="0">
            <a:spAutoFit/>
          </a:bodyPr>
          <a:lstStyle/>
          <a:p>
            <a:pPr algn="ctr"/>
            <a:r>
              <a:rPr lang="en-NZ" sz="2800" i="1" dirty="0">
                <a:effectLst>
                  <a:glow rad="101600">
                    <a:schemeClr val="bg1">
                      <a:alpha val="60000"/>
                    </a:schemeClr>
                  </a:glow>
                </a:effectLst>
              </a:rPr>
              <a:t>UN General </a:t>
            </a:r>
          </a:p>
          <a:p>
            <a:pPr algn="ctr"/>
            <a:r>
              <a:rPr lang="en-NZ" sz="2800" i="1" dirty="0">
                <a:effectLst>
                  <a:glow rad="101600">
                    <a:schemeClr val="bg1">
                      <a:alpha val="60000"/>
                    </a:schemeClr>
                  </a:glow>
                </a:effectLst>
              </a:rPr>
              <a:t>Assembly </a:t>
            </a:r>
          </a:p>
          <a:p>
            <a:pPr algn="ctr"/>
            <a:r>
              <a:rPr lang="en-NZ" sz="2800" i="1" dirty="0">
                <a:effectLst>
                  <a:glow rad="101600">
                    <a:schemeClr val="bg1">
                      <a:alpha val="60000"/>
                    </a:schemeClr>
                  </a:glow>
                </a:effectLst>
              </a:rPr>
              <a:t>Oct. 3, 2014.</a:t>
            </a:r>
            <a:endParaRPr lang="en-NZ" sz="2800" dirty="0"/>
          </a:p>
        </p:txBody>
      </p:sp>
    </p:spTree>
    <p:extLst>
      <p:ext uri="{BB962C8B-B14F-4D97-AF65-F5344CB8AC3E}">
        <p14:creationId xmlns:p14="http://schemas.microsoft.com/office/powerpoint/2010/main" val="40294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2E59B-8E1F-4A1B-80C2-6E4CDDC39998}"/>
              </a:ext>
            </a:extLst>
          </p:cNvPr>
          <p:cNvSpPr txBox="1"/>
          <p:nvPr/>
        </p:nvSpPr>
        <p:spPr>
          <a:xfrm>
            <a:off x="5076398" y="1192874"/>
            <a:ext cx="7113895" cy="5509200"/>
          </a:xfrm>
          <a:prstGeom prst="rect">
            <a:avLst/>
          </a:prstGeom>
          <a:noFill/>
        </p:spPr>
        <p:txBody>
          <a:bodyPr wrap="square" rtlCol="0">
            <a:spAutoFit/>
          </a:bodyPr>
          <a:lstStyle/>
          <a:p>
            <a:pPr algn="ctr"/>
            <a:r>
              <a:rPr lang="en-US" sz="3200" b="1" dirty="0">
                <a:solidFill>
                  <a:srgbClr val="FFFF00"/>
                </a:solidFill>
              </a:rPr>
              <a:t>The truth is, there is no Islamic army or terrorist group called Al-Qaeda, and any informed intelligence officer knows this. </a:t>
            </a:r>
            <a:r>
              <a:rPr lang="en-US" sz="3200" dirty="0"/>
              <a:t>But, there is a propaganda campaign to make the public believe in the presence of an intensified entity representing the ‘devil’ only in order to drive TV watchers to accept a unified international leadership for a war against terrorism. The country behind this propaganda </a:t>
            </a:r>
          </a:p>
          <a:p>
            <a:pPr algn="ctr"/>
            <a:r>
              <a:rPr lang="en-US" sz="3200" dirty="0"/>
              <a:t>is the United States.  </a:t>
            </a:r>
            <a:endParaRPr lang="en-NZ" sz="3200" dirty="0"/>
          </a:p>
        </p:txBody>
      </p:sp>
      <p:pic>
        <p:nvPicPr>
          <p:cNvPr id="4" name="Picture 3">
            <a:extLst>
              <a:ext uri="{FF2B5EF4-FFF2-40B4-BE49-F238E27FC236}">
                <a16:creationId xmlns:a16="http://schemas.microsoft.com/office/drawing/2014/main" id="{B1DDDB02-30BC-4D11-B11F-C498F49D5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 y="-2"/>
            <a:ext cx="5011294" cy="6858001"/>
          </a:xfrm>
          <a:prstGeom prst="rect">
            <a:avLst/>
          </a:prstGeom>
        </p:spPr>
      </p:pic>
      <p:sp>
        <p:nvSpPr>
          <p:cNvPr id="5" name="TextBox 4">
            <a:extLst>
              <a:ext uri="{FF2B5EF4-FFF2-40B4-BE49-F238E27FC236}">
                <a16:creationId xmlns:a16="http://schemas.microsoft.com/office/drawing/2014/main" id="{F9CA32DA-FC4B-47E9-9646-07AFB15B2AB9}"/>
              </a:ext>
            </a:extLst>
          </p:cNvPr>
          <p:cNvSpPr txBox="1"/>
          <p:nvPr/>
        </p:nvSpPr>
        <p:spPr>
          <a:xfrm>
            <a:off x="5037967" y="355107"/>
            <a:ext cx="7113895" cy="646331"/>
          </a:xfrm>
          <a:prstGeom prst="rect">
            <a:avLst/>
          </a:prstGeom>
          <a:noFill/>
        </p:spPr>
        <p:txBody>
          <a:bodyPr wrap="square" rtlCol="0">
            <a:spAutoFit/>
          </a:bodyPr>
          <a:lstStyle/>
          <a:p>
            <a:pPr algn="ctr"/>
            <a:r>
              <a:rPr lang="en-US" sz="3600" b="1" dirty="0"/>
              <a:t>Al-Qaeda excuse for War on Terror</a:t>
            </a:r>
            <a:endParaRPr lang="en-NZ" sz="3600" b="1" dirty="0"/>
          </a:p>
        </p:txBody>
      </p:sp>
      <p:sp>
        <p:nvSpPr>
          <p:cNvPr id="6" name="TextBox 5">
            <a:extLst>
              <a:ext uri="{FF2B5EF4-FFF2-40B4-BE49-F238E27FC236}">
                <a16:creationId xmlns:a16="http://schemas.microsoft.com/office/drawing/2014/main" id="{5D59CFBE-6BB9-44CF-B111-77B603C617DD}"/>
              </a:ext>
            </a:extLst>
          </p:cNvPr>
          <p:cNvSpPr txBox="1"/>
          <p:nvPr/>
        </p:nvSpPr>
        <p:spPr>
          <a:xfrm>
            <a:off x="536511" y="5347060"/>
            <a:ext cx="3941686" cy="954107"/>
          </a:xfrm>
          <a:prstGeom prst="rect">
            <a:avLst/>
          </a:prstGeom>
          <a:noFill/>
        </p:spPr>
        <p:txBody>
          <a:bodyPr wrap="square" rtlCol="0">
            <a:spAutoFit/>
          </a:bodyPr>
          <a:lstStyle/>
          <a:p>
            <a:pPr algn="ctr"/>
            <a:r>
              <a:rPr lang="en-US" sz="2800" dirty="0">
                <a:effectLst>
                  <a:glow rad="101600">
                    <a:schemeClr val="bg1">
                      <a:alpha val="60000"/>
                    </a:schemeClr>
                  </a:glow>
                </a:effectLst>
              </a:rPr>
              <a:t>Robin Cook former </a:t>
            </a:r>
          </a:p>
          <a:p>
            <a:pPr algn="ctr"/>
            <a:r>
              <a:rPr lang="en-US" sz="2800" dirty="0">
                <a:effectLst>
                  <a:glow rad="101600">
                    <a:schemeClr val="bg1">
                      <a:alpha val="60000"/>
                    </a:schemeClr>
                  </a:glow>
                </a:effectLst>
              </a:rPr>
              <a:t>British Foreign Secretary </a:t>
            </a:r>
            <a:endParaRPr lang="en-NZ" sz="2800" dirty="0">
              <a:effectLst>
                <a:glow rad="101600">
                  <a:schemeClr val="bg1">
                    <a:alpha val="60000"/>
                  </a:schemeClr>
                </a:glow>
              </a:effectLst>
            </a:endParaRPr>
          </a:p>
        </p:txBody>
      </p:sp>
    </p:spTree>
    <p:extLst>
      <p:ext uri="{BB962C8B-B14F-4D97-AF65-F5344CB8AC3E}">
        <p14:creationId xmlns:p14="http://schemas.microsoft.com/office/powerpoint/2010/main" val="15849074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2E59B-8E1F-4A1B-80C2-6E4CDDC39998}"/>
              </a:ext>
            </a:extLst>
          </p:cNvPr>
          <p:cNvSpPr txBox="1"/>
          <p:nvPr/>
        </p:nvSpPr>
        <p:spPr>
          <a:xfrm>
            <a:off x="5013001" y="2147254"/>
            <a:ext cx="7178999" cy="4524315"/>
          </a:xfrm>
          <a:prstGeom prst="rect">
            <a:avLst/>
          </a:prstGeom>
          <a:noFill/>
        </p:spPr>
        <p:txBody>
          <a:bodyPr wrap="square" rtlCol="0">
            <a:spAutoFit/>
          </a:bodyPr>
          <a:lstStyle/>
          <a:p>
            <a:pPr algn="ctr"/>
            <a:r>
              <a:rPr lang="en-US" sz="3200" dirty="0"/>
              <a:t>The so called al-Qaeda that we see are actually </a:t>
            </a:r>
            <a:r>
              <a:rPr lang="en-US" sz="3200" dirty="0" err="1"/>
              <a:t>Kharjees</a:t>
            </a:r>
            <a:r>
              <a:rPr lang="en-US" sz="3200" dirty="0"/>
              <a:t> along with Mossad CIA and RAW led and trained mercenary gangs like TTP (Taliban in Pakistan) who pose as Islamic jihadists and create justification for global information </a:t>
            </a:r>
          </a:p>
          <a:p>
            <a:pPr algn="ctr"/>
            <a:r>
              <a:rPr lang="en-US" sz="3200" dirty="0"/>
              <a:t>war and propaganda </a:t>
            </a:r>
          </a:p>
          <a:p>
            <a:pPr algn="ctr"/>
            <a:r>
              <a:rPr lang="en-US" sz="3200" b="1" dirty="0">
                <a:solidFill>
                  <a:srgbClr val="FFFF00"/>
                </a:solidFill>
              </a:rPr>
              <a:t>to launch a new war against </a:t>
            </a:r>
          </a:p>
          <a:p>
            <a:pPr algn="ctr"/>
            <a:r>
              <a:rPr lang="en-US" sz="3200" b="1" dirty="0">
                <a:solidFill>
                  <a:srgbClr val="FFFF00"/>
                </a:solidFill>
              </a:rPr>
              <a:t>another Muslim country. </a:t>
            </a:r>
            <a:endParaRPr lang="en-NZ" sz="3200" b="1" dirty="0">
              <a:solidFill>
                <a:srgbClr val="FFFF00"/>
              </a:solidFill>
            </a:endParaRPr>
          </a:p>
        </p:txBody>
      </p:sp>
      <p:pic>
        <p:nvPicPr>
          <p:cNvPr id="4" name="Picture 3">
            <a:extLst>
              <a:ext uri="{FF2B5EF4-FFF2-40B4-BE49-F238E27FC236}">
                <a16:creationId xmlns:a16="http://schemas.microsoft.com/office/drawing/2014/main" id="{B1DDDB02-30BC-4D11-B11F-C498F49D5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 y="-2"/>
            <a:ext cx="5011294" cy="6858001"/>
          </a:xfrm>
          <a:prstGeom prst="rect">
            <a:avLst/>
          </a:prstGeom>
        </p:spPr>
      </p:pic>
      <p:sp>
        <p:nvSpPr>
          <p:cNvPr id="5" name="TextBox 4">
            <a:extLst>
              <a:ext uri="{FF2B5EF4-FFF2-40B4-BE49-F238E27FC236}">
                <a16:creationId xmlns:a16="http://schemas.microsoft.com/office/drawing/2014/main" id="{F9CA32DA-FC4B-47E9-9646-07AFB15B2AB9}"/>
              </a:ext>
            </a:extLst>
          </p:cNvPr>
          <p:cNvSpPr txBox="1"/>
          <p:nvPr/>
        </p:nvSpPr>
        <p:spPr>
          <a:xfrm>
            <a:off x="5013001" y="186431"/>
            <a:ext cx="7113895" cy="1754326"/>
          </a:xfrm>
          <a:prstGeom prst="rect">
            <a:avLst/>
          </a:prstGeom>
          <a:noFill/>
        </p:spPr>
        <p:txBody>
          <a:bodyPr wrap="square" rtlCol="0">
            <a:spAutoFit/>
          </a:bodyPr>
          <a:lstStyle/>
          <a:p>
            <a:pPr algn="ctr"/>
            <a:r>
              <a:rPr lang="en-US" sz="3600" b="1" dirty="0"/>
              <a:t>Muslim countries targeted </a:t>
            </a:r>
          </a:p>
          <a:p>
            <a:pPr algn="ctr"/>
            <a:r>
              <a:rPr lang="en-US" sz="3600" b="1" dirty="0"/>
              <a:t>by intelligence agencies </a:t>
            </a:r>
          </a:p>
          <a:p>
            <a:pPr algn="ctr"/>
            <a:r>
              <a:rPr lang="en-US" sz="3600" b="1" dirty="0"/>
              <a:t>using Jihadis</a:t>
            </a:r>
            <a:endParaRPr lang="en-NZ" sz="3600" b="1" dirty="0"/>
          </a:p>
        </p:txBody>
      </p:sp>
      <p:sp>
        <p:nvSpPr>
          <p:cNvPr id="6" name="TextBox 5">
            <a:extLst>
              <a:ext uri="{FF2B5EF4-FFF2-40B4-BE49-F238E27FC236}">
                <a16:creationId xmlns:a16="http://schemas.microsoft.com/office/drawing/2014/main" id="{5D59CFBE-6BB9-44CF-B111-77B603C617DD}"/>
              </a:ext>
            </a:extLst>
          </p:cNvPr>
          <p:cNvSpPr txBox="1"/>
          <p:nvPr/>
        </p:nvSpPr>
        <p:spPr>
          <a:xfrm>
            <a:off x="536511" y="5347060"/>
            <a:ext cx="3941686" cy="954107"/>
          </a:xfrm>
          <a:prstGeom prst="rect">
            <a:avLst/>
          </a:prstGeom>
          <a:noFill/>
        </p:spPr>
        <p:txBody>
          <a:bodyPr wrap="square" rtlCol="0">
            <a:spAutoFit/>
          </a:bodyPr>
          <a:lstStyle/>
          <a:p>
            <a:pPr algn="ctr"/>
            <a:r>
              <a:rPr lang="en-US" sz="2800" dirty="0">
                <a:effectLst>
                  <a:glow rad="101600">
                    <a:schemeClr val="bg1">
                      <a:alpha val="60000"/>
                    </a:schemeClr>
                  </a:glow>
                </a:effectLst>
              </a:rPr>
              <a:t>Robin Cook former </a:t>
            </a:r>
          </a:p>
          <a:p>
            <a:pPr algn="ctr"/>
            <a:r>
              <a:rPr lang="en-US" sz="2800" dirty="0">
                <a:effectLst>
                  <a:glow rad="101600">
                    <a:schemeClr val="bg1">
                      <a:alpha val="60000"/>
                    </a:schemeClr>
                  </a:glow>
                </a:effectLst>
              </a:rPr>
              <a:t>British Foreign Secretary </a:t>
            </a:r>
            <a:endParaRPr lang="en-NZ" sz="2800" dirty="0">
              <a:effectLst>
                <a:glow rad="101600">
                  <a:schemeClr val="bg1">
                    <a:alpha val="60000"/>
                  </a:schemeClr>
                </a:glow>
              </a:effectLst>
            </a:endParaRPr>
          </a:p>
        </p:txBody>
      </p:sp>
    </p:spTree>
    <p:extLst>
      <p:ext uri="{BB962C8B-B14F-4D97-AF65-F5344CB8AC3E}">
        <p14:creationId xmlns:p14="http://schemas.microsoft.com/office/powerpoint/2010/main" val="11650564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B88845-0B55-4EC8-9C05-AE416BEF8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346104" cy="6858000"/>
          </a:xfrm>
          <a:prstGeom prst="rect">
            <a:avLst/>
          </a:prstGeom>
        </p:spPr>
      </p:pic>
      <p:sp>
        <p:nvSpPr>
          <p:cNvPr id="2" name="TextBox 1">
            <a:extLst>
              <a:ext uri="{FF2B5EF4-FFF2-40B4-BE49-F238E27FC236}">
                <a16:creationId xmlns:a16="http://schemas.microsoft.com/office/drawing/2014/main" id="{A4E393A4-CF56-467E-A430-0C2320B59DA8}"/>
              </a:ext>
            </a:extLst>
          </p:cNvPr>
          <p:cNvSpPr txBox="1"/>
          <p:nvPr/>
        </p:nvSpPr>
        <p:spPr>
          <a:xfrm>
            <a:off x="2698812" y="204186"/>
            <a:ext cx="9206143" cy="4339650"/>
          </a:xfrm>
          <a:prstGeom prst="rect">
            <a:avLst/>
          </a:prstGeom>
          <a:noFill/>
        </p:spPr>
        <p:txBody>
          <a:bodyPr wrap="square" rtlCol="0">
            <a:spAutoFit/>
          </a:bodyPr>
          <a:lstStyle/>
          <a:p>
            <a:pPr algn="r"/>
            <a:r>
              <a:rPr lang="en-US" sz="2800" b="1" dirty="0">
                <a:solidFill>
                  <a:srgbClr val="FFFF00"/>
                </a:solidFill>
                <a:effectLst>
                  <a:glow rad="101600">
                    <a:schemeClr val="bg1">
                      <a:alpha val="60000"/>
                    </a:schemeClr>
                  </a:glow>
                </a:effectLst>
              </a:rPr>
              <a:t>Al Qaeda and the Al Qaeda affiliated organizations, </a:t>
            </a:r>
          </a:p>
          <a:p>
            <a:pPr algn="r"/>
            <a:r>
              <a:rPr lang="en-US" sz="2800" b="1" dirty="0">
                <a:solidFill>
                  <a:srgbClr val="FFFF00"/>
                </a:solidFill>
                <a:effectLst>
                  <a:glow rad="101600">
                    <a:schemeClr val="bg1">
                      <a:alpha val="60000"/>
                    </a:schemeClr>
                  </a:glow>
                </a:effectLst>
              </a:rPr>
              <a:t>including the Islamic State, are not independent organizations, they are sponsored, </a:t>
            </a:r>
          </a:p>
          <a:p>
            <a:pPr algn="r"/>
            <a:r>
              <a:rPr lang="en-US" sz="2800" b="1" dirty="0">
                <a:solidFill>
                  <a:srgbClr val="FFFF00"/>
                </a:solidFill>
                <a:effectLst>
                  <a:glow rad="101600">
                    <a:schemeClr val="bg1">
                      <a:alpha val="60000"/>
                    </a:schemeClr>
                  </a:glow>
                </a:effectLst>
              </a:rPr>
              <a:t>and they are sponsored by</a:t>
            </a:r>
          </a:p>
          <a:p>
            <a:pPr algn="r"/>
            <a:r>
              <a:rPr lang="en-US" sz="2800" b="1" dirty="0">
                <a:solidFill>
                  <a:srgbClr val="FFFF00"/>
                </a:solidFill>
                <a:effectLst>
                  <a:glow rad="101600">
                    <a:schemeClr val="bg1">
                      <a:alpha val="60000"/>
                    </a:schemeClr>
                  </a:glow>
                </a:effectLst>
              </a:rPr>
              <a:t>the United States and its allies. </a:t>
            </a:r>
          </a:p>
          <a:p>
            <a:pPr algn="r"/>
            <a:r>
              <a:rPr lang="en-US" sz="2800" dirty="0">
                <a:effectLst>
                  <a:glow rad="101600">
                    <a:schemeClr val="bg1">
                      <a:alpha val="60000"/>
                    </a:schemeClr>
                  </a:glow>
                </a:effectLst>
              </a:rPr>
              <a:t>It is documented that prior to 2011, </a:t>
            </a:r>
          </a:p>
          <a:p>
            <a:pPr algn="r"/>
            <a:r>
              <a:rPr lang="en-US" sz="2800" dirty="0">
                <a:effectLst>
                  <a:glow rad="101600">
                    <a:schemeClr val="bg1">
                      <a:alpha val="60000"/>
                    </a:schemeClr>
                  </a:glow>
                </a:effectLst>
              </a:rPr>
              <a:t>there was a process of recruitment of mujahideen </a:t>
            </a:r>
          </a:p>
          <a:p>
            <a:pPr algn="r"/>
            <a:r>
              <a:rPr lang="en-US" sz="2800" dirty="0">
                <a:effectLst>
                  <a:glow rad="101600">
                    <a:schemeClr val="bg1">
                      <a:alpha val="60000"/>
                    </a:schemeClr>
                  </a:glow>
                </a:effectLst>
              </a:rPr>
              <a:t>to fight in Syria, and this was coordinated by NATO </a:t>
            </a:r>
          </a:p>
          <a:p>
            <a:pPr algn="r"/>
            <a:r>
              <a:rPr lang="en-US" sz="2800" dirty="0">
                <a:effectLst>
                  <a:glow rad="101600">
                    <a:schemeClr val="bg1">
                      <a:alpha val="60000"/>
                    </a:schemeClr>
                  </a:glow>
                </a:effectLst>
              </a:rPr>
              <a:t>and the Turkish high command. </a:t>
            </a:r>
          </a:p>
          <a:p>
            <a:pPr algn="r"/>
            <a:endParaRPr lang="en-NZ" sz="2400" i="1" dirty="0">
              <a:effectLst>
                <a:glow rad="101600">
                  <a:schemeClr val="bg1">
                    <a:alpha val="60000"/>
                  </a:schemeClr>
                </a:glow>
              </a:effectLst>
            </a:endParaRPr>
          </a:p>
        </p:txBody>
      </p:sp>
      <p:sp>
        <p:nvSpPr>
          <p:cNvPr id="3" name="TextBox 2">
            <a:extLst>
              <a:ext uri="{FF2B5EF4-FFF2-40B4-BE49-F238E27FC236}">
                <a16:creationId xmlns:a16="http://schemas.microsoft.com/office/drawing/2014/main" id="{D192F69B-738E-48C3-967D-BBE5F4B21755}"/>
              </a:ext>
            </a:extLst>
          </p:cNvPr>
          <p:cNvSpPr txBox="1"/>
          <p:nvPr/>
        </p:nvSpPr>
        <p:spPr>
          <a:xfrm>
            <a:off x="5493909" y="4774655"/>
            <a:ext cx="6569476" cy="1446550"/>
          </a:xfrm>
          <a:prstGeom prst="rect">
            <a:avLst/>
          </a:prstGeom>
          <a:noFill/>
        </p:spPr>
        <p:txBody>
          <a:bodyPr wrap="square" rtlCol="0">
            <a:spAutoFit/>
          </a:bodyPr>
          <a:lstStyle/>
          <a:p>
            <a:pPr algn="ctr"/>
            <a:r>
              <a:rPr lang="en-US" sz="4400" b="1" dirty="0">
                <a:effectLst>
                  <a:glow rad="101600">
                    <a:schemeClr val="bg1">
                      <a:alpha val="60000"/>
                    </a:schemeClr>
                  </a:glow>
                </a:effectLst>
              </a:rPr>
              <a:t>American sponsored terrorism</a:t>
            </a:r>
            <a:endParaRPr lang="en-NZ" sz="4400" b="1" dirty="0">
              <a:effectLst>
                <a:glow rad="101600">
                  <a:schemeClr val="bg1">
                    <a:alpha val="60000"/>
                  </a:schemeClr>
                </a:glow>
              </a:effectLst>
            </a:endParaRPr>
          </a:p>
        </p:txBody>
      </p:sp>
    </p:spTree>
    <p:extLst>
      <p:ext uri="{BB962C8B-B14F-4D97-AF65-F5344CB8AC3E}">
        <p14:creationId xmlns:p14="http://schemas.microsoft.com/office/powerpoint/2010/main" val="16754810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B88845-0B55-4EC8-9C05-AE416BEF8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346104" cy="6858000"/>
          </a:xfrm>
          <a:prstGeom prst="rect">
            <a:avLst/>
          </a:prstGeom>
        </p:spPr>
      </p:pic>
      <p:sp>
        <p:nvSpPr>
          <p:cNvPr id="2" name="TextBox 1">
            <a:extLst>
              <a:ext uri="{FF2B5EF4-FFF2-40B4-BE49-F238E27FC236}">
                <a16:creationId xmlns:a16="http://schemas.microsoft.com/office/drawing/2014/main" id="{A4E393A4-CF56-467E-A430-0C2320B59DA8}"/>
              </a:ext>
            </a:extLst>
          </p:cNvPr>
          <p:cNvSpPr txBox="1"/>
          <p:nvPr/>
        </p:nvSpPr>
        <p:spPr>
          <a:xfrm>
            <a:off x="3799646" y="248575"/>
            <a:ext cx="8276944" cy="3416320"/>
          </a:xfrm>
          <a:prstGeom prst="rect">
            <a:avLst/>
          </a:prstGeom>
          <a:noFill/>
        </p:spPr>
        <p:txBody>
          <a:bodyPr wrap="square" rtlCol="0">
            <a:spAutoFit/>
          </a:bodyPr>
          <a:lstStyle/>
          <a:p>
            <a:pPr algn="r"/>
            <a:r>
              <a:rPr lang="en-US" sz="3200" b="1" dirty="0">
                <a:solidFill>
                  <a:srgbClr val="FFFF00"/>
                </a:solidFill>
                <a:effectLst>
                  <a:glow rad="101600">
                    <a:schemeClr val="bg1">
                      <a:alpha val="60000"/>
                    </a:schemeClr>
                  </a:glow>
                </a:effectLst>
              </a:rPr>
              <a:t>This report is confirmed by Israeli news sources </a:t>
            </a:r>
          </a:p>
          <a:p>
            <a:pPr algn="r"/>
            <a:r>
              <a:rPr lang="en-US" sz="3200" b="1" dirty="0">
                <a:solidFill>
                  <a:srgbClr val="FFFF00"/>
                </a:solidFill>
                <a:effectLst>
                  <a:glow rad="101600">
                    <a:schemeClr val="bg1">
                      <a:alpha val="60000"/>
                    </a:schemeClr>
                  </a:glow>
                </a:effectLst>
              </a:rPr>
              <a:t>and unequivocally, we are dealing with a </a:t>
            </a:r>
          </a:p>
          <a:p>
            <a:pPr algn="r"/>
            <a:r>
              <a:rPr lang="en-US" sz="3200" b="1" dirty="0">
                <a:solidFill>
                  <a:srgbClr val="FFFF00"/>
                </a:solidFill>
                <a:effectLst>
                  <a:glow rad="101600">
                    <a:schemeClr val="bg1">
                      <a:alpha val="60000"/>
                    </a:schemeClr>
                  </a:glow>
                </a:effectLst>
              </a:rPr>
              <a:t>state-sponsorship of terrorism, </a:t>
            </a:r>
          </a:p>
          <a:p>
            <a:pPr algn="r"/>
            <a:r>
              <a:rPr lang="en-US" sz="3200" dirty="0">
                <a:effectLst>
                  <a:glow rad="101600">
                    <a:schemeClr val="bg1">
                      <a:alpha val="60000"/>
                    </a:schemeClr>
                  </a:glow>
                </a:effectLst>
              </a:rPr>
              <a:t>the recruitment of mercenaries, </a:t>
            </a:r>
          </a:p>
          <a:p>
            <a:pPr algn="r"/>
            <a:r>
              <a:rPr lang="en-US" sz="3200" dirty="0">
                <a:effectLst>
                  <a:glow rad="101600">
                    <a:schemeClr val="bg1">
                      <a:alpha val="60000"/>
                    </a:schemeClr>
                  </a:glow>
                </a:effectLst>
              </a:rPr>
              <a:t>the training and the financing of terrorism.</a:t>
            </a:r>
          </a:p>
          <a:p>
            <a:pPr algn="r"/>
            <a:r>
              <a:rPr lang="en-US" sz="2800" dirty="0">
                <a:effectLst>
                  <a:glow rad="101600">
                    <a:schemeClr val="bg1">
                      <a:alpha val="60000"/>
                    </a:schemeClr>
                  </a:glow>
                </a:effectLst>
              </a:rPr>
              <a:t> </a:t>
            </a:r>
            <a:r>
              <a:rPr lang="en-US" sz="2800" i="1" dirty="0">
                <a:effectLst>
                  <a:glow rad="101600">
                    <a:schemeClr val="bg1">
                      <a:alpha val="60000"/>
                    </a:schemeClr>
                  </a:glow>
                </a:effectLst>
              </a:rPr>
              <a:t>Dr. Michel Chossudovsky, </a:t>
            </a:r>
          </a:p>
          <a:p>
            <a:pPr algn="r"/>
            <a:r>
              <a:rPr lang="en-US" sz="2800" i="1" dirty="0">
                <a:effectLst>
                  <a:glow rad="101600">
                    <a:schemeClr val="bg1">
                      <a:alpha val="60000"/>
                    </a:schemeClr>
                  </a:glow>
                </a:effectLst>
              </a:rPr>
              <a:t>https://www.youtube.com/watch?v=lpQoOAZmrBQ</a:t>
            </a:r>
            <a:endParaRPr lang="en-NZ" sz="2800" i="1" dirty="0">
              <a:effectLst>
                <a:glow rad="101600">
                  <a:schemeClr val="bg1">
                    <a:alpha val="60000"/>
                  </a:schemeClr>
                </a:glow>
              </a:effectLst>
            </a:endParaRPr>
          </a:p>
        </p:txBody>
      </p:sp>
      <p:sp>
        <p:nvSpPr>
          <p:cNvPr id="5" name="TextBox 4">
            <a:extLst>
              <a:ext uri="{FF2B5EF4-FFF2-40B4-BE49-F238E27FC236}">
                <a16:creationId xmlns:a16="http://schemas.microsoft.com/office/drawing/2014/main" id="{2DEAD708-09F5-4B23-8A3F-1E1F8B514B38}"/>
              </a:ext>
            </a:extLst>
          </p:cNvPr>
          <p:cNvSpPr txBox="1"/>
          <p:nvPr/>
        </p:nvSpPr>
        <p:spPr>
          <a:xfrm>
            <a:off x="239697" y="62144"/>
            <a:ext cx="3320249" cy="1754326"/>
          </a:xfrm>
          <a:prstGeom prst="rect">
            <a:avLst/>
          </a:prstGeom>
          <a:noFill/>
        </p:spPr>
        <p:txBody>
          <a:bodyPr wrap="square" rtlCol="0">
            <a:spAutoFit/>
          </a:bodyPr>
          <a:lstStyle/>
          <a:p>
            <a:pPr algn="ctr"/>
            <a:r>
              <a:rPr lang="en-US" sz="3600" b="1" dirty="0">
                <a:effectLst>
                  <a:glow rad="101600">
                    <a:schemeClr val="bg1">
                      <a:alpha val="60000"/>
                    </a:schemeClr>
                  </a:glow>
                </a:effectLst>
              </a:rPr>
              <a:t>Confirmed by Israeli News Sources</a:t>
            </a:r>
            <a:endParaRPr lang="en-NZ" sz="3600" b="1" dirty="0">
              <a:effectLst>
                <a:glow rad="101600">
                  <a:schemeClr val="bg1">
                    <a:alpha val="60000"/>
                  </a:schemeClr>
                </a:glow>
              </a:effectLst>
            </a:endParaRPr>
          </a:p>
        </p:txBody>
      </p:sp>
    </p:spTree>
    <p:extLst>
      <p:ext uri="{BB962C8B-B14F-4D97-AF65-F5344CB8AC3E}">
        <p14:creationId xmlns:p14="http://schemas.microsoft.com/office/powerpoint/2010/main" val="21726161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58DEBB-81F2-4434-AB53-1849F87A59C0}"/>
              </a:ext>
            </a:extLst>
          </p:cNvPr>
          <p:cNvSpPr txBox="1"/>
          <p:nvPr/>
        </p:nvSpPr>
        <p:spPr>
          <a:xfrm>
            <a:off x="5122416" y="1338744"/>
            <a:ext cx="6989685" cy="5386090"/>
          </a:xfrm>
          <a:prstGeom prst="rect">
            <a:avLst/>
          </a:prstGeom>
          <a:noFill/>
        </p:spPr>
        <p:txBody>
          <a:bodyPr wrap="square" rtlCol="0">
            <a:spAutoFit/>
          </a:bodyPr>
          <a:lstStyle/>
          <a:p>
            <a:pPr algn="ctr"/>
            <a:r>
              <a:rPr lang="en-US" sz="3200" dirty="0"/>
              <a:t>Turkey, Saudi Arabia and the United Arab Emirates had poured hundreds of millions of dollars and tens of thousands of tons of weapons into anyone who would fight against Al-Assad, except that the people who were being supplied were al-Nusra, and al Qaeda, and the extremist elements of jihadis coming from other parts of the world. </a:t>
            </a:r>
          </a:p>
          <a:p>
            <a:pPr algn="ctr"/>
            <a:r>
              <a:rPr lang="en-US" sz="2800" i="1" dirty="0"/>
              <a:t>Joe Biden is the Only Honest Man in Washington, Foreign Policy, Oct. 7, 2014.</a:t>
            </a:r>
            <a:endParaRPr lang="en-NZ" sz="2800" i="1" dirty="0"/>
          </a:p>
        </p:txBody>
      </p:sp>
      <p:pic>
        <p:nvPicPr>
          <p:cNvPr id="4" name="Picture 3">
            <a:extLst>
              <a:ext uri="{FF2B5EF4-FFF2-40B4-BE49-F238E27FC236}">
                <a16:creationId xmlns:a16="http://schemas.microsoft.com/office/drawing/2014/main" id="{3A72D8A3-EDAD-4423-8D9B-A2C2695C4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022"/>
            <a:ext cx="5056590" cy="6858000"/>
          </a:xfrm>
          <a:prstGeom prst="rect">
            <a:avLst/>
          </a:prstGeom>
        </p:spPr>
      </p:pic>
      <p:sp>
        <p:nvSpPr>
          <p:cNvPr id="5" name="TextBox 4">
            <a:extLst>
              <a:ext uri="{FF2B5EF4-FFF2-40B4-BE49-F238E27FC236}">
                <a16:creationId xmlns:a16="http://schemas.microsoft.com/office/drawing/2014/main" id="{99016249-E44F-4595-A787-91368D487447}"/>
              </a:ext>
            </a:extLst>
          </p:cNvPr>
          <p:cNvSpPr txBox="1"/>
          <p:nvPr/>
        </p:nvSpPr>
        <p:spPr>
          <a:xfrm>
            <a:off x="5291090" y="479394"/>
            <a:ext cx="6377849" cy="707886"/>
          </a:xfrm>
          <a:prstGeom prst="rect">
            <a:avLst/>
          </a:prstGeom>
          <a:noFill/>
        </p:spPr>
        <p:txBody>
          <a:bodyPr wrap="square" rtlCol="0">
            <a:spAutoFit/>
          </a:bodyPr>
          <a:lstStyle/>
          <a:p>
            <a:pPr algn="ctr"/>
            <a:r>
              <a:rPr lang="en-US" sz="4000" b="1" dirty="0"/>
              <a:t>American allies supplied ISIS</a:t>
            </a:r>
            <a:endParaRPr lang="en-NZ" sz="4000" b="1" dirty="0"/>
          </a:p>
        </p:txBody>
      </p:sp>
    </p:spTree>
    <p:extLst>
      <p:ext uri="{BB962C8B-B14F-4D97-AF65-F5344CB8AC3E}">
        <p14:creationId xmlns:p14="http://schemas.microsoft.com/office/powerpoint/2010/main" val="21379678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62959A-E4EE-4A86-B21B-9A48BA20A857}"/>
              </a:ext>
            </a:extLst>
          </p:cNvPr>
          <p:cNvSpPr txBox="1"/>
          <p:nvPr/>
        </p:nvSpPr>
        <p:spPr>
          <a:xfrm>
            <a:off x="5451983" y="1595021"/>
            <a:ext cx="6740018" cy="5262979"/>
          </a:xfrm>
          <a:prstGeom prst="rect">
            <a:avLst/>
          </a:prstGeom>
          <a:noFill/>
        </p:spPr>
        <p:txBody>
          <a:bodyPr wrap="square" rtlCol="0">
            <a:spAutoFit/>
          </a:bodyPr>
          <a:lstStyle/>
          <a:p>
            <a:pPr algn="ctr"/>
            <a:r>
              <a:rPr lang="en-US" sz="2800" b="1" dirty="0">
                <a:solidFill>
                  <a:srgbClr val="FFFF00"/>
                </a:solidFill>
              </a:rPr>
              <a:t>Most terrorists are false flag terrorists, </a:t>
            </a:r>
          </a:p>
          <a:p>
            <a:pPr algn="ctr"/>
            <a:r>
              <a:rPr lang="en-US" sz="2800" b="1" dirty="0">
                <a:solidFill>
                  <a:srgbClr val="FFFF00"/>
                </a:solidFill>
              </a:rPr>
              <a:t>or are created by our own security services. </a:t>
            </a:r>
            <a:r>
              <a:rPr lang="en-US" sz="2800" dirty="0"/>
              <a:t>In the United States, every single terrorist incident we have had has been a false flag, or has been an informant pushed on by the FBI. In fact, we now have citizens taking out restraining orders against FBI informants </a:t>
            </a:r>
          </a:p>
          <a:p>
            <a:pPr algn="ctr"/>
            <a:r>
              <a:rPr lang="en-US" sz="2800" dirty="0"/>
              <a:t>that are trying to incite terrorism. </a:t>
            </a:r>
          </a:p>
          <a:p>
            <a:pPr algn="ctr"/>
            <a:r>
              <a:rPr lang="en-US" sz="2800" dirty="0"/>
              <a:t>We’ve become a lunatic asylum. </a:t>
            </a:r>
          </a:p>
          <a:p>
            <a:pPr algn="ctr"/>
            <a:r>
              <a:rPr lang="en-US" sz="2400" i="1" dirty="0"/>
              <a:t>David Steele, ex-Marine Corps intelligence officer.  https://www.youtube.com/watch?t=749&amp;v=GrFnFflv1Lg</a:t>
            </a:r>
            <a:endParaRPr lang="en-NZ" sz="2400" i="1" dirty="0"/>
          </a:p>
        </p:txBody>
      </p:sp>
      <p:pic>
        <p:nvPicPr>
          <p:cNvPr id="4" name="Picture 3">
            <a:extLst>
              <a:ext uri="{FF2B5EF4-FFF2-40B4-BE49-F238E27FC236}">
                <a16:creationId xmlns:a16="http://schemas.microsoft.com/office/drawing/2014/main" id="{393E36F3-5E88-44A6-B7AF-08051DDD4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51982" cy="6913485"/>
          </a:xfrm>
          <a:prstGeom prst="rect">
            <a:avLst/>
          </a:prstGeom>
        </p:spPr>
      </p:pic>
      <p:sp>
        <p:nvSpPr>
          <p:cNvPr id="6" name="TextBox 5">
            <a:extLst>
              <a:ext uri="{FF2B5EF4-FFF2-40B4-BE49-F238E27FC236}">
                <a16:creationId xmlns:a16="http://schemas.microsoft.com/office/drawing/2014/main" id="{5DE1F609-A042-429E-8CAC-80675478CC42}"/>
              </a:ext>
            </a:extLst>
          </p:cNvPr>
          <p:cNvSpPr txBox="1"/>
          <p:nvPr/>
        </p:nvSpPr>
        <p:spPr>
          <a:xfrm>
            <a:off x="5663953" y="479394"/>
            <a:ext cx="6143348" cy="707886"/>
          </a:xfrm>
          <a:prstGeom prst="rect">
            <a:avLst/>
          </a:prstGeom>
          <a:noFill/>
        </p:spPr>
        <p:txBody>
          <a:bodyPr wrap="square" rtlCol="0">
            <a:spAutoFit/>
          </a:bodyPr>
          <a:lstStyle/>
          <a:p>
            <a:pPr algn="ctr"/>
            <a:r>
              <a:rPr lang="en-US" sz="4000" b="1" dirty="0"/>
              <a:t>False flag terrorists</a:t>
            </a:r>
            <a:endParaRPr lang="en-NZ" sz="4000" b="1" dirty="0"/>
          </a:p>
        </p:txBody>
      </p:sp>
    </p:spTree>
    <p:extLst>
      <p:ext uri="{BB962C8B-B14F-4D97-AF65-F5344CB8AC3E}">
        <p14:creationId xmlns:p14="http://schemas.microsoft.com/office/powerpoint/2010/main" val="33164606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5CD9B-8BD8-4526-894C-E2D31C3A7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0" y="19884"/>
            <a:ext cx="12393227" cy="6838115"/>
          </a:xfrm>
          <a:prstGeom prst="rect">
            <a:avLst/>
          </a:prstGeom>
        </p:spPr>
      </p:pic>
    </p:spTree>
    <p:extLst>
      <p:ext uri="{BB962C8B-B14F-4D97-AF65-F5344CB8AC3E}">
        <p14:creationId xmlns:p14="http://schemas.microsoft.com/office/powerpoint/2010/main" val="39196517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74F59F-1D4C-4F8C-866E-BA96146CF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0442" y="71021"/>
            <a:ext cx="7551318" cy="6858000"/>
          </a:xfrm>
          <a:prstGeom prst="rect">
            <a:avLst/>
          </a:prstGeom>
        </p:spPr>
      </p:pic>
    </p:spTree>
    <p:extLst>
      <p:ext uri="{BB962C8B-B14F-4D97-AF65-F5344CB8AC3E}">
        <p14:creationId xmlns:p14="http://schemas.microsoft.com/office/powerpoint/2010/main" val="23412212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American President JPEG-1">
            <a:extLst>
              <a:ext uri="{FF2B5EF4-FFF2-40B4-BE49-F238E27FC236}">
                <a16:creationId xmlns:a16="http://schemas.microsoft.com/office/drawing/2014/main" id="{14501C74-D09D-45EB-A685-CDA2A2950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3" name="Text Box 3">
            <a:extLst>
              <a:ext uri="{FF2B5EF4-FFF2-40B4-BE49-F238E27FC236}">
                <a16:creationId xmlns:a16="http://schemas.microsoft.com/office/drawing/2014/main" id="{57CC348F-73D3-47EA-A353-A240BD98F612}"/>
              </a:ext>
            </a:extLst>
          </p:cNvPr>
          <p:cNvSpPr txBox="1">
            <a:spLocks noChangeArrowheads="1"/>
          </p:cNvSpPr>
          <p:nvPr/>
        </p:nvSpPr>
        <p:spPr bwMode="auto">
          <a:xfrm>
            <a:off x="1371600" y="404814"/>
            <a:ext cx="9448801" cy="707886"/>
          </a:xfrm>
          <a:prstGeom prst="rect">
            <a:avLst/>
          </a:prstGeom>
          <a:noFill/>
          <a:ln>
            <a:noFill/>
          </a:ln>
          <a:effectLst>
            <a:outerShdw dist="35921" dir="2700000" algn="ctr" rotWithShape="0">
              <a:schemeClr val="tx1"/>
            </a:outerShdw>
          </a:effectLst>
        </p:spPr>
        <p:txBody>
          <a:bodyPr wrap="square">
            <a:spAutoFit/>
          </a:bodyPr>
          <a:lstStyle/>
          <a:p>
            <a:pPr algn="ctr" eaLnBrk="1" hangingPunct="1">
              <a:spcBef>
                <a:spcPct val="50000"/>
              </a:spcBef>
              <a:defRPr/>
            </a:pPr>
            <a:r>
              <a:rPr lang="en-US" sz="4000" b="1" dirty="0">
                <a:effectLst>
                  <a:glow rad="101600">
                    <a:schemeClr val="bg1">
                      <a:alpha val="60000"/>
                    </a:schemeClr>
                  </a:glow>
                </a:effectLst>
              </a:rPr>
              <a:t>Catholic/Jesuit Control of U.S. Government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0524025X1">
            <a:extLst>
              <a:ext uri="{FF2B5EF4-FFF2-40B4-BE49-F238E27FC236}">
                <a16:creationId xmlns:a16="http://schemas.microsoft.com/office/drawing/2014/main" id="{78D13A40-6C3C-435B-8FB6-87A68E6A0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21" y="-381001"/>
            <a:ext cx="12263021" cy="720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0D6D5FE-55AF-4E8F-AF2D-0533EF2E151E}"/>
              </a:ext>
            </a:extLst>
          </p:cNvPr>
          <p:cNvSpPr txBox="1"/>
          <p:nvPr/>
        </p:nvSpPr>
        <p:spPr>
          <a:xfrm>
            <a:off x="426128" y="4012707"/>
            <a:ext cx="10670959" cy="2862322"/>
          </a:xfrm>
          <a:prstGeom prst="rect">
            <a:avLst/>
          </a:prstGeom>
          <a:noFill/>
        </p:spPr>
        <p:txBody>
          <a:bodyPr wrap="square" rtlCol="0">
            <a:spAutoFit/>
          </a:bodyPr>
          <a:lstStyle/>
          <a:p>
            <a:pPr algn="ctr"/>
            <a:r>
              <a:rPr lang="en-US" sz="3600" dirty="0">
                <a:effectLst>
                  <a:glow rad="101600">
                    <a:schemeClr val="bg1">
                      <a:alpha val="60000"/>
                    </a:schemeClr>
                  </a:glow>
                </a:effectLst>
              </a:rPr>
              <a:t>And he </a:t>
            </a:r>
            <a:r>
              <a:rPr lang="en-US" sz="3600" dirty="0" err="1">
                <a:effectLst>
                  <a:glow rad="101600">
                    <a:schemeClr val="bg1">
                      <a:alpha val="60000"/>
                    </a:schemeClr>
                  </a:glow>
                </a:effectLst>
              </a:rPr>
              <a:t>exerciseth</a:t>
            </a:r>
            <a:r>
              <a:rPr lang="en-US" sz="3600" dirty="0">
                <a:effectLst>
                  <a:glow rad="101600">
                    <a:schemeClr val="bg1">
                      <a:alpha val="60000"/>
                    </a:schemeClr>
                  </a:glow>
                </a:effectLst>
              </a:rPr>
              <a:t> all the power of the first beast before (on behalf of) him, and </a:t>
            </a:r>
            <a:r>
              <a:rPr lang="en-US" sz="3600" dirty="0" err="1">
                <a:effectLst>
                  <a:glow rad="101600">
                    <a:schemeClr val="bg1">
                      <a:alpha val="60000"/>
                    </a:schemeClr>
                  </a:glow>
                </a:effectLst>
              </a:rPr>
              <a:t>causeth</a:t>
            </a:r>
            <a:r>
              <a:rPr lang="en-US" sz="3600" dirty="0">
                <a:effectLst>
                  <a:glow rad="101600">
                    <a:schemeClr val="bg1">
                      <a:alpha val="60000"/>
                    </a:schemeClr>
                  </a:glow>
                </a:effectLst>
              </a:rPr>
              <a:t> the earth and them which dwell therein to worship the first beast, </a:t>
            </a:r>
          </a:p>
          <a:p>
            <a:pPr algn="ctr"/>
            <a:r>
              <a:rPr lang="en-US" sz="3600" dirty="0">
                <a:effectLst>
                  <a:glow rad="101600">
                    <a:schemeClr val="bg1">
                      <a:alpha val="60000"/>
                    </a:schemeClr>
                  </a:glow>
                </a:effectLst>
              </a:rPr>
              <a:t>whose deadly wound was healed.  </a:t>
            </a:r>
          </a:p>
          <a:p>
            <a:pPr algn="ctr"/>
            <a:r>
              <a:rPr lang="en-US" sz="3200" dirty="0">
                <a:effectLst>
                  <a:glow rad="101600">
                    <a:schemeClr val="bg1">
                      <a:alpha val="60000"/>
                    </a:schemeClr>
                  </a:glow>
                </a:effectLst>
              </a:rPr>
              <a:t>Rev. 13:12.</a:t>
            </a:r>
            <a:endParaRPr lang="en-NZ" sz="32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http://microsites.americamedia.org/papalvisit/wp-content/uploads/sites/5/2015/09/JohnCarroll21.jpg">
            <a:extLst>
              <a:ext uri="{FF2B5EF4-FFF2-40B4-BE49-F238E27FC236}">
                <a16:creationId xmlns:a16="http://schemas.microsoft.com/office/drawing/2014/main" id="{603EF881-88BD-44CC-B20C-DD91B3A5E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8" name="Text Box 4">
            <a:extLst>
              <a:ext uri="{FF2B5EF4-FFF2-40B4-BE49-F238E27FC236}">
                <a16:creationId xmlns:a16="http://schemas.microsoft.com/office/drawing/2014/main" id="{D8E703CF-F68A-400D-A170-819B31DA1940}"/>
              </a:ext>
            </a:extLst>
          </p:cNvPr>
          <p:cNvSpPr txBox="1">
            <a:spLocks noChangeArrowheads="1"/>
          </p:cNvSpPr>
          <p:nvPr/>
        </p:nvSpPr>
        <p:spPr bwMode="auto">
          <a:xfrm>
            <a:off x="5877018" y="683649"/>
            <a:ext cx="6045692" cy="5223609"/>
          </a:xfrm>
          <a:prstGeom prst="rect">
            <a:avLst/>
          </a:prstGeom>
          <a:noFill/>
          <a:ln>
            <a:noFill/>
          </a:ln>
          <a:effectLst/>
        </p:spPr>
        <p:txBody>
          <a:bodyPr wrap="square">
            <a:spAutoFit/>
          </a:bodyPr>
          <a:lstStyle/>
          <a:p>
            <a:pPr algn="ctr" eaLnBrk="1" hangingPunct="1">
              <a:lnSpc>
                <a:spcPct val="80000"/>
              </a:lnSpc>
              <a:spcBef>
                <a:spcPct val="20000"/>
              </a:spcBef>
              <a:defRPr/>
            </a:pPr>
            <a:r>
              <a:rPr lang="en-US" sz="3200" b="1" dirty="0">
                <a:solidFill>
                  <a:srgbClr val="FFFF00"/>
                </a:solidFill>
                <a:effectLst>
                  <a:glow rad="101600">
                    <a:schemeClr val="bg1">
                      <a:alpha val="60000"/>
                    </a:schemeClr>
                  </a:glow>
                </a:effectLst>
              </a:rPr>
              <a:t>An interesting proof of Jesuit prestige and power in this country </a:t>
            </a:r>
            <a:r>
              <a:rPr lang="en-US" sz="3200" dirty="0">
                <a:effectLst>
                  <a:glow rad="101600">
                    <a:schemeClr val="bg1">
                      <a:alpha val="60000"/>
                    </a:schemeClr>
                  </a:glow>
                </a:effectLst>
              </a:rPr>
              <a:t>is the existence, in the shadow of the Capital, at Washington, of the Jesuit School for Foreign Service, opened a few years ago through the instrumentality of an Irish-American, Fr. Edmund Walsh, S.J.  At this school of diplomatic service, said to be the largest of its kind in America, young Americans are trained to guide the future fortunes of the Republic…</a:t>
            </a:r>
          </a:p>
        </p:txBody>
      </p:sp>
      <p:sp>
        <p:nvSpPr>
          <p:cNvPr id="3" name="TextBox 2">
            <a:extLst>
              <a:ext uri="{FF2B5EF4-FFF2-40B4-BE49-F238E27FC236}">
                <a16:creationId xmlns:a16="http://schemas.microsoft.com/office/drawing/2014/main" id="{49AF6606-620C-4CB5-BF3C-E169326B7C5B}"/>
              </a:ext>
            </a:extLst>
          </p:cNvPr>
          <p:cNvSpPr txBox="1"/>
          <p:nvPr/>
        </p:nvSpPr>
        <p:spPr>
          <a:xfrm>
            <a:off x="357829" y="4154750"/>
            <a:ext cx="5086905" cy="2308324"/>
          </a:xfrm>
          <a:prstGeom prst="rect">
            <a:avLst/>
          </a:prstGeom>
          <a:noFill/>
        </p:spPr>
        <p:txBody>
          <a:bodyPr wrap="square" rtlCol="0">
            <a:spAutoFit/>
          </a:bodyPr>
          <a:lstStyle/>
          <a:p>
            <a:pPr algn="ctr"/>
            <a:r>
              <a:rPr lang="en-US" sz="3600" b="1" dirty="0"/>
              <a:t>Georgetown University Prestigious School </a:t>
            </a:r>
          </a:p>
          <a:p>
            <a:pPr algn="ctr"/>
            <a:r>
              <a:rPr lang="en-US" sz="3600" b="1" dirty="0"/>
              <a:t>for training of US Government Officials</a:t>
            </a:r>
            <a:endParaRPr lang="en-NZ" sz="3600" b="1" dirty="0"/>
          </a:p>
        </p:txBody>
      </p:sp>
      <p:pic>
        <p:nvPicPr>
          <p:cNvPr id="6" name="Picture 4" descr="http://microsites.americamedia.org/papalvisit/wp-content/uploads/sites/5/2015/09/JohnCarroll21.jpg">
            <a:extLst>
              <a:ext uri="{FF2B5EF4-FFF2-40B4-BE49-F238E27FC236}">
                <a16:creationId xmlns:a16="http://schemas.microsoft.com/office/drawing/2014/main" id="{54E696FB-3486-4498-B444-3EB6D5977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646198" cy="3919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0023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63BFA9-8EB8-4BB4-9694-417809B69F5B}"/>
              </a:ext>
            </a:extLst>
          </p:cNvPr>
          <p:cNvSpPr txBox="1"/>
          <p:nvPr/>
        </p:nvSpPr>
        <p:spPr>
          <a:xfrm>
            <a:off x="4779146" y="658763"/>
            <a:ext cx="7412854" cy="5601533"/>
          </a:xfrm>
          <a:prstGeom prst="rect">
            <a:avLst/>
          </a:prstGeom>
          <a:noFill/>
          <a:effectLst/>
        </p:spPr>
        <p:txBody>
          <a:bodyPr wrap="square">
            <a:spAutoFit/>
          </a:bodyPr>
          <a:lstStyle/>
          <a:p>
            <a:pPr algn="ctr" eaLnBrk="1" hangingPunct="1">
              <a:defRPr/>
            </a:pPr>
            <a:r>
              <a:rPr lang="en-US" sz="3200" dirty="0">
                <a:effectLst/>
              </a:rPr>
              <a:t>There is no small irony in this situation…</a:t>
            </a:r>
          </a:p>
          <a:p>
            <a:pPr algn="ctr" eaLnBrk="1" hangingPunct="1">
              <a:defRPr/>
            </a:pPr>
            <a:r>
              <a:rPr lang="en-US" sz="3200" b="1" dirty="0">
                <a:solidFill>
                  <a:srgbClr val="FFFF00"/>
                </a:solidFill>
                <a:effectLst/>
              </a:rPr>
              <a:t>It is quite within the power of the General to dictate the principles and theories to </a:t>
            </a:r>
          </a:p>
          <a:p>
            <a:pPr algn="ctr" eaLnBrk="1" hangingPunct="1">
              <a:defRPr/>
            </a:pPr>
            <a:r>
              <a:rPr lang="en-US" sz="3200" b="1" dirty="0">
                <a:solidFill>
                  <a:srgbClr val="FFFF00"/>
                </a:solidFill>
                <a:effectLst/>
              </a:rPr>
              <a:t>be taught by the Jesuits at Washington…</a:t>
            </a:r>
          </a:p>
          <a:p>
            <a:pPr algn="ctr" eaLnBrk="1" hangingPunct="1">
              <a:defRPr/>
            </a:pPr>
            <a:r>
              <a:rPr lang="en-US" sz="3200" dirty="0">
                <a:effectLst/>
              </a:rPr>
              <a:t>one cannot forget the words of the Pope, Clement XIV, who accused them of ‘rising up against the very kings who admitted them into their countries… </a:t>
            </a:r>
          </a:p>
          <a:p>
            <a:pPr algn="ctr" eaLnBrk="1" hangingPunct="1">
              <a:defRPr/>
            </a:pPr>
            <a:r>
              <a:rPr lang="en-US" sz="2800" i="1" dirty="0">
                <a:effectLst/>
              </a:rPr>
              <a:t>Boyd Barrett [Irish ex-Jesuit], </a:t>
            </a:r>
          </a:p>
          <a:p>
            <a:pPr algn="ctr" eaLnBrk="1" hangingPunct="1">
              <a:defRPr/>
            </a:pPr>
            <a:r>
              <a:rPr lang="en-US" sz="2800" i="1" u="sng" dirty="0">
                <a:effectLst/>
              </a:rPr>
              <a:t>The Jesuit Enigma</a:t>
            </a:r>
            <a:r>
              <a:rPr lang="en-US" sz="2800" i="1" dirty="0">
                <a:effectLst/>
              </a:rPr>
              <a:t>, (</a:t>
            </a:r>
            <a:r>
              <a:rPr lang="en-US" sz="2800" i="1" dirty="0" err="1">
                <a:effectLst/>
              </a:rPr>
              <a:t>Boni</a:t>
            </a:r>
            <a:r>
              <a:rPr lang="en-US" sz="2800" i="1" dirty="0">
                <a:effectLst/>
              </a:rPr>
              <a:t> and Liveright, </a:t>
            </a:r>
          </a:p>
          <a:p>
            <a:pPr algn="ctr" eaLnBrk="1" hangingPunct="1">
              <a:defRPr/>
            </a:pPr>
            <a:r>
              <a:rPr lang="en-US" sz="2800" i="1" dirty="0">
                <a:effectLst/>
              </a:rPr>
              <a:t>New York, 1927), p.32.</a:t>
            </a:r>
            <a:endParaRPr lang="en-US" sz="2800" dirty="0">
              <a:effectLst/>
            </a:endParaRPr>
          </a:p>
          <a:p>
            <a:pPr eaLnBrk="1" hangingPunct="1">
              <a:defRPr/>
            </a:pPr>
            <a:endParaRPr lang="en-NZ" dirty="0">
              <a:latin typeface="Arial" charset="0"/>
            </a:endParaRPr>
          </a:p>
        </p:txBody>
      </p:sp>
      <p:sp>
        <p:nvSpPr>
          <p:cNvPr id="3" name="TextBox 2">
            <a:extLst>
              <a:ext uri="{FF2B5EF4-FFF2-40B4-BE49-F238E27FC236}">
                <a16:creationId xmlns:a16="http://schemas.microsoft.com/office/drawing/2014/main" id="{B2E0B6F2-5F96-433A-86DC-E3393347B834}"/>
              </a:ext>
            </a:extLst>
          </p:cNvPr>
          <p:cNvSpPr txBox="1"/>
          <p:nvPr/>
        </p:nvSpPr>
        <p:spPr>
          <a:xfrm>
            <a:off x="285565" y="3604334"/>
            <a:ext cx="4376692" cy="2308324"/>
          </a:xfrm>
          <a:prstGeom prst="rect">
            <a:avLst/>
          </a:prstGeom>
          <a:noFill/>
        </p:spPr>
        <p:txBody>
          <a:bodyPr wrap="square" rtlCol="0">
            <a:spAutoFit/>
          </a:bodyPr>
          <a:lstStyle/>
          <a:p>
            <a:pPr algn="ctr"/>
            <a:r>
              <a:rPr lang="en-US" sz="3600" b="1" dirty="0"/>
              <a:t>Ex-Jesuit warns that the school will teach principles and theories of the Jesuits</a:t>
            </a:r>
            <a:endParaRPr lang="en-NZ" sz="3600" b="1" dirty="0"/>
          </a:p>
        </p:txBody>
      </p:sp>
      <p:pic>
        <p:nvPicPr>
          <p:cNvPr id="6" name="Picture 4" descr="http://microsites.americamedia.org/papalvisit/wp-content/uploads/sites/5/2015/09/JohnCarroll21.jpg">
            <a:extLst>
              <a:ext uri="{FF2B5EF4-FFF2-40B4-BE49-F238E27FC236}">
                <a16:creationId xmlns:a16="http://schemas.microsoft.com/office/drawing/2014/main" id="{48B9F101-E189-42A3-B7F0-FD9C3558A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86816" cy="325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Jesuit 4">
            <a:extLst>
              <a:ext uri="{FF2B5EF4-FFF2-40B4-BE49-F238E27FC236}">
                <a16:creationId xmlns:a16="http://schemas.microsoft.com/office/drawing/2014/main" id="{8BAFE901-E568-4EA0-A7C3-BB972DC2A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101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a:extLst>
              <a:ext uri="{FF2B5EF4-FFF2-40B4-BE49-F238E27FC236}">
                <a16:creationId xmlns:a16="http://schemas.microsoft.com/office/drawing/2014/main" id="{36EEF326-AA33-45F2-B839-6DBC899261AF}"/>
              </a:ext>
            </a:extLst>
          </p:cNvPr>
          <p:cNvSpPr txBox="1">
            <a:spLocks noChangeArrowheads="1"/>
          </p:cNvSpPr>
          <p:nvPr/>
        </p:nvSpPr>
        <p:spPr bwMode="auto">
          <a:xfrm>
            <a:off x="7479762" y="3171440"/>
            <a:ext cx="302418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dirty="0">
                <a:latin typeface="+mn-lt"/>
              </a:rPr>
              <a:t>First Jesuit Priest elected to Congress </a:t>
            </a:r>
          </a:p>
        </p:txBody>
      </p:sp>
      <p:sp>
        <p:nvSpPr>
          <p:cNvPr id="2" name="TextBox 1">
            <a:extLst>
              <a:ext uri="{FF2B5EF4-FFF2-40B4-BE49-F238E27FC236}">
                <a16:creationId xmlns:a16="http://schemas.microsoft.com/office/drawing/2014/main" id="{809AE100-9574-4507-AEBA-C423DF7944BB}"/>
              </a:ext>
            </a:extLst>
          </p:cNvPr>
          <p:cNvSpPr txBox="1"/>
          <p:nvPr/>
        </p:nvSpPr>
        <p:spPr>
          <a:xfrm>
            <a:off x="6390697" y="674435"/>
            <a:ext cx="5060272" cy="1754326"/>
          </a:xfrm>
          <a:prstGeom prst="rect">
            <a:avLst/>
          </a:prstGeom>
          <a:noFill/>
        </p:spPr>
        <p:txBody>
          <a:bodyPr wrap="square" rtlCol="0">
            <a:spAutoFit/>
          </a:bodyPr>
          <a:lstStyle/>
          <a:p>
            <a:pPr algn="ctr"/>
            <a:r>
              <a:rPr lang="en-US" altLang="en-US" sz="3600" b="1" dirty="0"/>
              <a:t>Robert Drinan  Congressman </a:t>
            </a:r>
          </a:p>
          <a:p>
            <a:pPr algn="ctr"/>
            <a:r>
              <a:rPr lang="en-US" altLang="en-US" sz="3200" b="1" dirty="0"/>
              <a:t>1971-1981</a:t>
            </a:r>
            <a:endParaRPr lang="en-NZ" sz="32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A7091F48-5A26-414A-8EA3-B72A064F5E29}"/>
              </a:ext>
            </a:extLst>
          </p:cNvPr>
          <p:cNvSpPr>
            <a:spLocks noChangeArrowheads="1"/>
          </p:cNvSpPr>
          <p:nvPr/>
        </p:nvSpPr>
        <p:spPr bwMode="auto">
          <a:xfrm>
            <a:off x="213064" y="3962400"/>
            <a:ext cx="11789547" cy="2554545"/>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AU" altLang="en-US" dirty="0">
                <a:effectLst/>
                <a:latin typeface="+mn-lt"/>
              </a:rPr>
              <a:t>In 1960, John Kennedy went from Washington down to Texas to assure Protestant preachers that he would not obey the pope. </a:t>
            </a:r>
          </a:p>
          <a:p>
            <a:pPr algn="ctr">
              <a:spcBef>
                <a:spcPct val="0"/>
              </a:spcBef>
              <a:buFontTx/>
              <a:buNone/>
            </a:pPr>
            <a:r>
              <a:rPr lang="en-AU" altLang="en-US" dirty="0">
                <a:effectLst/>
                <a:latin typeface="+mn-lt"/>
              </a:rPr>
              <a:t>In 2001 George Bush came from Texas up to Washington </a:t>
            </a:r>
          </a:p>
          <a:p>
            <a:pPr algn="ctr">
              <a:spcBef>
                <a:spcPct val="0"/>
              </a:spcBef>
              <a:buFontTx/>
              <a:buNone/>
            </a:pPr>
            <a:r>
              <a:rPr lang="en-AU" altLang="en-US" dirty="0">
                <a:effectLst/>
                <a:latin typeface="+mn-lt"/>
              </a:rPr>
              <a:t>to assure a group of Catholic bishops that he would.</a:t>
            </a:r>
            <a:r>
              <a:rPr lang="en-AU" altLang="en-US" b="1" dirty="0">
                <a:effectLst/>
                <a:latin typeface="+mn-lt"/>
              </a:rPr>
              <a:t>  </a:t>
            </a:r>
          </a:p>
          <a:p>
            <a:pPr algn="ctr">
              <a:spcBef>
                <a:spcPct val="0"/>
              </a:spcBef>
              <a:buFontTx/>
              <a:buNone/>
            </a:pPr>
            <a:r>
              <a:rPr lang="en-AU" altLang="en-US" sz="2800" i="1" dirty="0">
                <a:effectLst/>
                <a:latin typeface="+mn-lt"/>
              </a:rPr>
              <a:t>Professor Robert George, </a:t>
            </a:r>
            <a:r>
              <a:rPr lang="en-AU" altLang="en-US" sz="2800" i="1" u="sng" dirty="0">
                <a:effectLst/>
                <a:latin typeface="+mn-lt"/>
              </a:rPr>
              <a:t>The Washington Post</a:t>
            </a:r>
            <a:r>
              <a:rPr lang="en-AU" altLang="en-US" sz="2800" i="1" dirty="0">
                <a:effectLst/>
                <a:latin typeface="+mn-lt"/>
              </a:rPr>
              <a:t>, April 16, 2001.</a:t>
            </a:r>
          </a:p>
        </p:txBody>
      </p:sp>
      <p:pic>
        <p:nvPicPr>
          <p:cNvPr id="49155" name="Picture 3" descr="images[16]">
            <a:extLst>
              <a:ext uri="{FF2B5EF4-FFF2-40B4-BE49-F238E27FC236}">
                <a16:creationId xmlns:a16="http://schemas.microsoft.com/office/drawing/2014/main" id="{A485FDC6-DFC7-4862-BBC8-BA9E9C588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948"/>
            <a:ext cx="3170807" cy="349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a:extLst>
              <a:ext uri="{FF2B5EF4-FFF2-40B4-BE49-F238E27FC236}">
                <a16:creationId xmlns:a16="http://schemas.microsoft.com/office/drawing/2014/main" id="{228E31A8-E379-41DA-BD00-598389813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807" y="127162"/>
            <a:ext cx="3339140" cy="3418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34360CD6-C16A-4D9F-AD4B-829D6D2A0DE4}"/>
              </a:ext>
            </a:extLst>
          </p:cNvPr>
          <p:cNvSpPr txBox="1"/>
          <p:nvPr/>
        </p:nvSpPr>
        <p:spPr>
          <a:xfrm>
            <a:off x="7013359" y="918713"/>
            <a:ext cx="4616389" cy="1754326"/>
          </a:xfrm>
          <a:prstGeom prst="rect">
            <a:avLst/>
          </a:prstGeom>
          <a:noFill/>
        </p:spPr>
        <p:txBody>
          <a:bodyPr wrap="square" rtlCol="0">
            <a:spAutoFit/>
          </a:bodyPr>
          <a:lstStyle/>
          <a:p>
            <a:pPr algn="ctr"/>
            <a:r>
              <a:rPr lang="en-US" sz="3600" b="1" dirty="0"/>
              <a:t>Huge Shift in Public Opinion about the Catholic Church</a:t>
            </a:r>
            <a:endParaRPr lang="en-NZ" sz="3600" b="1" dirty="0"/>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73BBA47E-0640-4142-B170-11B441960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74"/>
            <a:ext cx="5870706" cy="491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CA67799-A48E-4B7D-8D1A-92484FC31F49}"/>
              </a:ext>
            </a:extLst>
          </p:cNvPr>
          <p:cNvSpPr txBox="1"/>
          <p:nvPr/>
        </p:nvSpPr>
        <p:spPr>
          <a:xfrm>
            <a:off x="5870707" y="79899"/>
            <a:ext cx="6194046" cy="6518708"/>
          </a:xfrm>
          <a:prstGeom prst="rect">
            <a:avLst/>
          </a:prstGeom>
          <a:noFill/>
        </p:spPr>
        <p:txBody>
          <a:bodyPr wrap="square" rtlCol="0">
            <a:spAutoFit/>
          </a:bodyPr>
          <a:lstStyle/>
          <a:p>
            <a:pPr algn="ctr">
              <a:lnSpc>
                <a:spcPct val="90000"/>
              </a:lnSpc>
              <a:defRPr/>
            </a:pPr>
            <a:r>
              <a:rPr lang="en-US" sz="2800" dirty="0">
                <a:effectLst>
                  <a:glow rad="101600">
                    <a:schemeClr val="bg1">
                      <a:alpha val="60000"/>
                    </a:schemeClr>
                  </a:glow>
                </a:effectLst>
              </a:rPr>
              <a:t>It was a historical event when the Senate, on September 22, 1983, voted to repeal the 1867 ban on diplomatic relations with the Vatican, thus opening the way for President Reagan to appoint William A. Wilson as the first ambassador, not to the state of Vatican City re-established in 1929, but to the Holy See itself.  </a:t>
            </a:r>
          </a:p>
          <a:p>
            <a:pPr algn="ctr">
              <a:lnSpc>
                <a:spcPct val="90000"/>
              </a:lnSpc>
              <a:defRPr/>
            </a:pPr>
            <a:r>
              <a:rPr lang="en-US" sz="2800" b="1" dirty="0">
                <a:solidFill>
                  <a:srgbClr val="FFFF00"/>
                </a:solidFill>
                <a:effectLst>
                  <a:glow rad="101600">
                    <a:schemeClr val="bg1">
                      <a:alpha val="60000"/>
                    </a:schemeClr>
                  </a:glow>
                </a:effectLst>
              </a:rPr>
              <a:t>This new relationship is significant </a:t>
            </a:r>
          </a:p>
          <a:p>
            <a:pPr algn="ctr">
              <a:lnSpc>
                <a:spcPct val="90000"/>
              </a:lnSpc>
              <a:defRPr/>
            </a:pPr>
            <a:r>
              <a:rPr lang="en-US" sz="2800" b="1" dirty="0">
                <a:solidFill>
                  <a:srgbClr val="FFFF00"/>
                </a:solidFill>
                <a:effectLst>
                  <a:glow rad="101600">
                    <a:schemeClr val="bg1">
                      <a:alpha val="60000"/>
                    </a:schemeClr>
                  </a:glow>
                </a:effectLst>
              </a:rPr>
              <a:t>not only in itself, but also as an </a:t>
            </a:r>
          </a:p>
          <a:p>
            <a:pPr algn="ctr">
              <a:lnSpc>
                <a:spcPct val="90000"/>
              </a:lnSpc>
              <a:defRPr/>
            </a:pPr>
            <a:r>
              <a:rPr lang="en-US" sz="2800" b="1" dirty="0">
                <a:solidFill>
                  <a:srgbClr val="FFFF00"/>
                </a:solidFill>
                <a:effectLst>
                  <a:glow rad="101600">
                    <a:schemeClr val="bg1">
                      <a:alpha val="60000"/>
                    </a:schemeClr>
                  </a:glow>
                </a:effectLst>
              </a:rPr>
              <a:t>indication of a shift in ideology and </a:t>
            </a:r>
          </a:p>
          <a:p>
            <a:pPr algn="ctr">
              <a:lnSpc>
                <a:spcPct val="90000"/>
              </a:lnSpc>
              <a:defRPr/>
            </a:pPr>
            <a:r>
              <a:rPr lang="en-US" sz="2800" b="1" dirty="0">
                <a:solidFill>
                  <a:srgbClr val="FFFF00"/>
                </a:solidFill>
                <a:effectLst>
                  <a:glow rad="101600">
                    <a:schemeClr val="bg1">
                      <a:alpha val="60000"/>
                    </a:schemeClr>
                  </a:glow>
                </a:effectLst>
              </a:rPr>
              <a:t>public opinion and policy, especially in the area of the American doctrine of separation of church and state.   </a:t>
            </a:r>
          </a:p>
          <a:p>
            <a:pPr algn="ctr">
              <a:lnSpc>
                <a:spcPct val="90000"/>
              </a:lnSpc>
              <a:defRPr/>
            </a:pPr>
            <a:r>
              <a:rPr lang="en-US" sz="2400" i="1" dirty="0">
                <a:effectLst>
                  <a:glow rad="101600">
                    <a:schemeClr val="bg1">
                      <a:alpha val="60000"/>
                    </a:schemeClr>
                  </a:glow>
                </a:effectLst>
              </a:rPr>
              <a:t>V. </a:t>
            </a:r>
            <a:r>
              <a:rPr lang="en-US" sz="2400" i="1" dirty="0" err="1">
                <a:effectLst>
                  <a:glow rad="101600">
                    <a:schemeClr val="bg1">
                      <a:alpha val="60000"/>
                    </a:schemeClr>
                  </a:glow>
                </a:effectLst>
              </a:rPr>
              <a:t>Norskov</a:t>
            </a:r>
            <a:r>
              <a:rPr lang="en-US" sz="2400" i="1" dirty="0">
                <a:effectLst>
                  <a:glow rad="101600">
                    <a:schemeClr val="bg1">
                      <a:alpha val="60000"/>
                    </a:schemeClr>
                  </a:glow>
                </a:effectLst>
              </a:rPr>
              <a:t> Olsen, </a:t>
            </a:r>
            <a:r>
              <a:rPr lang="en-US" sz="2400" i="1" u="sng" dirty="0">
                <a:effectLst>
                  <a:glow rad="101600">
                    <a:schemeClr val="bg1">
                      <a:alpha val="60000"/>
                    </a:schemeClr>
                  </a:glow>
                </a:effectLst>
              </a:rPr>
              <a:t>Papal Supremacy and American Doctrine</a:t>
            </a:r>
            <a:r>
              <a:rPr lang="en-US" sz="2400" i="1" dirty="0">
                <a:effectLst>
                  <a:glow rad="101600">
                    <a:schemeClr val="bg1">
                      <a:alpha val="60000"/>
                    </a:schemeClr>
                  </a:glow>
                </a:effectLst>
              </a:rPr>
              <a:t>, (Loma Linda University Press, Loma Linda, CA) p. 63.</a:t>
            </a:r>
            <a:endParaRPr lang="en-US" sz="2400" dirty="0">
              <a:effectLst>
                <a:glow rad="101600">
                  <a:schemeClr val="bg1">
                    <a:alpha val="60000"/>
                  </a:schemeClr>
                </a:glow>
              </a:effectLst>
            </a:endParaRPr>
          </a:p>
        </p:txBody>
      </p:sp>
      <p:sp>
        <p:nvSpPr>
          <p:cNvPr id="3" name="TextBox 2">
            <a:extLst>
              <a:ext uri="{FF2B5EF4-FFF2-40B4-BE49-F238E27FC236}">
                <a16:creationId xmlns:a16="http://schemas.microsoft.com/office/drawing/2014/main" id="{3046496C-EBBB-4B38-8EB3-5F1D793798A3}"/>
              </a:ext>
            </a:extLst>
          </p:cNvPr>
          <p:cNvSpPr txBox="1"/>
          <p:nvPr/>
        </p:nvSpPr>
        <p:spPr>
          <a:xfrm>
            <a:off x="102093" y="5278101"/>
            <a:ext cx="5666521" cy="1200329"/>
          </a:xfrm>
          <a:prstGeom prst="rect">
            <a:avLst/>
          </a:prstGeom>
          <a:noFill/>
        </p:spPr>
        <p:txBody>
          <a:bodyPr wrap="square" rtlCol="0">
            <a:spAutoFit/>
          </a:bodyPr>
          <a:lstStyle/>
          <a:p>
            <a:pPr algn="ctr"/>
            <a:r>
              <a:rPr lang="en-US" sz="3600" b="1" dirty="0"/>
              <a:t>America Embraces </a:t>
            </a:r>
          </a:p>
          <a:p>
            <a:pPr algn="ctr"/>
            <a:r>
              <a:rPr lang="en-US" sz="3600" b="1" dirty="0"/>
              <a:t>the Beast</a:t>
            </a:r>
            <a:endParaRPr lang="en-NZ" sz="3600" b="1" dirty="0"/>
          </a:p>
        </p:txBody>
      </p:sp>
      <p:sp>
        <p:nvSpPr>
          <p:cNvPr id="4" name="TextBox 3">
            <a:extLst>
              <a:ext uri="{FF2B5EF4-FFF2-40B4-BE49-F238E27FC236}">
                <a16:creationId xmlns:a16="http://schemas.microsoft.com/office/drawing/2014/main" id="{87D93945-B131-47C4-BB64-3E1CFEFD0AF1}"/>
              </a:ext>
            </a:extLst>
          </p:cNvPr>
          <p:cNvSpPr txBox="1"/>
          <p:nvPr/>
        </p:nvSpPr>
        <p:spPr>
          <a:xfrm>
            <a:off x="1047565" y="4049982"/>
            <a:ext cx="3755253" cy="371097"/>
          </a:xfrm>
          <a:prstGeom prst="rect">
            <a:avLst/>
          </a:prstGeom>
          <a:noFill/>
          <a:ln w="57150">
            <a:solidFill>
              <a:srgbClr val="FF0000"/>
            </a:solidFill>
          </a:ln>
        </p:spPr>
        <p:txBody>
          <a:bodyPr wrap="square" rtlCol="0">
            <a:spAutoFit/>
          </a:bodyPr>
          <a:lstStyle/>
          <a:p>
            <a:endParaRPr lang="en-NZ"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a:extLst>
              <a:ext uri="{FF2B5EF4-FFF2-40B4-BE49-F238E27FC236}">
                <a16:creationId xmlns:a16="http://schemas.microsoft.com/office/drawing/2014/main" id="{9972380D-AD1D-4DDE-A23A-E0378126D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a:extLst>
              <a:ext uri="{FF2B5EF4-FFF2-40B4-BE49-F238E27FC236}">
                <a16:creationId xmlns:a16="http://schemas.microsoft.com/office/drawing/2014/main" id="{F9D64773-4582-4B47-94B1-BC2756F08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457200"/>
            <a:ext cx="121634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6">
            <a:extLst>
              <a:ext uri="{FF2B5EF4-FFF2-40B4-BE49-F238E27FC236}">
                <a16:creationId xmlns:a16="http://schemas.microsoft.com/office/drawing/2014/main" id="{E697691F-F2C9-4628-970E-34345C216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657350"/>
            <a:ext cx="12222163"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C2D9F2A4-8191-4456-B945-3537484B5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a:extLst>
              <a:ext uri="{FF2B5EF4-FFF2-40B4-BE49-F238E27FC236}">
                <a16:creationId xmlns:a16="http://schemas.microsoft.com/office/drawing/2014/main" id="{259291B8-3098-485B-A850-840179A3B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52400"/>
            <a:ext cx="121920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4">
            <a:extLst>
              <a:ext uri="{FF2B5EF4-FFF2-40B4-BE49-F238E27FC236}">
                <a16:creationId xmlns:a16="http://schemas.microsoft.com/office/drawing/2014/main" id="{39E66013-E639-4F9D-95E1-3F7261004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3597275"/>
            <a:ext cx="121920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EFACD2E-EF13-4193-A4C2-CDB63AFD9582}"/>
              </a:ext>
            </a:extLst>
          </p:cNvPr>
          <p:cNvSpPr txBox="1"/>
          <p:nvPr/>
        </p:nvSpPr>
        <p:spPr>
          <a:xfrm>
            <a:off x="6350" y="6407913"/>
            <a:ext cx="8826932" cy="369332"/>
          </a:xfrm>
          <a:prstGeom prst="rect">
            <a:avLst/>
          </a:prstGeom>
          <a:noFill/>
          <a:ln w="38100">
            <a:solidFill>
              <a:srgbClr val="FF0000"/>
            </a:solidFill>
          </a:ln>
        </p:spPr>
        <p:txBody>
          <a:bodyPr wrap="square" rtlCol="0">
            <a:spAutoFit/>
          </a:bodyPr>
          <a:lstStyle/>
          <a:p>
            <a:endParaRPr lang="en-NZ"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lachi Martins Book">
            <a:extLst>
              <a:ext uri="{FF2B5EF4-FFF2-40B4-BE49-F238E27FC236}">
                <a16:creationId xmlns:a16="http://schemas.microsoft.com/office/drawing/2014/main" id="{AD4311C9-555B-4E2C-A377-9CEE34A11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474" y="0"/>
            <a:ext cx="7759083" cy="68535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033D00-FA77-47F7-A41F-830D3EEF6246}"/>
              </a:ext>
            </a:extLst>
          </p:cNvPr>
          <p:cNvSpPr txBox="1"/>
          <p:nvPr/>
        </p:nvSpPr>
        <p:spPr>
          <a:xfrm>
            <a:off x="257451" y="2105667"/>
            <a:ext cx="6436311" cy="4862870"/>
          </a:xfrm>
          <a:prstGeom prst="rect">
            <a:avLst/>
          </a:prstGeom>
          <a:noFill/>
        </p:spPr>
        <p:txBody>
          <a:bodyPr wrap="square" rtlCol="0">
            <a:spAutoFit/>
          </a:bodyPr>
          <a:lstStyle/>
          <a:p>
            <a:pPr>
              <a:defRPr/>
            </a:pPr>
            <a:r>
              <a:rPr lang="en-US" altLang="en-US" sz="2800" dirty="0">
                <a:effectLst>
                  <a:glow rad="101600">
                    <a:schemeClr val="bg1">
                      <a:alpha val="60000"/>
                    </a:schemeClr>
                  </a:glow>
                </a:effectLst>
              </a:rPr>
              <a:t>Within twenty years this </a:t>
            </a:r>
          </a:p>
          <a:p>
            <a:pPr>
              <a:defRPr/>
            </a:pPr>
            <a:r>
              <a:rPr lang="en-US" altLang="en-US" sz="2800" dirty="0">
                <a:effectLst>
                  <a:glow rad="101600">
                    <a:schemeClr val="bg1">
                      <a:alpha val="60000"/>
                    </a:schemeClr>
                  </a:glow>
                </a:effectLst>
              </a:rPr>
              <a:t>country [USA] will rule the world. </a:t>
            </a:r>
          </a:p>
          <a:p>
            <a:pPr>
              <a:defRPr/>
            </a:pPr>
            <a:r>
              <a:rPr lang="en-US" altLang="en-US" sz="2800" dirty="0">
                <a:effectLst>
                  <a:glow rad="101600">
                    <a:schemeClr val="bg1">
                      <a:alpha val="60000"/>
                    </a:schemeClr>
                  </a:glow>
                </a:effectLst>
              </a:rPr>
              <a:t>Kings and emperors will soon pass </a:t>
            </a:r>
          </a:p>
          <a:p>
            <a:pPr>
              <a:defRPr/>
            </a:pPr>
            <a:r>
              <a:rPr lang="en-US" altLang="en-US" sz="2800" dirty="0">
                <a:effectLst>
                  <a:glow rad="101600">
                    <a:schemeClr val="bg1">
                      <a:alpha val="60000"/>
                    </a:schemeClr>
                  </a:glow>
                </a:effectLst>
              </a:rPr>
              <a:t>away, and the democracy of the </a:t>
            </a:r>
          </a:p>
          <a:p>
            <a:pPr>
              <a:defRPr/>
            </a:pPr>
            <a:r>
              <a:rPr lang="en-US" altLang="en-US" sz="2800" dirty="0">
                <a:effectLst>
                  <a:glow rad="101600">
                    <a:schemeClr val="bg1">
                      <a:alpha val="60000"/>
                    </a:schemeClr>
                  </a:glow>
                </a:effectLst>
              </a:rPr>
              <a:t>United States will take their place… </a:t>
            </a:r>
          </a:p>
          <a:p>
            <a:pPr>
              <a:defRPr/>
            </a:pPr>
            <a:r>
              <a:rPr lang="en-US" altLang="en-US" sz="2800" b="1" dirty="0">
                <a:solidFill>
                  <a:srgbClr val="FFFF00"/>
                </a:solidFill>
                <a:effectLst>
                  <a:glow rad="101600">
                    <a:schemeClr val="bg1">
                      <a:alpha val="60000"/>
                    </a:schemeClr>
                  </a:glow>
                </a:effectLst>
              </a:rPr>
              <a:t>When the United States rules the world, the Catholic Church will rule the world.  </a:t>
            </a:r>
            <a:r>
              <a:rPr lang="en-US" altLang="en-US" sz="2400" i="1" dirty="0">
                <a:effectLst>
                  <a:glow rad="101600">
                    <a:schemeClr val="bg1">
                      <a:alpha val="60000"/>
                    </a:schemeClr>
                  </a:glow>
                </a:effectLst>
              </a:rPr>
              <a:t>Archbishop Quigley, 1903, The Chicago Tribune.  </a:t>
            </a:r>
            <a:r>
              <a:rPr lang="en-US" altLang="en-US" sz="2400" i="1" u="sng" dirty="0">
                <a:effectLst>
                  <a:glow rad="101600">
                    <a:schemeClr val="bg1">
                      <a:alpha val="60000"/>
                    </a:schemeClr>
                  </a:glow>
                </a:effectLst>
              </a:rPr>
              <a:t>Romanism: A Menace to the Nation</a:t>
            </a:r>
            <a:r>
              <a:rPr lang="en-US" altLang="en-US" sz="2400" i="1" dirty="0">
                <a:effectLst>
                  <a:glow rad="101600">
                    <a:schemeClr val="bg1">
                      <a:alpha val="60000"/>
                    </a:schemeClr>
                  </a:glow>
                </a:effectLst>
              </a:rPr>
              <a:t>, </a:t>
            </a:r>
          </a:p>
          <a:p>
            <a:pPr>
              <a:defRPr/>
            </a:pPr>
            <a:r>
              <a:rPr lang="en-US" altLang="en-US" sz="2400" i="1" dirty="0">
                <a:effectLst>
                  <a:glow rad="101600">
                    <a:schemeClr val="bg1">
                      <a:alpha val="60000"/>
                    </a:schemeClr>
                  </a:glow>
                </a:effectLst>
              </a:rPr>
              <a:t>Jeremiah </a:t>
            </a:r>
            <a:r>
              <a:rPr lang="en-US" altLang="en-US" sz="2400" i="1" dirty="0" err="1">
                <a:effectLst>
                  <a:glow rad="101600">
                    <a:schemeClr val="bg1">
                      <a:alpha val="60000"/>
                    </a:schemeClr>
                  </a:glow>
                </a:effectLst>
              </a:rPr>
              <a:t>J.Crowley</a:t>
            </a:r>
            <a:r>
              <a:rPr lang="en-US" altLang="en-US" sz="2400" i="1" dirty="0">
                <a:effectLst>
                  <a:glow rad="101600">
                    <a:schemeClr val="bg1">
                      <a:alpha val="60000"/>
                    </a:schemeClr>
                  </a:glow>
                </a:effectLst>
              </a:rPr>
              <a:t>, (Aurora, Missouri: </a:t>
            </a:r>
          </a:p>
          <a:p>
            <a:pPr>
              <a:defRPr/>
            </a:pPr>
            <a:r>
              <a:rPr lang="en-US" altLang="en-US" sz="2400" i="1" dirty="0">
                <a:effectLst>
                  <a:glow rad="101600">
                    <a:schemeClr val="bg1">
                      <a:alpha val="60000"/>
                    </a:schemeClr>
                  </a:glow>
                </a:effectLst>
              </a:rPr>
              <a:t>The Menace Publishing Co., 1912) p. 573.</a:t>
            </a:r>
            <a:endParaRPr lang="en-NZ" sz="2400" dirty="0">
              <a:effectLst>
                <a:glow rad="101600">
                  <a:schemeClr val="bg1">
                    <a:alpha val="60000"/>
                  </a:schemeClr>
                </a:glow>
              </a:effectLst>
            </a:endParaRPr>
          </a:p>
          <a:p>
            <a:endParaRPr lang="en-NZ" dirty="0"/>
          </a:p>
        </p:txBody>
      </p:sp>
      <p:sp>
        <p:nvSpPr>
          <p:cNvPr id="4" name="TextBox 3">
            <a:extLst>
              <a:ext uri="{FF2B5EF4-FFF2-40B4-BE49-F238E27FC236}">
                <a16:creationId xmlns:a16="http://schemas.microsoft.com/office/drawing/2014/main" id="{C6D95E1F-981B-45F8-9913-64DC447F0F6E}"/>
              </a:ext>
            </a:extLst>
          </p:cNvPr>
          <p:cNvSpPr txBox="1"/>
          <p:nvPr/>
        </p:nvSpPr>
        <p:spPr>
          <a:xfrm>
            <a:off x="355107" y="514225"/>
            <a:ext cx="4545367" cy="1077218"/>
          </a:xfrm>
          <a:prstGeom prst="rect">
            <a:avLst/>
          </a:prstGeom>
          <a:noFill/>
        </p:spPr>
        <p:txBody>
          <a:bodyPr wrap="square" rtlCol="0">
            <a:spAutoFit/>
          </a:bodyPr>
          <a:lstStyle/>
          <a:p>
            <a:pPr algn="ctr"/>
            <a:r>
              <a:rPr lang="en-US" sz="3200" b="1" dirty="0"/>
              <a:t>Catholicism will rule the world through America</a:t>
            </a:r>
            <a:endParaRPr lang="en-NZ" sz="3200" b="1" dirty="0"/>
          </a:p>
        </p:txBody>
      </p:sp>
    </p:spTree>
    <p:extLst>
      <p:ext uri="{BB962C8B-B14F-4D97-AF65-F5344CB8AC3E}">
        <p14:creationId xmlns:p14="http://schemas.microsoft.com/office/powerpoint/2010/main" val="411326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205531DC-3331-4618-B639-28C0E0674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95573"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2231D0F0-571C-4280-956B-4DCC5F521D94}"/>
              </a:ext>
            </a:extLst>
          </p:cNvPr>
          <p:cNvSpPr txBox="1"/>
          <p:nvPr/>
        </p:nvSpPr>
        <p:spPr>
          <a:xfrm>
            <a:off x="142043" y="1099499"/>
            <a:ext cx="11647504" cy="369332"/>
          </a:xfrm>
          <a:prstGeom prst="rect">
            <a:avLst/>
          </a:prstGeom>
          <a:noFill/>
          <a:ln w="38100">
            <a:solidFill>
              <a:srgbClr val="FF0000"/>
            </a:solidFill>
          </a:ln>
        </p:spPr>
        <p:txBody>
          <a:bodyPr wrap="square" rtlCol="0">
            <a:spAutoFit/>
          </a:bodyPr>
          <a:lstStyle/>
          <a:p>
            <a:endParaRPr lang="en-NZ"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205531DC-3331-4618-B639-28C0E0674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95573"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2231D0F0-571C-4280-956B-4DCC5F521D94}"/>
              </a:ext>
            </a:extLst>
          </p:cNvPr>
          <p:cNvSpPr txBox="1"/>
          <p:nvPr/>
        </p:nvSpPr>
        <p:spPr>
          <a:xfrm>
            <a:off x="1864311" y="5467313"/>
            <a:ext cx="1660124" cy="369332"/>
          </a:xfrm>
          <a:prstGeom prst="rect">
            <a:avLst/>
          </a:prstGeom>
          <a:noFill/>
          <a:ln w="38100">
            <a:solidFill>
              <a:srgbClr val="FF0000"/>
            </a:solidFill>
          </a:ln>
        </p:spPr>
        <p:txBody>
          <a:bodyPr wrap="square" rtlCol="0">
            <a:spAutoFit/>
          </a:bodyPr>
          <a:lstStyle/>
          <a:p>
            <a:endParaRPr lang="en-NZ" dirty="0"/>
          </a:p>
        </p:txBody>
      </p:sp>
    </p:spTree>
    <p:extLst>
      <p:ext uri="{BB962C8B-B14F-4D97-AF65-F5344CB8AC3E}">
        <p14:creationId xmlns:p14="http://schemas.microsoft.com/office/powerpoint/2010/main" val="25971144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71980B6B-64B5-4B23-8007-34F2FF27C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937" t="13048" r="30881"/>
          <a:stretch>
            <a:fillRect/>
          </a:stretch>
        </p:blipFill>
        <p:spPr bwMode="auto">
          <a:xfrm>
            <a:off x="-97654" y="-546100"/>
            <a:ext cx="12289654" cy="829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FDAF575F-DA91-4379-B57B-B7A4F1D6D6ED}"/>
              </a:ext>
            </a:extLst>
          </p:cNvPr>
          <p:cNvSpPr txBox="1"/>
          <p:nvPr/>
        </p:nvSpPr>
        <p:spPr>
          <a:xfrm>
            <a:off x="2698811" y="6178857"/>
            <a:ext cx="8123069" cy="284087"/>
          </a:xfrm>
          <a:prstGeom prst="rect">
            <a:avLst/>
          </a:prstGeom>
          <a:noFill/>
          <a:ln w="38100">
            <a:solidFill>
              <a:srgbClr val="FF0000"/>
            </a:solidFill>
          </a:ln>
        </p:spPr>
        <p:txBody>
          <a:bodyPr wrap="square" rtlCol="0">
            <a:spAutoFit/>
          </a:bodyPr>
          <a:lstStyle/>
          <a:p>
            <a:endParaRPr lang="en-NZ"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7D26F3-2F82-4E5C-B05B-8991A340A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35068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resBush">
            <a:extLst>
              <a:ext uri="{FF2B5EF4-FFF2-40B4-BE49-F238E27FC236}">
                <a16:creationId xmlns:a16="http://schemas.microsoft.com/office/drawing/2014/main" id="{79087B1C-0310-4A05-8C22-75BCB6796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5179" y="0"/>
            <a:ext cx="44958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a:extLst>
              <a:ext uri="{FF2B5EF4-FFF2-40B4-BE49-F238E27FC236}">
                <a16:creationId xmlns:a16="http://schemas.microsoft.com/office/drawing/2014/main" id="{2F927368-7D89-4189-B5B8-7BAFFDB2292E}"/>
              </a:ext>
            </a:extLst>
          </p:cNvPr>
          <p:cNvSpPr txBox="1">
            <a:spLocks noChangeArrowheads="1"/>
          </p:cNvSpPr>
          <p:nvPr/>
        </p:nvSpPr>
        <p:spPr bwMode="auto">
          <a:xfrm>
            <a:off x="0" y="1554466"/>
            <a:ext cx="7625179"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dirty="0">
                <a:latin typeface="+mn-lt"/>
              </a:rPr>
              <a:t>The best way to honor Pope John Paul II, truly one of the great men, is to take his teaching seriously; is to listen to his words and put his words and teachings </a:t>
            </a:r>
          </a:p>
          <a:p>
            <a:pPr algn="ctr" eaLnBrk="1" hangingPunct="1">
              <a:spcBef>
                <a:spcPct val="0"/>
              </a:spcBef>
              <a:buFontTx/>
              <a:buNone/>
            </a:pPr>
            <a:r>
              <a:rPr lang="en-US" altLang="en-US" b="1" dirty="0">
                <a:solidFill>
                  <a:srgbClr val="FFFF00"/>
                </a:solidFill>
                <a:latin typeface="+mn-lt"/>
              </a:rPr>
              <a:t>into action here in America.</a:t>
            </a:r>
            <a:r>
              <a:rPr lang="en-US" altLang="en-US" dirty="0">
                <a:solidFill>
                  <a:srgbClr val="FFFF00"/>
                </a:solidFill>
                <a:latin typeface="+mn-lt"/>
              </a:rPr>
              <a:t> </a:t>
            </a:r>
          </a:p>
          <a:p>
            <a:pPr algn="ctr" eaLnBrk="1" hangingPunct="1">
              <a:spcBef>
                <a:spcPct val="0"/>
              </a:spcBef>
              <a:buFontTx/>
              <a:buNone/>
            </a:pPr>
            <a:r>
              <a:rPr lang="en-US" altLang="en-US" dirty="0">
                <a:latin typeface="+mn-lt"/>
              </a:rPr>
              <a:t>This is a challenge we must accept.</a:t>
            </a:r>
          </a:p>
          <a:p>
            <a:pPr algn="ctr" eaLnBrk="1" hangingPunct="1">
              <a:spcBef>
                <a:spcPct val="0"/>
              </a:spcBef>
              <a:buFontTx/>
              <a:buNone/>
            </a:pPr>
            <a:r>
              <a:rPr lang="en-US" altLang="en-US" dirty="0">
                <a:latin typeface="+mn-lt"/>
              </a:rPr>
              <a:t>But you know something about our country? With the right focus and the right leadership, it's a challenge this nation will accept...</a:t>
            </a:r>
            <a:r>
              <a:rPr lang="en-US" altLang="en-US" b="1" dirty="0">
                <a:latin typeface="+mn-lt"/>
              </a:rPr>
              <a:t> </a:t>
            </a:r>
            <a:r>
              <a:rPr lang="en-US" altLang="en-US" sz="2800" i="1" dirty="0">
                <a:latin typeface="+mn-lt"/>
              </a:rPr>
              <a:t>President Bush, March 22, 2001.</a:t>
            </a:r>
          </a:p>
        </p:txBody>
      </p:sp>
      <p:sp>
        <p:nvSpPr>
          <p:cNvPr id="58372" name="Text Box 4">
            <a:extLst>
              <a:ext uri="{FF2B5EF4-FFF2-40B4-BE49-F238E27FC236}">
                <a16:creationId xmlns:a16="http://schemas.microsoft.com/office/drawing/2014/main" id="{978EABDA-C3F1-49AB-B1B7-A573EB4DC922}"/>
              </a:ext>
            </a:extLst>
          </p:cNvPr>
          <p:cNvSpPr txBox="1">
            <a:spLocks noChangeArrowheads="1"/>
          </p:cNvSpPr>
          <p:nvPr/>
        </p:nvSpPr>
        <p:spPr bwMode="auto">
          <a:xfrm>
            <a:off x="905521" y="150181"/>
            <a:ext cx="601906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dirty="0">
                <a:latin typeface="+mn-lt"/>
              </a:rPr>
              <a:t>Bush recommends Papal policy to America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04-17-POPE-NY">
            <a:extLst>
              <a:ext uri="{FF2B5EF4-FFF2-40B4-BE49-F238E27FC236}">
                <a16:creationId xmlns:a16="http://schemas.microsoft.com/office/drawing/2014/main" id="{7D0405A2-01A7-4C12-A468-7218A520B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89513"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3">
            <a:extLst>
              <a:ext uri="{FF2B5EF4-FFF2-40B4-BE49-F238E27FC236}">
                <a16:creationId xmlns:a16="http://schemas.microsoft.com/office/drawing/2014/main" id="{BF9878AA-833B-4F65-88B2-C9CB3EFD0918}"/>
              </a:ext>
            </a:extLst>
          </p:cNvPr>
          <p:cNvSpPr txBox="1">
            <a:spLocks noChangeArrowheads="1"/>
          </p:cNvSpPr>
          <p:nvPr/>
        </p:nvSpPr>
        <p:spPr bwMode="auto">
          <a:xfrm>
            <a:off x="5953957" y="788619"/>
            <a:ext cx="530292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dirty="0">
                <a:latin typeface="+mn-lt"/>
              </a:rPr>
              <a:t>Unprecedented honor and acclaim given to Pope Benedict XVI during visit to America, April 2008.</a:t>
            </a:r>
          </a:p>
        </p:txBody>
      </p:sp>
      <p:sp>
        <p:nvSpPr>
          <p:cNvPr id="59396" name="Text Box 4">
            <a:extLst>
              <a:ext uri="{FF2B5EF4-FFF2-40B4-BE49-F238E27FC236}">
                <a16:creationId xmlns:a16="http://schemas.microsoft.com/office/drawing/2014/main" id="{64FBA65D-941C-4B1E-8FD3-C9E9E4CD85C4}"/>
              </a:ext>
            </a:extLst>
          </p:cNvPr>
          <p:cNvSpPr txBox="1">
            <a:spLocks noChangeArrowheads="1"/>
          </p:cNvSpPr>
          <p:nvPr/>
        </p:nvSpPr>
        <p:spPr bwMode="auto">
          <a:xfrm>
            <a:off x="6577613" y="3956367"/>
            <a:ext cx="425092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2800" i="1" dirty="0">
                <a:latin typeface="+mn-lt"/>
              </a:rPr>
              <a:t>Dan </a:t>
            </a:r>
            <a:r>
              <a:rPr lang="en-US" altLang="en-US" sz="2800" i="1" dirty="0" err="1">
                <a:latin typeface="+mn-lt"/>
              </a:rPr>
              <a:t>Froomkin</a:t>
            </a:r>
            <a:r>
              <a:rPr lang="en-US" altLang="en-US" sz="2800" i="1" dirty="0">
                <a:latin typeface="+mn-lt"/>
              </a:rPr>
              <a:t>, </a:t>
            </a:r>
          </a:p>
          <a:p>
            <a:pPr algn="ctr" eaLnBrk="1" hangingPunct="1">
              <a:spcBef>
                <a:spcPts val="0"/>
              </a:spcBef>
              <a:buFontTx/>
              <a:buNone/>
            </a:pPr>
            <a:r>
              <a:rPr lang="en-US" altLang="en-US" sz="2800" i="1" dirty="0">
                <a:latin typeface="+mn-lt"/>
              </a:rPr>
              <a:t>Washington Post, </a:t>
            </a:r>
          </a:p>
          <a:p>
            <a:pPr algn="ctr" eaLnBrk="1" hangingPunct="1">
              <a:spcBef>
                <a:spcPts val="0"/>
              </a:spcBef>
              <a:buFontTx/>
              <a:buNone/>
            </a:pPr>
            <a:r>
              <a:rPr lang="en-US" altLang="en-US" sz="2800" i="1" dirty="0">
                <a:latin typeface="+mn-lt"/>
              </a:rPr>
              <a:t>April 14, 2008</a:t>
            </a:r>
            <a:r>
              <a:rPr lang="en-US" altLang="en-US" sz="2800" dirty="0">
                <a:latin typeface="+mn-lt"/>
              </a:rPr>
              <a: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bush_bow">
            <a:extLst>
              <a:ext uri="{FF2B5EF4-FFF2-40B4-BE49-F238E27FC236}">
                <a16:creationId xmlns:a16="http://schemas.microsoft.com/office/drawing/2014/main" id="{DA303F96-DD0A-4A01-BC34-0CCE33898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1"/>
            <a:ext cx="1219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3" name="Text Box 3">
            <a:extLst>
              <a:ext uri="{FF2B5EF4-FFF2-40B4-BE49-F238E27FC236}">
                <a16:creationId xmlns:a16="http://schemas.microsoft.com/office/drawing/2014/main" id="{AB072DFC-AF4F-4A88-B426-05949C8AEBA9}"/>
              </a:ext>
            </a:extLst>
          </p:cNvPr>
          <p:cNvSpPr txBox="1">
            <a:spLocks noChangeArrowheads="1"/>
          </p:cNvSpPr>
          <p:nvPr/>
        </p:nvSpPr>
        <p:spPr bwMode="auto">
          <a:xfrm>
            <a:off x="843378" y="153403"/>
            <a:ext cx="10351363" cy="1569660"/>
          </a:xfrm>
          <a:prstGeom prst="rect">
            <a:avLst/>
          </a:prstGeom>
          <a:noFill/>
          <a:ln>
            <a:noFill/>
          </a:ln>
          <a:effectLst/>
        </p:spPr>
        <p:txBody>
          <a:bodyPr wrap="square">
            <a:spAutoFit/>
          </a:bodyPr>
          <a:lstStyle/>
          <a:p>
            <a:pPr algn="ctr" eaLnBrk="1" hangingPunct="1">
              <a:spcBef>
                <a:spcPct val="50000"/>
              </a:spcBef>
              <a:defRPr/>
            </a:pPr>
            <a:r>
              <a:rPr lang="en-US" sz="3200" dirty="0">
                <a:effectLst>
                  <a:glow rad="101600">
                    <a:schemeClr val="bg1">
                      <a:alpha val="60000"/>
                    </a:schemeClr>
                  </a:glow>
                </a:effectLst>
              </a:rPr>
              <a:t>…we have good reason to fear Mr. Bush and his dual loyalty.  For we have evidence that tends to prove President Bush Jnr. is a secret Catholic!</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610x">
            <a:extLst>
              <a:ext uri="{FF2B5EF4-FFF2-40B4-BE49-F238E27FC236}">
                <a16:creationId xmlns:a16="http://schemas.microsoft.com/office/drawing/2014/main" id="{41C8B63F-F281-4064-B926-9689CC8BD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a:extLst>
              <a:ext uri="{FF2B5EF4-FFF2-40B4-BE49-F238E27FC236}">
                <a16:creationId xmlns:a16="http://schemas.microsoft.com/office/drawing/2014/main" id="{F5C4E5F4-DA97-47CB-BCA3-58142008899F}"/>
              </a:ext>
            </a:extLst>
          </p:cNvPr>
          <p:cNvSpPr txBox="1">
            <a:spLocks noChangeArrowheads="1"/>
          </p:cNvSpPr>
          <p:nvPr/>
        </p:nvSpPr>
        <p:spPr bwMode="auto">
          <a:xfrm>
            <a:off x="478269" y="508988"/>
            <a:ext cx="89646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dirty="0">
                <a:ln w="0"/>
                <a:effectLst>
                  <a:glow rad="101600">
                    <a:schemeClr val="bg1">
                      <a:alpha val="60000"/>
                    </a:schemeClr>
                  </a:glow>
                  <a:outerShdw blurRad="38100" dist="19050" dir="2700000" algn="tl" rotWithShape="0">
                    <a:schemeClr val="dk1">
                      <a:alpha val="40000"/>
                    </a:schemeClr>
                  </a:outerShdw>
                </a:effectLst>
                <a:latin typeface="+mn-lt"/>
              </a:rPr>
              <a:t>We</a:t>
            </a:r>
            <a:r>
              <a:rPr lang="en-US" altLang="en-US" sz="2400" dirty="0">
                <a:ln w="0"/>
                <a:effectLst>
                  <a:glow rad="101600">
                    <a:schemeClr val="bg1">
                      <a:alpha val="60000"/>
                    </a:schemeClr>
                  </a:glow>
                  <a:outerShdw blurRad="38100" dist="19050" dir="2700000" algn="tl" rotWithShape="0">
                    <a:schemeClr val="dk1">
                      <a:alpha val="40000"/>
                    </a:schemeClr>
                  </a:outerShdw>
                </a:effectLst>
              </a:rPr>
              <a:t> </a:t>
            </a:r>
            <a:r>
              <a:rPr lang="en-US" altLang="en-US" dirty="0">
                <a:ln w="0"/>
                <a:effectLst>
                  <a:glow rad="101600">
                    <a:schemeClr val="bg1">
                      <a:alpha val="60000"/>
                    </a:schemeClr>
                  </a:glow>
                  <a:outerShdw blurRad="38100" dist="19050" dir="2700000" algn="tl" rotWithShape="0">
                    <a:schemeClr val="dk1">
                      <a:alpha val="40000"/>
                    </a:schemeClr>
                  </a:outerShdw>
                </a:effectLst>
                <a:latin typeface="+mn-lt"/>
              </a:rPr>
              <a:t>saw his submission to Pope Benedict  XVI </a:t>
            </a:r>
          </a:p>
          <a:p>
            <a:pPr algn="ctr" eaLnBrk="1" hangingPunct="1">
              <a:spcBef>
                <a:spcPts val="0"/>
              </a:spcBef>
              <a:buFontTx/>
              <a:buNone/>
            </a:pPr>
            <a:r>
              <a:rPr lang="en-US" altLang="en-US" dirty="0">
                <a:ln w="0"/>
                <a:effectLst>
                  <a:glow rad="101600">
                    <a:schemeClr val="bg1">
                      <a:alpha val="60000"/>
                    </a:schemeClr>
                  </a:glow>
                  <a:outerShdw blurRad="38100" dist="19050" dir="2700000" algn="tl" rotWithShape="0">
                    <a:schemeClr val="dk1">
                      <a:alpha val="40000"/>
                    </a:schemeClr>
                  </a:outerShdw>
                </a:effectLst>
                <a:latin typeface="+mn-lt"/>
              </a:rPr>
              <a:t>in April 2008 when he pulled out all the stops: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large_popebush">
            <a:extLst>
              <a:ext uri="{FF2B5EF4-FFF2-40B4-BE49-F238E27FC236}">
                <a16:creationId xmlns:a16="http://schemas.microsoft.com/office/drawing/2014/main" id="{42717E25-095F-4020-90F7-E5E63F209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913"/>
            <a:ext cx="12191999" cy="77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1" name="Text Box 3">
            <a:extLst>
              <a:ext uri="{FF2B5EF4-FFF2-40B4-BE49-F238E27FC236}">
                <a16:creationId xmlns:a16="http://schemas.microsoft.com/office/drawing/2014/main" id="{204207B2-396A-4E08-A7E5-077DBD760230}"/>
              </a:ext>
            </a:extLst>
          </p:cNvPr>
          <p:cNvSpPr txBox="1">
            <a:spLocks noChangeArrowheads="1"/>
          </p:cNvSpPr>
          <p:nvPr/>
        </p:nvSpPr>
        <p:spPr bwMode="auto">
          <a:xfrm>
            <a:off x="1406803" y="1668756"/>
            <a:ext cx="3879850" cy="2062103"/>
          </a:xfrm>
          <a:prstGeom prst="rect">
            <a:avLst/>
          </a:prstGeom>
          <a:noFill/>
          <a:ln>
            <a:noFill/>
          </a:ln>
          <a:effectLst/>
        </p:spPr>
        <p:txBody>
          <a:bodyPr>
            <a:spAutoFit/>
          </a:bodyPr>
          <a:lstStyle/>
          <a:p>
            <a:pPr algn="ctr" eaLnBrk="1" hangingPunct="1">
              <a:spcBef>
                <a:spcPct val="50000"/>
              </a:spcBef>
              <a:defRPr/>
            </a:pPr>
            <a:r>
              <a:rPr lang="en-US" sz="3200" dirty="0">
                <a:effectLst>
                  <a:glow rad="101600">
                    <a:schemeClr val="bg1">
                      <a:alpha val="60000"/>
                    </a:schemeClr>
                  </a:glow>
                </a:effectLst>
              </a:rPr>
              <a:t>driving out to a suburban military base to meet Pope Benedict XVI’s plane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04-15-pope">
            <a:extLst>
              <a:ext uri="{FF2B5EF4-FFF2-40B4-BE49-F238E27FC236}">
                <a16:creationId xmlns:a16="http://schemas.microsoft.com/office/drawing/2014/main" id="{FC3908E4-C487-4296-8881-A4382E9E2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74" y="-97654"/>
            <a:ext cx="12520474" cy="133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5" name="Text Box 3">
            <a:extLst>
              <a:ext uri="{FF2B5EF4-FFF2-40B4-BE49-F238E27FC236}">
                <a16:creationId xmlns:a16="http://schemas.microsoft.com/office/drawing/2014/main" id="{33FD23CC-8FDF-4D7D-837B-C06446C3E86C}"/>
              </a:ext>
            </a:extLst>
          </p:cNvPr>
          <p:cNvSpPr txBox="1">
            <a:spLocks noChangeArrowheads="1"/>
          </p:cNvSpPr>
          <p:nvPr/>
        </p:nvSpPr>
        <p:spPr bwMode="auto">
          <a:xfrm>
            <a:off x="7152518" y="4254378"/>
            <a:ext cx="4897438" cy="2308324"/>
          </a:xfrm>
          <a:prstGeom prst="rect">
            <a:avLst/>
          </a:prstGeom>
          <a:noFill/>
          <a:ln>
            <a:noFill/>
          </a:ln>
          <a:effectLst/>
        </p:spPr>
        <p:txBody>
          <a:bodyPr>
            <a:spAutoFit/>
          </a:bodyPr>
          <a:lstStyle/>
          <a:p>
            <a:pPr algn="ctr" eaLnBrk="1" hangingPunct="1">
              <a:spcBef>
                <a:spcPct val="50000"/>
              </a:spcBef>
              <a:defRPr/>
            </a:pPr>
            <a:r>
              <a:rPr lang="en-US" sz="3600" dirty="0">
                <a:effectLst>
                  <a:glow rad="101600">
                    <a:schemeClr val="bg1">
                      <a:alpha val="60000"/>
                    </a:schemeClr>
                  </a:glow>
                </a:effectLst>
              </a:rPr>
              <a:t>Bush [had] never before given a visiting leader the honor of picking him up at the airport…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0684C-2E32-4841-9782-01C571E35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105"/>
            <a:ext cx="12268939" cy="6986105"/>
          </a:xfrm>
          <a:prstGeom prst="rect">
            <a:avLst/>
          </a:prstGeom>
        </p:spPr>
      </p:pic>
    </p:spTree>
    <p:extLst>
      <p:ext uri="{BB962C8B-B14F-4D97-AF65-F5344CB8AC3E}">
        <p14:creationId xmlns:p14="http://schemas.microsoft.com/office/powerpoint/2010/main" val="11778766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ope_blog_Page_4_Image_0001">
            <a:extLst>
              <a:ext uri="{FF2B5EF4-FFF2-40B4-BE49-F238E27FC236}">
                <a16:creationId xmlns:a16="http://schemas.microsoft.com/office/drawing/2014/main" id="{8AFA97EC-649C-46F4-9528-B2208B739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699" name="Text Box 3">
            <a:extLst>
              <a:ext uri="{FF2B5EF4-FFF2-40B4-BE49-F238E27FC236}">
                <a16:creationId xmlns:a16="http://schemas.microsoft.com/office/drawing/2014/main" id="{0E4C7775-21F0-4A3B-8F73-773EE675341D}"/>
              </a:ext>
            </a:extLst>
          </p:cNvPr>
          <p:cNvSpPr txBox="1">
            <a:spLocks noChangeArrowheads="1"/>
          </p:cNvSpPr>
          <p:nvPr/>
        </p:nvSpPr>
        <p:spPr bwMode="auto">
          <a:xfrm>
            <a:off x="6768484" y="1259119"/>
            <a:ext cx="5074328" cy="1569660"/>
          </a:xfrm>
          <a:prstGeom prst="rect">
            <a:avLst/>
          </a:prstGeom>
          <a:noFill/>
          <a:ln>
            <a:noFill/>
          </a:ln>
          <a:effectLst/>
        </p:spPr>
        <p:txBody>
          <a:bodyPr wrap="square">
            <a:spAutoFit/>
          </a:bodyPr>
          <a:lstStyle/>
          <a:p>
            <a:pPr algn="ctr" eaLnBrk="1" hangingPunct="1">
              <a:defRPr/>
            </a:pPr>
            <a:r>
              <a:rPr lang="en-US" sz="3200" dirty="0">
                <a:effectLst>
                  <a:glow rad="101600">
                    <a:schemeClr val="bg1">
                      <a:alpha val="60000"/>
                    </a:schemeClr>
                  </a:glow>
                </a:effectLst>
              </a:rPr>
              <a:t>bringing a giant audience to the South Lawn and hosting a fancy East Room dinner.</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WT200810730211105V2">
            <a:extLst>
              <a:ext uri="{FF2B5EF4-FFF2-40B4-BE49-F238E27FC236}">
                <a16:creationId xmlns:a16="http://schemas.microsoft.com/office/drawing/2014/main" id="{E3CFBDDE-DB4C-45B6-8E0D-4BBB3AE11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82"/>
            <a:ext cx="5580063"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3">
            <a:extLst>
              <a:ext uri="{FF2B5EF4-FFF2-40B4-BE49-F238E27FC236}">
                <a16:creationId xmlns:a16="http://schemas.microsoft.com/office/drawing/2014/main" id="{B575D462-F92A-45F9-9202-25CD138D99BD}"/>
              </a:ext>
            </a:extLst>
          </p:cNvPr>
          <p:cNvSpPr txBox="1">
            <a:spLocks noChangeArrowheads="1"/>
          </p:cNvSpPr>
          <p:nvPr/>
        </p:nvSpPr>
        <p:spPr bwMode="auto">
          <a:xfrm>
            <a:off x="5746812" y="1751384"/>
            <a:ext cx="6445188"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dirty="0">
                <a:latin typeface="+mn-lt"/>
              </a:rPr>
              <a:t>This Protestant President has surrounded himself with Roman Catholic intellectuals, speech writers, professors, priests, bishops and politicians. These Catholic – and </a:t>
            </a:r>
          </a:p>
          <a:p>
            <a:pPr algn="ctr" eaLnBrk="1" hangingPunct="1">
              <a:spcBef>
                <a:spcPts val="0"/>
              </a:spcBef>
              <a:buFontTx/>
              <a:buNone/>
            </a:pPr>
            <a:r>
              <a:rPr lang="en-US" altLang="en-US" dirty="0">
                <a:latin typeface="+mn-lt"/>
              </a:rPr>
              <a:t>thus Catholic social teaching – have for the past eight years been shaping Bush’s speeches, policies and legacy</a:t>
            </a:r>
            <a:r>
              <a:rPr lang="en-US" altLang="en-US" sz="2800" i="1" dirty="0">
                <a:latin typeface="+mn-lt"/>
              </a:rPr>
              <a:t>… </a:t>
            </a:r>
          </a:p>
          <a:p>
            <a:pPr algn="ctr" eaLnBrk="1" hangingPunct="1">
              <a:spcBef>
                <a:spcPts val="0"/>
              </a:spcBef>
              <a:buFontTx/>
              <a:buNone/>
            </a:pPr>
            <a:r>
              <a:rPr lang="en-US" altLang="en-US" sz="2800" i="1" dirty="0">
                <a:latin typeface="+mn-lt"/>
              </a:rPr>
              <a:t>Daniel Burke, The Washington Post, </a:t>
            </a:r>
          </a:p>
          <a:p>
            <a:pPr algn="ctr" eaLnBrk="1" hangingPunct="1">
              <a:spcBef>
                <a:spcPts val="0"/>
              </a:spcBef>
              <a:buFontTx/>
              <a:buNone/>
            </a:pPr>
            <a:r>
              <a:rPr lang="en-US" altLang="en-US" sz="2800" i="1" dirty="0">
                <a:latin typeface="+mn-lt"/>
              </a:rPr>
              <a:t>April 13, 2008. </a:t>
            </a:r>
          </a:p>
          <a:p>
            <a:pPr eaLnBrk="1" hangingPunct="1">
              <a:spcBef>
                <a:spcPct val="50000"/>
              </a:spcBef>
              <a:buFontTx/>
              <a:buNone/>
            </a:pPr>
            <a:endParaRPr lang="en-US" altLang="en-US" sz="2000" i="1" dirty="0"/>
          </a:p>
        </p:txBody>
      </p:sp>
      <p:sp>
        <p:nvSpPr>
          <p:cNvPr id="2" name="TextBox 1">
            <a:extLst>
              <a:ext uri="{FF2B5EF4-FFF2-40B4-BE49-F238E27FC236}">
                <a16:creationId xmlns:a16="http://schemas.microsoft.com/office/drawing/2014/main" id="{31177354-6AB8-4AC6-8140-EF38E2231B9B}"/>
              </a:ext>
            </a:extLst>
          </p:cNvPr>
          <p:cNvSpPr txBox="1"/>
          <p:nvPr/>
        </p:nvSpPr>
        <p:spPr>
          <a:xfrm>
            <a:off x="5779363" y="443883"/>
            <a:ext cx="5948039" cy="646331"/>
          </a:xfrm>
          <a:prstGeom prst="rect">
            <a:avLst/>
          </a:prstGeom>
          <a:noFill/>
        </p:spPr>
        <p:txBody>
          <a:bodyPr wrap="square" rtlCol="0">
            <a:spAutoFit/>
          </a:bodyPr>
          <a:lstStyle/>
          <a:p>
            <a:pPr algn="ctr"/>
            <a:r>
              <a:rPr lang="en-US" sz="3600" b="1" dirty="0"/>
              <a:t>Catholic influence over Bush</a:t>
            </a:r>
            <a:endParaRPr lang="en-NZ" sz="3600" b="1"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pope_benedictXVI_at_wh_600">
            <a:extLst>
              <a:ext uri="{FF2B5EF4-FFF2-40B4-BE49-F238E27FC236}">
                <a16:creationId xmlns:a16="http://schemas.microsoft.com/office/drawing/2014/main" id="{DB144FD7-D11C-492E-A64B-D1E2BCC22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691"/>
            <a:ext cx="5715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a:extLst>
              <a:ext uri="{FF2B5EF4-FFF2-40B4-BE49-F238E27FC236}">
                <a16:creationId xmlns:a16="http://schemas.microsoft.com/office/drawing/2014/main" id="{33BA8437-F657-43E9-855B-0BA4A8E08565}"/>
              </a:ext>
            </a:extLst>
          </p:cNvPr>
          <p:cNvSpPr txBox="1">
            <a:spLocks noChangeArrowheads="1"/>
          </p:cNvSpPr>
          <p:nvPr/>
        </p:nvSpPr>
        <p:spPr bwMode="auto">
          <a:xfrm>
            <a:off x="5715000" y="1698218"/>
            <a:ext cx="6476999"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dirty="0">
                <a:latin typeface="+mn-lt"/>
              </a:rPr>
              <a:t>George W. Bush could well be the nation’s first Catholic President… </a:t>
            </a:r>
          </a:p>
          <a:p>
            <a:pPr algn="ctr" eaLnBrk="1" hangingPunct="1">
              <a:spcBef>
                <a:spcPts val="0"/>
              </a:spcBef>
              <a:buFontTx/>
              <a:buNone/>
            </a:pPr>
            <a:r>
              <a:rPr lang="en-US" altLang="en-US" dirty="0">
                <a:latin typeface="+mn-lt"/>
              </a:rPr>
              <a:t>Yes, there was John F. Kennedy.  </a:t>
            </a:r>
          </a:p>
          <a:p>
            <a:pPr algn="ctr" eaLnBrk="1" hangingPunct="1">
              <a:spcBef>
                <a:spcPts val="0"/>
              </a:spcBef>
              <a:buFontTx/>
              <a:buNone/>
            </a:pPr>
            <a:r>
              <a:rPr lang="en-US" altLang="en-US" dirty="0">
                <a:latin typeface="+mn-lt"/>
              </a:rPr>
              <a:t>But where Kennedy sought to divorce his religion from his office, Bush has welcomed Roman Catholic doctrine and teachings into the White House and based many important </a:t>
            </a:r>
          </a:p>
          <a:p>
            <a:pPr algn="ctr" eaLnBrk="1" hangingPunct="1">
              <a:spcBef>
                <a:spcPts val="0"/>
              </a:spcBef>
              <a:buFontTx/>
              <a:buNone/>
            </a:pPr>
            <a:r>
              <a:rPr lang="en-US" altLang="en-US" dirty="0">
                <a:latin typeface="+mn-lt"/>
              </a:rPr>
              <a:t>domestic policy decisions on them!  </a:t>
            </a:r>
          </a:p>
          <a:p>
            <a:pPr algn="ctr" eaLnBrk="1" hangingPunct="1">
              <a:spcBef>
                <a:spcPts val="0"/>
              </a:spcBef>
              <a:buFontTx/>
              <a:buNone/>
            </a:pPr>
            <a:r>
              <a:rPr lang="en-US" altLang="en-US" dirty="0">
                <a:latin typeface="+mn-lt"/>
              </a:rPr>
              <a:t>Bush’s policies are Catholic!”</a:t>
            </a:r>
            <a:endParaRPr lang="en-US" altLang="en-US" i="1" dirty="0">
              <a:latin typeface="+mn-lt"/>
            </a:endParaRPr>
          </a:p>
          <a:p>
            <a:pPr algn="ctr" eaLnBrk="1" hangingPunct="1">
              <a:spcBef>
                <a:spcPct val="50000"/>
              </a:spcBef>
              <a:buFontTx/>
              <a:buNone/>
            </a:pPr>
            <a:endParaRPr lang="en-US" altLang="en-US" sz="2000" i="1" dirty="0">
              <a:solidFill>
                <a:schemeClr val="bg1"/>
              </a:solidFill>
            </a:endParaRPr>
          </a:p>
        </p:txBody>
      </p:sp>
      <p:sp>
        <p:nvSpPr>
          <p:cNvPr id="66564" name="Text Box 4">
            <a:extLst>
              <a:ext uri="{FF2B5EF4-FFF2-40B4-BE49-F238E27FC236}">
                <a16:creationId xmlns:a16="http://schemas.microsoft.com/office/drawing/2014/main" id="{B44CF238-A773-4853-A353-7020E309BF27}"/>
              </a:ext>
            </a:extLst>
          </p:cNvPr>
          <p:cNvSpPr txBox="1">
            <a:spLocks noChangeArrowheads="1"/>
          </p:cNvSpPr>
          <p:nvPr/>
        </p:nvSpPr>
        <p:spPr bwMode="auto">
          <a:xfrm>
            <a:off x="6664909" y="675442"/>
            <a:ext cx="457718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dirty="0">
                <a:latin typeface="+mn-lt"/>
              </a:rPr>
              <a:t>Bush’s Catholic policies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0131669850085">
            <a:extLst>
              <a:ext uri="{FF2B5EF4-FFF2-40B4-BE49-F238E27FC236}">
                <a16:creationId xmlns:a16="http://schemas.microsoft.com/office/drawing/2014/main" id="{D5EDA4F9-EBF6-4DFA-8C6C-14209EF3C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0"/>
            <a:ext cx="5651500" cy="436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1" name="Text Box 3">
            <a:extLst>
              <a:ext uri="{FF2B5EF4-FFF2-40B4-BE49-F238E27FC236}">
                <a16:creationId xmlns:a16="http://schemas.microsoft.com/office/drawing/2014/main" id="{0A9B6601-F0AE-4159-BFAC-5C5469795C4F}"/>
              </a:ext>
            </a:extLst>
          </p:cNvPr>
          <p:cNvSpPr txBox="1">
            <a:spLocks noChangeArrowheads="1"/>
          </p:cNvSpPr>
          <p:nvPr/>
        </p:nvSpPr>
        <p:spPr bwMode="auto">
          <a:xfrm>
            <a:off x="0" y="4581943"/>
            <a:ext cx="121920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dirty="0">
                <a:latin typeface="+mn-lt"/>
              </a:rPr>
              <a:t>Paul </a:t>
            </a:r>
            <a:r>
              <a:rPr lang="en-US" altLang="en-US" dirty="0" err="1">
                <a:latin typeface="+mn-lt"/>
              </a:rPr>
              <a:t>Weyrich</a:t>
            </a:r>
            <a:r>
              <a:rPr lang="en-US" altLang="en-US" dirty="0">
                <a:latin typeface="+mn-lt"/>
              </a:rPr>
              <a:t>, and architect of the religious right, goes even further.  </a:t>
            </a:r>
          </a:p>
          <a:p>
            <a:pPr algn="ctr" eaLnBrk="1" hangingPunct="1">
              <a:spcBef>
                <a:spcPts val="0"/>
              </a:spcBef>
              <a:buFontTx/>
              <a:buNone/>
            </a:pPr>
            <a:r>
              <a:rPr lang="en-US" altLang="en-US" dirty="0">
                <a:latin typeface="+mn-lt"/>
              </a:rPr>
              <a:t>He says he detects in Bush the same mindset as former British Prime Minister Tony Blair, who converted to Catholicism in 2007.  </a:t>
            </a:r>
          </a:p>
          <a:p>
            <a:pPr algn="ctr" eaLnBrk="1" hangingPunct="1">
              <a:spcBef>
                <a:spcPts val="0"/>
              </a:spcBef>
              <a:buFontTx/>
              <a:buNone/>
            </a:pPr>
            <a:r>
              <a:rPr lang="en-US" altLang="en-US" b="1" dirty="0">
                <a:solidFill>
                  <a:srgbClr val="FFFF00"/>
                </a:solidFill>
                <a:latin typeface="+mn-lt"/>
              </a:rPr>
              <a:t>“I think he is a secret believer,” </a:t>
            </a:r>
            <a:r>
              <a:rPr lang="en-US" altLang="en-US" dirty="0">
                <a:latin typeface="+mn-lt"/>
              </a:rPr>
              <a:t>says </a:t>
            </a:r>
            <a:r>
              <a:rPr lang="en-US" altLang="en-US" dirty="0" err="1">
                <a:latin typeface="+mn-lt"/>
              </a:rPr>
              <a:t>Weyrich</a:t>
            </a:r>
            <a:r>
              <a:rPr lang="en-US" altLang="en-US" dirty="0">
                <a:latin typeface="+mn-lt"/>
              </a:rPr>
              <a:t>.</a:t>
            </a:r>
            <a:r>
              <a:rPr lang="en-US" altLang="en-US" b="1" dirty="0">
                <a:latin typeface="+mn-lt"/>
              </a:rPr>
              <a:t> </a:t>
            </a:r>
          </a:p>
        </p:txBody>
      </p:sp>
      <p:sp>
        <p:nvSpPr>
          <p:cNvPr id="67588" name="Text Box 4">
            <a:extLst>
              <a:ext uri="{FF2B5EF4-FFF2-40B4-BE49-F238E27FC236}">
                <a16:creationId xmlns:a16="http://schemas.microsoft.com/office/drawing/2014/main" id="{40C946EC-0613-4F60-9B86-C233C48D487E}"/>
              </a:ext>
            </a:extLst>
          </p:cNvPr>
          <p:cNvSpPr txBox="1">
            <a:spLocks noChangeArrowheads="1"/>
          </p:cNvSpPr>
          <p:nvPr/>
        </p:nvSpPr>
        <p:spPr bwMode="auto">
          <a:xfrm>
            <a:off x="5992427" y="615457"/>
            <a:ext cx="611671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dirty="0">
                <a:latin typeface="+mn-lt"/>
              </a:rPr>
              <a:t>Former Bush speechwriter Michael Gerson, an evangelical with an affinity for Catholic teaching, </a:t>
            </a:r>
          </a:p>
          <a:p>
            <a:pPr algn="ctr" eaLnBrk="1" hangingPunct="1">
              <a:spcBef>
                <a:spcPts val="0"/>
              </a:spcBef>
              <a:buFontTx/>
              <a:buNone/>
            </a:pPr>
            <a:r>
              <a:rPr lang="en-US" altLang="en-US" dirty="0">
                <a:latin typeface="+mn-lt"/>
              </a:rPr>
              <a:t>says that the key to understanding Bush’s domestic policy is to view </a:t>
            </a:r>
          </a:p>
          <a:p>
            <a:pPr algn="ctr" eaLnBrk="1" hangingPunct="1">
              <a:spcBef>
                <a:spcPts val="0"/>
              </a:spcBef>
              <a:buFontTx/>
              <a:buNone/>
            </a:pPr>
            <a:r>
              <a:rPr lang="en-US" altLang="en-US" dirty="0">
                <a:latin typeface="+mn-lt"/>
              </a:rPr>
              <a:t>it through the lens of Rome.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6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3">
            <a:extLst>
              <a:ext uri="{FF2B5EF4-FFF2-40B4-BE49-F238E27FC236}">
                <a16:creationId xmlns:a16="http://schemas.microsoft.com/office/drawing/2014/main" id="{0DFC8069-2D2E-4450-822C-05D8137AB3E4}"/>
              </a:ext>
            </a:extLst>
          </p:cNvPr>
          <p:cNvSpPr txBox="1">
            <a:spLocks noChangeArrowheads="1"/>
          </p:cNvSpPr>
          <p:nvPr/>
        </p:nvSpPr>
        <p:spPr bwMode="auto">
          <a:xfrm>
            <a:off x="7075501" y="2888141"/>
            <a:ext cx="450985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latin typeface="+mn-lt"/>
              </a:rPr>
              <a:t>Similarly, John </a:t>
            </a:r>
            <a:r>
              <a:rPr lang="en-US" altLang="en-US" sz="3600" dirty="0" err="1">
                <a:latin typeface="+mn-lt"/>
              </a:rPr>
              <a:t>DiIulio</a:t>
            </a:r>
            <a:r>
              <a:rPr lang="en-US" altLang="en-US" sz="3600" dirty="0">
                <a:latin typeface="+mn-lt"/>
              </a:rPr>
              <a:t>, Bush’s first director of faith-based initiatives, has called Bush a “closet Catholic.”</a:t>
            </a:r>
          </a:p>
        </p:txBody>
      </p:sp>
      <p:pic>
        <p:nvPicPr>
          <p:cNvPr id="5" name="Picture 4">
            <a:extLst>
              <a:ext uri="{FF2B5EF4-FFF2-40B4-BE49-F238E27FC236}">
                <a16:creationId xmlns:a16="http://schemas.microsoft.com/office/drawing/2014/main" id="{3E37EC64-4F9B-4AD5-BA6C-E00949133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67500" cy="6667500"/>
          </a:xfrm>
          <a:prstGeom prst="rect">
            <a:avLst/>
          </a:prstGeom>
        </p:spPr>
      </p:pic>
      <p:sp>
        <p:nvSpPr>
          <p:cNvPr id="8" name="TextBox 7">
            <a:extLst>
              <a:ext uri="{FF2B5EF4-FFF2-40B4-BE49-F238E27FC236}">
                <a16:creationId xmlns:a16="http://schemas.microsoft.com/office/drawing/2014/main" id="{C31891B8-74B9-42E2-A225-0210FEE278A7}"/>
              </a:ext>
            </a:extLst>
          </p:cNvPr>
          <p:cNvSpPr txBox="1"/>
          <p:nvPr/>
        </p:nvSpPr>
        <p:spPr>
          <a:xfrm>
            <a:off x="7137645" y="834501"/>
            <a:ext cx="4447713" cy="1200329"/>
          </a:xfrm>
          <a:prstGeom prst="rect">
            <a:avLst/>
          </a:prstGeom>
          <a:noFill/>
        </p:spPr>
        <p:txBody>
          <a:bodyPr wrap="square" rtlCol="0">
            <a:spAutoFit/>
          </a:bodyPr>
          <a:lstStyle/>
          <a:p>
            <a:pPr algn="ctr"/>
            <a:r>
              <a:rPr lang="en-US" sz="3600" b="1" dirty="0"/>
              <a:t>George Bush </a:t>
            </a:r>
          </a:p>
          <a:p>
            <a:pPr algn="ctr"/>
            <a:r>
              <a:rPr lang="en-US" sz="3600" b="1" dirty="0"/>
              <a:t>Secret Catholic?</a:t>
            </a:r>
            <a:endParaRPr lang="en-NZ" sz="3600" b="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610x">
            <a:extLst>
              <a:ext uri="{FF2B5EF4-FFF2-40B4-BE49-F238E27FC236}">
                <a16:creationId xmlns:a16="http://schemas.microsoft.com/office/drawing/2014/main" id="{0FB1DD9E-4F6E-4213-85E9-A6DF6987B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705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19" name="Text Box 3">
            <a:extLst>
              <a:ext uri="{FF2B5EF4-FFF2-40B4-BE49-F238E27FC236}">
                <a16:creationId xmlns:a16="http://schemas.microsoft.com/office/drawing/2014/main" id="{00D22CD6-53A1-4674-9BE9-D976E394067C}"/>
              </a:ext>
            </a:extLst>
          </p:cNvPr>
          <p:cNvSpPr txBox="1">
            <a:spLocks noChangeArrowheads="1"/>
          </p:cNvSpPr>
          <p:nvPr/>
        </p:nvSpPr>
        <p:spPr bwMode="auto">
          <a:xfrm>
            <a:off x="0" y="4358978"/>
            <a:ext cx="12191999" cy="2492990"/>
          </a:xfrm>
          <a:prstGeom prst="rect">
            <a:avLst/>
          </a:prstGeom>
          <a:noFill/>
          <a:ln>
            <a:noFill/>
          </a:ln>
          <a:effectLst/>
        </p:spPr>
        <p:txBody>
          <a:bodyPr wrap="square">
            <a:spAutoFit/>
          </a:bodyPr>
          <a:lstStyle/>
          <a:p>
            <a:pPr algn="ctr" eaLnBrk="1" hangingPunct="1">
              <a:defRPr/>
            </a:pPr>
            <a:r>
              <a:rPr lang="en-US" sz="3200" dirty="0">
                <a:effectLst>
                  <a:glow rad="101600">
                    <a:schemeClr val="bg1">
                      <a:alpha val="60000"/>
                    </a:schemeClr>
                  </a:glow>
                </a:effectLst>
              </a:rPr>
              <a:t>Eternal Word Television Network [EWTN, a Catholic station].  </a:t>
            </a:r>
          </a:p>
          <a:p>
            <a:pPr algn="ctr" eaLnBrk="1" hangingPunct="1">
              <a:defRPr/>
            </a:pPr>
            <a:r>
              <a:rPr lang="en-US" sz="3200" dirty="0">
                <a:effectLst>
                  <a:glow rad="101600">
                    <a:schemeClr val="bg1">
                      <a:alpha val="60000"/>
                    </a:schemeClr>
                  </a:glow>
                </a:effectLst>
              </a:rPr>
              <a:t>EWTN anchor Raymond Arroyo asked Bush </a:t>
            </a:r>
          </a:p>
          <a:p>
            <a:pPr algn="ctr" eaLnBrk="1" hangingPunct="1">
              <a:defRPr/>
            </a:pPr>
            <a:r>
              <a:rPr lang="en-US" sz="3200" dirty="0">
                <a:effectLst>
                  <a:glow rad="101600">
                    <a:schemeClr val="bg1">
                      <a:alpha val="60000"/>
                    </a:schemeClr>
                  </a:glow>
                </a:effectLst>
              </a:rPr>
              <a:t>concerning the Apostolic Visit of the Pope, </a:t>
            </a:r>
          </a:p>
          <a:p>
            <a:pPr algn="ctr" eaLnBrk="1" hangingPunct="1">
              <a:defRPr/>
            </a:pPr>
            <a:r>
              <a:rPr lang="en-US" sz="3200" dirty="0">
                <a:effectLst>
                  <a:glow rad="101600">
                    <a:schemeClr val="bg1">
                      <a:alpha val="60000"/>
                    </a:schemeClr>
                  </a:glow>
                </a:effectLst>
              </a:rPr>
              <a:t>“When you look into Pope Benedict XVI’s eyes what do you see?”  </a:t>
            </a:r>
          </a:p>
          <a:p>
            <a:pPr algn="ctr" eaLnBrk="1" hangingPunct="1">
              <a:defRPr/>
            </a:pPr>
            <a:r>
              <a:rPr lang="en-US" sz="2800" i="1" dirty="0">
                <a:effectLst>
                  <a:glow rad="101600">
                    <a:schemeClr val="bg1">
                      <a:alpha val="60000"/>
                    </a:schemeClr>
                  </a:glow>
                </a:effectLst>
              </a:rPr>
              <a:t>EWTN News Feature, April 11, 2008.  </a:t>
            </a:r>
          </a:p>
        </p:txBody>
      </p:sp>
      <p:sp>
        <p:nvSpPr>
          <p:cNvPr id="2" name="TextBox 1">
            <a:extLst>
              <a:ext uri="{FF2B5EF4-FFF2-40B4-BE49-F238E27FC236}">
                <a16:creationId xmlns:a16="http://schemas.microsoft.com/office/drawing/2014/main" id="{09E0262A-10B6-46AF-8CBA-CF970686C36F}"/>
              </a:ext>
            </a:extLst>
          </p:cNvPr>
          <p:cNvSpPr txBox="1"/>
          <p:nvPr/>
        </p:nvSpPr>
        <p:spPr>
          <a:xfrm>
            <a:off x="6371948" y="2092377"/>
            <a:ext cx="6400800" cy="1754326"/>
          </a:xfrm>
          <a:prstGeom prst="rect">
            <a:avLst/>
          </a:prstGeom>
          <a:noFill/>
        </p:spPr>
        <p:txBody>
          <a:bodyPr>
            <a:spAutoFit/>
          </a:bodyPr>
          <a:lstStyle/>
          <a:p>
            <a:pPr algn="ctr" eaLnBrk="1" hangingPunct="1">
              <a:defRPr/>
            </a:pPr>
            <a:r>
              <a:rPr lang="en-US" sz="3600" b="1" dirty="0">
                <a:effectLst>
                  <a:glow rad="101600">
                    <a:schemeClr val="bg1">
                      <a:alpha val="60000"/>
                    </a:schemeClr>
                  </a:glow>
                </a:effectLst>
              </a:rPr>
              <a:t>To which Bush replied immediately and without hesitation: “God.”</a:t>
            </a:r>
            <a:endParaRPr lang="en-NZ"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bush_cardinalmccarrick">
            <a:extLst>
              <a:ext uri="{FF2B5EF4-FFF2-40B4-BE49-F238E27FC236}">
                <a16:creationId xmlns:a16="http://schemas.microsoft.com/office/drawing/2014/main" id="{D99E28A7-E449-4BB0-9F32-16A4BA606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99" y="1470"/>
            <a:ext cx="12112101" cy="685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Box 1">
            <a:extLst>
              <a:ext uri="{FF2B5EF4-FFF2-40B4-BE49-F238E27FC236}">
                <a16:creationId xmlns:a16="http://schemas.microsoft.com/office/drawing/2014/main" id="{53A3BB85-9271-4FE6-9F5E-1036C7669D0D}"/>
              </a:ext>
            </a:extLst>
          </p:cNvPr>
          <p:cNvSpPr txBox="1">
            <a:spLocks noChangeArrowheads="1"/>
          </p:cNvSpPr>
          <p:nvPr/>
        </p:nvSpPr>
        <p:spPr bwMode="auto">
          <a:xfrm>
            <a:off x="1654946" y="5572958"/>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NZ" altLang="en-US" sz="3600" b="1" dirty="0">
                <a:effectLst>
                  <a:glow rad="101600">
                    <a:schemeClr val="bg1">
                      <a:alpha val="60000"/>
                    </a:schemeClr>
                  </a:glow>
                </a:effectLst>
                <a:latin typeface="+mn-lt"/>
              </a:rPr>
              <a:t>Bush Family attending Catholic Mass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ushs_at_mass">
            <a:extLst>
              <a:ext uri="{FF2B5EF4-FFF2-40B4-BE49-F238E27FC236}">
                <a16:creationId xmlns:a16="http://schemas.microsoft.com/office/drawing/2014/main" id="{5066B9DB-CCDE-4732-8C58-7285D5C2F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1234"/>
            <a:ext cx="5228948"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7907" name="Picture 3" descr="clinton_communion1">
            <a:extLst>
              <a:ext uri="{FF2B5EF4-FFF2-40B4-BE49-F238E27FC236}">
                <a16:creationId xmlns:a16="http://schemas.microsoft.com/office/drawing/2014/main" id="{423A489B-7445-493E-BDA8-1D84D12E8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927" y="0"/>
            <a:ext cx="6963052"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4">
            <a:extLst>
              <a:ext uri="{FF2B5EF4-FFF2-40B4-BE49-F238E27FC236}">
                <a16:creationId xmlns:a16="http://schemas.microsoft.com/office/drawing/2014/main" id="{86FE6497-1F8B-4567-BAE8-382CCCB73EAC}"/>
              </a:ext>
            </a:extLst>
          </p:cNvPr>
          <p:cNvSpPr txBox="1">
            <a:spLocks noChangeArrowheads="1"/>
          </p:cNvSpPr>
          <p:nvPr/>
        </p:nvSpPr>
        <p:spPr bwMode="auto">
          <a:xfrm>
            <a:off x="225440" y="142563"/>
            <a:ext cx="43561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b="1" dirty="0">
                <a:latin typeface="+mn-lt"/>
              </a:rPr>
              <a:t>Bush family participate in Catholic ritual of     </a:t>
            </a:r>
          </a:p>
          <a:p>
            <a:pPr algn="ctr" eaLnBrk="1" hangingPunct="1">
              <a:spcBef>
                <a:spcPts val="0"/>
              </a:spcBef>
              <a:buFontTx/>
              <a:buNone/>
            </a:pPr>
            <a:r>
              <a:rPr lang="en-US" altLang="en-US" b="1" dirty="0">
                <a:latin typeface="+mn-lt"/>
              </a:rPr>
              <a:t>Ash Wednesday</a:t>
            </a:r>
          </a:p>
        </p:txBody>
      </p:sp>
      <p:sp>
        <p:nvSpPr>
          <p:cNvPr id="507909" name="Text Box 5">
            <a:extLst>
              <a:ext uri="{FF2B5EF4-FFF2-40B4-BE49-F238E27FC236}">
                <a16:creationId xmlns:a16="http://schemas.microsoft.com/office/drawing/2014/main" id="{CA6FC491-06E2-4FBD-8EDA-057C630D305A}"/>
              </a:ext>
            </a:extLst>
          </p:cNvPr>
          <p:cNvSpPr txBox="1">
            <a:spLocks noChangeArrowheads="1"/>
          </p:cNvSpPr>
          <p:nvPr/>
        </p:nvSpPr>
        <p:spPr bwMode="auto">
          <a:xfrm>
            <a:off x="6586607" y="5410401"/>
            <a:ext cx="41767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dirty="0">
                <a:latin typeface="+mn-lt"/>
              </a:rPr>
              <a:t>Clinton receives wafer at Catholic Mass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79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7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442px-Nancy_Pelosi_official_portrait">
            <a:extLst>
              <a:ext uri="{FF2B5EF4-FFF2-40B4-BE49-F238E27FC236}">
                <a16:creationId xmlns:a16="http://schemas.microsoft.com/office/drawing/2014/main" id="{015EA5AB-7E65-45F2-8EA3-A4491FBEA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05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a:extLst>
              <a:ext uri="{FF2B5EF4-FFF2-40B4-BE49-F238E27FC236}">
                <a16:creationId xmlns:a16="http://schemas.microsoft.com/office/drawing/2014/main" id="{A2612CA9-F9D2-4FCB-99B2-B191375C3047}"/>
              </a:ext>
            </a:extLst>
          </p:cNvPr>
          <p:cNvSpPr txBox="1">
            <a:spLocks noChangeArrowheads="1"/>
          </p:cNvSpPr>
          <p:nvPr/>
        </p:nvSpPr>
        <p:spPr bwMode="auto">
          <a:xfrm>
            <a:off x="419099" y="5183972"/>
            <a:ext cx="4067175" cy="95410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2800" dirty="0">
                <a:effectLst>
                  <a:glow rad="101600">
                    <a:schemeClr val="bg1">
                      <a:alpha val="60000"/>
                    </a:schemeClr>
                  </a:glow>
                </a:effectLst>
                <a:latin typeface="+mn-lt"/>
              </a:rPr>
              <a:t>Nancy Pelosi            </a:t>
            </a:r>
          </a:p>
          <a:p>
            <a:pPr algn="ctr" eaLnBrk="1" hangingPunct="1">
              <a:spcBef>
                <a:spcPts val="0"/>
              </a:spcBef>
              <a:buFontTx/>
              <a:buNone/>
            </a:pPr>
            <a:r>
              <a:rPr lang="en-US" altLang="en-US" sz="2800" dirty="0">
                <a:effectLst>
                  <a:glow rad="101600">
                    <a:schemeClr val="bg1">
                      <a:alpha val="60000"/>
                    </a:schemeClr>
                  </a:glow>
                </a:effectLst>
                <a:latin typeface="+mn-lt"/>
              </a:rPr>
              <a:t>Speaker of the House</a:t>
            </a:r>
          </a:p>
        </p:txBody>
      </p:sp>
      <p:pic>
        <p:nvPicPr>
          <p:cNvPr id="422916" name="Picture 4" descr="Jesuit 8">
            <a:extLst>
              <a:ext uri="{FF2B5EF4-FFF2-40B4-BE49-F238E27FC236}">
                <a16:creationId xmlns:a16="http://schemas.microsoft.com/office/drawing/2014/main" id="{254AD410-1A10-4B6E-BF4B-4F1A61094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744" y="1728"/>
            <a:ext cx="7286625" cy="462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17" name="Text Box 5">
            <a:extLst>
              <a:ext uri="{FF2B5EF4-FFF2-40B4-BE49-F238E27FC236}">
                <a16:creationId xmlns:a16="http://schemas.microsoft.com/office/drawing/2014/main" id="{FC8103DE-9015-4A42-9545-8FC67BB9849F}"/>
              </a:ext>
            </a:extLst>
          </p:cNvPr>
          <p:cNvSpPr txBox="1">
            <a:spLocks noChangeArrowheads="1"/>
          </p:cNvSpPr>
          <p:nvPr/>
        </p:nvSpPr>
        <p:spPr bwMode="auto">
          <a:xfrm>
            <a:off x="5324474" y="4954019"/>
            <a:ext cx="668701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dirty="0">
                <a:latin typeface="+mn-lt"/>
              </a:rPr>
              <a:t>Jesuit Priest, Stephen A. </a:t>
            </a:r>
            <a:r>
              <a:rPr lang="en-US" altLang="en-US" dirty="0" err="1">
                <a:latin typeface="+mn-lt"/>
              </a:rPr>
              <a:t>Privett</a:t>
            </a:r>
            <a:r>
              <a:rPr lang="en-US" altLang="en-US" dirty="0">
                <a:latin typeface="+mn-lt"/>
              </a:rPr>
              <a:t> (President, San Francisco University) opening 110</a:t>
            </a:r>
            <a:r>
              <a:rPr lang="en-US" altLang="en-US" baseline="30000" dirty="0">
                <a:latin typeface="+mn-lt"/>
              </a:rPr>
              <a:t>th</a:t>
            </a:r>
            <a:r>
              <a:rPr lang="en-US" altLang="en-US" dirty="0">
                <a:latin typeface="+mn-lt"/>
              </a:rPr>
              <a:t> Congress, 2007.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29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2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Jesuit 7">
            <a:extLst>
              <a:ext uri="{FF2B5EF4-FFF2-40B4-BE49-F238E27FC236}">
                <a16:creationId xmlns:a16="http://schemas.microsoft.com/office/drawing/2014/main" id="{D83475A0-2B81-4397-9A86-4BC1C6BD0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4" y="1"/>
            <a:ext cx="1225414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3">
            <a:extLst>
              <a:ext uri="{FF2B5EF4-FFF2-40B4-BE49-F238E27FC236}">
                <a16:creationId xmlns:a16="http://schemas.microsoft.com/office/drawing/2014/main" id="{404BBDFB-3F60-4857-8882-247CA0790D56}"/>
              </a:ext>
            </a:extLst>
          </p:cNvPr>
          <p:cNvSpPr txBox="1">
            <a:spLocks noChangeArrowheads="1"/>
          </p:cNvSpPr>
          <p:nvPr/>
        </p:nvSpPr>
        <p:spPr bwMode="auto">
          <a:xfrm>
            <a:off x="0" y="4793941"/>
            <a:ext cx="83534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dirty="0">
                <a:effectLst>
                  <a:glow rad="101600">
                    <a:schemeClr val="bg1">
                      <a:alpha val="60000"/>
                    </a:schemeClr>
                  </a:glow>
                </a:effectLst>
                <a:latin typeface="+mn-lt"/>
              </a:rPr>
              <a:t>Celebrating with the Congress Chaplain (Catholic Priest, Daniel P. Chaplain)</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14456</TotalTime>
  <Words>4295</Words>
  <Application>Microsoft Office PowerPoint</Application>
  <PresentationFormat>Widescreen</PresentationFormat>
  <Paragraphs>421</Paragraphs>
  <Slides>150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150</vt:i4>
      </vt:variant>
    </vt:vector>
  </HeadingPairs>
  <TitlesOfParts>
    <vt:vector size="15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Pope John Paul II welcomes Soviet President Mikhail Gorbachev and his wife to the first meeting ever between a Kremlin chief and  a Pope at the Vatican on Dec. 1, 1989.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Telfer</dc:creator>
  <cp:lastModifiedBy>Bruce Telfer</cp:lastModifiedBy>
  <cp:revision>132</cp:revision>
  <dcterms:created xsi:type="dcterms:W3CDTF">2019-10-17T13:45:22Z</dcterms:created>
  <dcterms:modified xsi:type="dcterms:W3CDTF">2019-11-16T19:43:27Z</dcterms:modified>
</cp:coreProperties>
</file>