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4"/>
  </p:notesMasterIdLst>
  <p:sldIdLst>
    <p:sldId id="1013" r:id="rId2"/>
    <p:sldId id="1049" r:id="rId3"/>
    <p:sldId id="1063" r:id="rId4"/>
    <p:sldId id="1070" r:id="rId5"/>
    <p:sldId id="1081" r:id="rId6"/>
    <p:sldId id="1125" r:id="rId7"/>
    <p:sldId id="1126" r:id="rId8"/>
    <p:sldId id="1127" r:id="rId9"/>
    <p:sldId id="1128" r:id="rId10"/>
    <p:sldId id="1086" r:id="rId11"/>
    <p:sldId id="1087" r:id="rId12"/>
    <p:sldId id="1088" r:id="rId13"/>
    <p:sldId id="1089" r:id="rId14"/>
    <p:sldId id="1090" r:id="rId15"/>
    <p:sldId id="1071" r:id="rId16"/>
    <p:sldId id="1099" r:id="rId17"/>
    <p:sldId id="1065" r:id="rId18"/>
    <p:sldId id="1098" r:id="rId19"/>
    <p:sldId id="1097" r:id="rId20"/>
    <p:sldId id="1100" r:id="rId21"/>
    <p:sldId id="458" r:id="rId22"/>
    <p:sldId id="279" r:id="rId23"/>
    <p:sldId id="1066" r:id="rId24"/>
    <p:sldId id="1076" r:id="rId25"/>
    <p:sldId id="298" r:id="rId26"/>
    <p:sldId id="261" r:id="rId27"/>
    <p:sldId id="1150" r:id="rId28"/>
    <p:sldId id="1078" r:id="rId29"/>
    <p:sldId id="1077" r:id="rId30"/>
    <p:sldId id="406" r:id="rId31"/>
    <p:sldId id="1064" r:id="rId32"/>
    <p:sldId id="1130" r:id="rId33"/>
    <p:sldId id="1141" r:id="rId34"/>
    <p:sldId id="1091" r:id="rId35"/>
    <p:sldId id="1079" r:id="rId36"/>
    <p:sldId id="1137" r:id="rId37"/>
    <p:sldId id="1106" r:id="rId38"/>
    <p:sldId id="1134" r:id="rId39"/>
    <p:sldId id="1136" r:id="rId40"/>
    <p:sldId id="1135" r:id="rId41"/>
    <p:sldId id="1133" r:id="rId42"/>
    <p:sldId id="1074" r:id="rId43"/>
    <p:sldId id="1092" r:id="rId44"/>
    <p:sldId id="1093" r:id="rId45"/>
    <p:sldId id="1094" r:id="rId46"/>
    <p:sldId id="1149" r:id="rId47"/>
    <p:sldId id="1095" r:id="rId48"/>
    <p:sldId id="1102" r:id="rId49"/>
    <p:sldId id="1103" r:id="rId50"/>
    <p:sldId id="1107" r:id="rId51"/>
    <p:sldId id="301" r:id="rId52"/>
    <p:sldId id="318" r:id="rId53"/>
    <p:sldId id="319" r:id="rId54"/>
    <p:sldId id="1104" r:id="rId55"/>
    <p:sldId id="1105" r:id="rId56"/>
    <p:sldId id="1109" r:id="rId57"/>
    <p:sldId id="1108" r:id="rId58"/>
    <p:sldId id="1110" r:id="rId59"/>
    <p:sldId id="534" r:id="rId60"/>
    <p:sldId id="1114" r:id="rId61"/>
    <p:sldId id="1113" r:id="rId62"/>
    <p:sldId id="1075" r:id="rId63"/>
    <p:sldId id="1068" r:id="rId64"/>
    <p:sldId id="1072" r:id="rId65"/>
    <p:sldId id="1069" r:id="rId66"/>
    <p:sldId id="1112" r:id="rId67"/>
    <p:sldId id="257" r:id="rId68"/>
    <p:sldId id="293" r:id="rId69"/>
    <p:sldId id="295" r:id="rId70"/>
    <p:sldId id="382" r:id="rId71"/>
    <p:sldId id="290" r:id="rId72"/>
    <p:sldId id="376" r:id="rId73"/>
    <p:sldId id="296" r:id="rId74"/>
    <p:sldId id="294" r:id="rId75"/>
    <p:sldId id="1131" r:id="rId76"/>
    <p:sldId id="1132" r:id="rId77"/>
    <p:sldId id="410" r:id="rId78"/>
    <p:sldId id="330" r:id="rId79"/>
    <p:sldId id="393" r:id="rId80"/>
    <p:sldId id="392" r:id="rId81"/>
    <p:sldId id="1015" r:id="rId82"/>
    <p:sldId id="1115" r:id="rId83"/>
    <p:sldId id="1124" r:id="rId84"/>
    <p:sldId id="303" r:id="rId85"/>
    <p:sldId id="315" r:id="rId86"/>
    <p:sldId id="378" r:id="rId87"/>
    <p:sldId id="372" r:id="rId88"/>
    <p:sldId id="1120" r:id="rId89"/>
    <p:sldId id="260" r:id="rId90"/>
    <p:sldId id="1016" r:id="rId91"/>
    <p:sldId id="385" r:id="rId92"/>
    <p:sldId id="1175" r:id="rId93"/>
    <p:sldId id="383" r:id="rId94"/>
    <p:sldId id="386" r:id="rId95"/>
    <p:sldId id="1017" r:id="rId96"/>
    <p:sldId id="1018" r:id="rId97"/>
    <p:sldId id="1122" r:id="rId98"/>
    <p:sldId id="1123" r:id="rId99"/>
    <p:sldId id="380" r:id="rId100"/>
    <p:sldId id="379" r:id="rId101"/>
    <p:sldId id="310" r:id="rId102"/>
    <p:sldId id="311" r:id="rId103"/>
    <p:sldId id="538" r:id="rId104"/>
    <p:sldId id="1117" r:id="rId105"/>
    <p:sldId id="1116" r:id="rId106"/>
    <p:sldId id="1118" r:id="rId107"/>
    <p:sldId id="329" r:id="rId108"/>
    <p:sldId id="1152" r:id="rId109"/>
    <p:sldId id="1151" r:id="rId110"/>
    <p:sldId id="1161" r:id="rId111"/>
    <p:sldId id="1168" r:id="rId112"/>
    <p:sldId id="1169" r:id="rId113"/>
    <p:sldId id="1170" r:id="rId114"/>
    <p:sldId id="1162" r:id="rId115"/>
    <p:sldId id="1163" r:id="rId116"/>
    <p:sldId id="1156" r:id="rId117"/>
    <p:sldId id="1159" r:id="rId118"/>
    <p:sldId id="1160" r:id="rId119"/>
    <p:sldId id="1173" r:id="rId120"/>
    <p:sldId id="1172" r:id="rId121"/>
    <p:sldId id="1171" r:id="rId122"/>
    <p:sldId id="1174"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CEB888D-5057-42C7-BC98-806B40B2C38E}">
          <p14:sldIdLst>
            <p14:sldId id="1013"/>
            <p14:sldId id="1049"/>
            <p14:sldId id="1063"/>
            <p14:sldId id="1070"/>
            <p14:sldId id="1081"/>
            <p14:sldId id="1125"/>
            <p14:sldId id="1126"/>
            <p14:sldId id="1127"/>
            <p14:sldId id="1128"/>
            <p14:sldId id="1086"/>
            <p14:sldId id="1087"/>
            <p14:sldId id="1088"/>
            <p14:sldId id="1089"/>
            <p14:sldId id="1090"/>
            <p14:sldId id="1071"/>
            <p14:sldId id="1099"/>
            <p14:sldId id="1065"/>
            <p14:sldId id="1098"/>
            <p14:sldId id="1097"/>
          </p14:sldIdLst>
        </p14:section>
        <p14:section name="Untitled Section" id="{22FDB404-0EB5-493C-B49A-8EC81A507F11}">
          <p14:sldIdLst>
            <p14:sldId id="1100"/>
            <p14:sldId id="458"/>
            <p14:sldId id="279"/>
            <p14:sldId id="1066"/>
            <p14:sldId id="1076"/>
            <p14:sldId id="298"/>
            <p14:sldId id="261"/>
            <p14:sldId id="1150"/>
            <p14:sldId id="1078"/>
            <p14:sldId id="1077"/>
            <p14:sldId id="406"/>
            <p14:sldId id="1064"/>
            <p14:sldId id="1130"/>
            <p14:sldId id="1141"/>
            <p14:sldId id="1091"/>
            <p14:sldId id="1079"/>
            <p14:sldId id="1137"/>
            <p14:sldId id="1106"/>
            <p14:sldId id="1134"/>
            <p14:sldId id="1136"/>
            <p14:sldId id="1135"/>
            <p14:sldId id="1133"/>
            <p14:sldId id="1074"/>
            <p14:sldId id="1092"/>
            <p14:sldId id="1093"/>
            <p14:sldId id="1094"/>
            <p14:sldId id="1149"/>
            <p14:sldId id="1095"/>
            <p14:sldId id="1102"/>
            <p14:sldId id="1103"/>
            <p14:sldId id="1107"/>
            <p14:sldId id="301"/>
            <p14:sldId id="318"/>
            <p14:sldId id="319"/>
            <p14:sldId id="1104"/>
            <p14:sldId id="1105"/>
            <p14:sldId id="1109"/>
            <p14:sldId id="1108"/>
            <p14:sldId id="1110"/>
            <p14:sldId id="534"/>
            <p14:sldId id="1114"/>
            <p14:sldId id="1113"/>
            <p14:sldId id="1075"/>
            <p14:sldId id="1068"/>
            <p14:sldId id="1072"/>
            <p14:sldId id="1069"/>
            <p14:sldId id="1112"/>
            <p14:sldId id="257"/>
            <p14:sldId id="293"/>
            <p14:sldId id="295"/>
            <p14:sldId id="382"/>
            <p14:sldId id="290"/>
            <p14:sldId id="376"/>
            <p14:sldId id="296"/>
            <p14:sldId id="294"/>
            <p14:sldId id="1131"/>
            <p14:sldId id="1132"/>
            <p14:sldId id="410"/>
            <p14:sldId id="330"/>
            <p14:sldId id="393"/>
            <p14:sldId id="392"/>
            <p14:sldId id="1015"/>
            <p14:sldId id="1115"/>
            <p14:sldId id="1124"/>
            <p14:sldId id="303"/>
            <p14:sldId id="315"/>
            <p14:sldId id="378"/>
            <p14:sldId id="372"/>
            <p14:sldId id="1120"/>
            <p14:sldId id="260"/>
            <p14:sldId id="1016"/>
            <p14:sldId id="385"/>
            <p14:sldId id="1175"/>
            <p14:sldId id="383"/>
            <p14:sldId id="386"/>
            <p14:sldId id="1017"/>
            <p14:sldId id="1018"/>
            <p14:sldId id="1122"/>
            <p14:sldId id="1123"/>
            <p14:sldId id="380"/>
            <p14:sldId id="379"/>
            <p14:sldId id="310"/>
            <p14:sldId id="311"/>
            <p14:sldId id="538"/>
            <p14:sldId id="1117"/>
            <p14:sldId id="1116"/>
            <p14:sldId id="1118"/>
            <p14:sldId id="329"/>
            <p14:sldId id="1152"/>
            <p14:sldId id="1151"/>
            <p14:sldId id="1161"/>
            <p14:sldId id="1168"/>
            <p14:sldId id="1169"/>
            <p14:sldId id="1170"/>
            <p14:sldId id="1162"/>
            <p14:sldId id="1163"/>
            <p14:sldId id="1156"/>
            <p14:sldId id="1159"/>
            <p14:sldId id="1160"/>
            <p14:sldId id="1173"/>
            <p14:sldId id="1172"/>
            <p14:sldId id="1171"/>
            <p14:sldId id="1174"/>
          </p14:sldIdLst>
        </p14:section>
      </p14:sectionLst>
    </p:ex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40" autoAdjust="0"/>
    <p:restoredTop sz="95552" autoAdjust="0"/>
  </p:normalViewPr>
  <p:slideViewPr>
    <p:cSldViewPr>
      <p:cViewPr varScale="1">
        <p:scale>
          <a:sx n="108" d="100"/>
          <a:sy n="108" d="100"/>
        </p:scale>
        <p:origin x="450" y="144"/>
      </p:cViewPr>
      <p:guideLst>
        <p:guide orient="horz" pos="2160"/>
        <p:guide pos="3841"/>
      </p:guideLst>
    </p:cSldViewPr>
  </p:slideViewPr>
  <p:outlineViewPr>
    <p:cViewPr>
      <p:scale>
        <a:sx n="33" d="100"/>
        <a:sy n="33" d="100"/>
      </p:scale>
      <p:origin x="0" y="-43637"/>
    </p:cViewPr>
  </p:outlineViewPr>
  <p:notesTextViewPr>
    <p:cViewPr>
      <p:scale>
        <a:sx n="150" d="100"/>
        <a:sy n="150" d="100"/>
      </p:scale>
      <p:origin x="0" y="0"/>
    </p:cViewPr>
  </p:notesTextViewPr>
  <p:sorterViewPr>
    <p:cViewPr>
      <p:scale>
        <a:sx n="75" d="100"/>
        <a:sy n="75" d="100"/>
      </p:scale>
      <p:origin x="0" y="-1924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12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ce Telfer" userId="57d10e5ce16f5300" providerId="LiveId" clId="{7B2EFA04-4FE5-4DEE-B405-4DD6D436B655}"/>
    <pc:docChg chg="undo custSel addSld delSld modSld sldOrd modMainMaster addSection modSection">
      <pc:chgData name="Bruce Telfer" userId="57d10e5ce16f5300" providerId="LiveId" clId="{7B2EFA04-4FE5-4DEE-B405-4DD6D436B655}" dt="2019-11-15T21:17:04.859" v="4893" actId="1076"/>
      <pc:docMkLst>
        <pc:docMk/>
      </pc:docMkLst>
      <pc:sldChg chg="addSp modSp add del ord">
        <pc:chgData name="Bruce Telfer" userId="57d10e5ce16f5300" providerId="LiveId" clId="{7B2EFA04-4FE5-4DEE-B405-4DD6D436B655}" dt="2019-11-06T18:51:55.279" v="526" actId="2696"/>
        <pc:sldMkLst>
          <pc:docMk/>
          <pc:sldMk cId="0" sldId="256"/>
        </pc:sldMkLst>
        <pc:spChg chg="mod">
          <ac:chgData name="Bruce Telfer" userId="57d10e5ce16f5300" providerId="LiveId" clId="{7B2EFA04-4FE5-4DEE-B405-4DD6D436B655}" dt="2019-11-06T18:44:56.031" v="375"/>
          <ac:spMkLst>
            <pc:docMk/>
            <pc:sldMk cId="0" sldId="256"/>
            <ac:spMk id="2051" creationId="{EECEA383-C76F-4657-B55D-C32A43E620F7}"/>
          </ac:spMkLst>
        </pc:spChg>
        <pc:picChg chg="add mod ord">
          <ac:chgData name="Bruce Telfer" userId="57d10e5ce16f5300" providerId="LiveId" clId="{7B2EFA04-4FE5-4DEE-B405-4DD6D436B655}" dt="2019-11-06T18:50:01.951" v="472" actId="167"/>
          <ac:picMkLst>
            <pc:docMk/>
            <pc:sldMk cId="0" sldId="256"/>
            <ac:picMk id="3" creationId="{070D5BB3-E7DE-4A9B-B2FB-79ED5CE12552}"/>
          </ac:picMkLst>
        </pc:picChg>
      </pc:sldChg>
      <pc:sldChg chg="add">
        <pc:chgData name="Bruce Telfer" userId="57d10e5ce16f5300" providerId="LiveId" clId="{7B2EFA04-4FE5-4DEE-B405-4DD6D436B655}" dt="2019-11-07T12:45:22.108" v="2286"/>
        <pc:sldMkLst>
          <pc:docMk/>
          <pc:sldMk cId="939268808" sldId="257"/>
        </pc:sldMkLst>
      </pc:sldChg>
      <pc:sldChg chg="add">
        <pc:chgData name="Bruce Telfer" userId="57d10e5ce16f5300" providerId="LiveId" clId="{7B2EFA04-4FE5-4DEE-B405-4DD6D436B655}" dt="2019-11-07T10:26:47.293" v="2108"/>
        <pc:sldMkLst>
          <pc:docMk/>
          <pc:sldMk cId="106472675" sldId="260"/>
        </pc:sldMkLst>
      </pc:sldChg>
      <pc:sldChg chg="add">
        <pc:chgData name="Bruce Telfer" userId="57d10e5ce16f5300" providerId="LiveId" clId="{7B2EFA04-4FE5-4DEE-B405-4DD6D436B655}" dt="2019-11-07T13:00:34.250" v="2310"/>
        <pc:sldMkLst>
          <pc:docMk/>
          <pc:sldMk cId="1633528906" sldId="261"/>
        </pc:sldMkLst>
      </pc:sldChg>
      <pc:sldChg chg="add del">
        <pc:chgData name="Bruce Telfer" userId="57d10e5ce16f5300" providerId="LiveId" clId="{7B2EFA04-4FE5-4DEE-B405-4DD6D436B655}" dt="2019-11-08T19:56:26.426" v="3097" actId="2696"/>
        <pc:sldMkLst>
          <pc:docMk/>
          <pc:sldMk cId="694592215" sldId="266"/>
        </pc:sldMkLst>
      </pc:sldChg>
      <pc:sldChg chg="modSp add ord">
        <pc:chgData name="Bruce Telfer" userId="57d10e5ce16f5300" providerId="LiveId" clId="{7B2EFA04-4FE5-4DEE-B405-4DD6D436B655}" dt="2019-11-06T20:11:09.118" v="1439" actId="14100"/>
        <pc:sldMkLst>
          <pc:docMk/>
          <pc:sldMk cId="207531594" sldId="279"/>
        </pc:sldMkLst>
        <pc:picChg chg="mod">
          <ac:chgData name="Bruce Telfer" userId="57d10e5ce16f5300" providerId="LiveId" clId="{7B2EFA04-4FE5-4DEE-B405-4DD6D436B655}" dt="2019-11-06T20:10:57.150" v="1434" actId="14100"/>
          <ac:picMkLst>
            <pc:docMk/>
            <pc:sldMk cId="207531594" sldId="279"/>
            <ac:picMk id="5" creationId="{00000000-0000-0000-0000-000000000000}"/>
          </ac:picMkLst>
        </pc:picChg>
        <pc:picChg chg="mod">
          <ac:chgData name="Bruce Telfer" userId="57d10e5ce16f5300" providerId="LiveId" clId="{7B2EFA04-4FE5-4DEE-B405-4DD6D436B655}" dt="2019-11-06T20:11:09.118" v="1439" actId="14100"/>
          <ac:picMkLst>
            <pc:docMk/>
            <pc:sldMk cId="207531594" sldId="279"/>
            <ac:picMk id="6146" creationId="{00000000-0000-0000-0000-000000000000}"/>
          </ac:picMkLst>
        </pc:picChg>
        <pc:picChg chg="mod">
          <ac:chgData name="Bruce Telfer" userId="57d10e5ce16f5300" providerId="LiveId" clId="{7B2EFA04-4FE5-4DEE-B405-4DD6D436B655}" dt="2019-11-06T20:11:04.606" v="1438" actId="14100"/>
          <ac:picMkLst>
            <pc:docMk/>
            <pc:sldMk cId="207531594" sldId="279"/>
            <ac:picMk id="6147" creationId="{00000000-0000-0000-0000-000000000000}"/>
          </ac:picMkLst>
        </pc:picChg>
      </pc:sldChg>
      <pc:sldChg chg="modSp add">
        <pc:chgData name="Bruce Telfer" userId="57d10e5ce16f5300" providerId="LiveId" clId="{7B2EFA04-4FE5-4DEE-B405-4DD6D436B655}" dt="2019-11-07T08:45:00.643" v="2004" actId="14100"/>
        <pc:sldMkLst>
          <pc:docMk/>
          <pc:sldMk cId="3481976419" sldId="290"/>
        </pc:sldMkLst>
        <pc:picChg chg="mod">
          <ac:chgData name="Bruce Telfer" userId="57d10e5ce16f5300" providerId="LiveId" clId="{7B2EFA04-4FE5-4DEE-B405-4DD6D436B655}" dt="2019-11-07T08:45:00.643" v="2004" actId="14100"/>
          <ac:picMkLst>
            <pc:docMk/>
            <pc:sldMk cId="3481976419" sldId="290"/>
            <ac:picMk id="6146" creationId="{00000000-0000-0000-0000-000000000000}"/>
          </ac:picMkLst>
        </pc:picChg>
      </pc:sldChg>
      <pc:sldChg chg="add">
        <pc:chgData name="Bruce Telfer" userId="57d10e5ce16f5300" providerId="LiveId" clId="{7B2EFA04-4FE5-4DEE-B405-4DD6D436B655}" dt="2019-11-07T08:36:03.055" v="1938"/>
        <pc:sldMkLst>
          <pc:docMk/>
          <pc:sldMk cId="3381208314" sldId="293"/>
        </pc:sldMkLst>
      </pc:sldChg>
      <pc:sldChg chg="modSp add">
        <pc:chgData name="Bruce Telfer" userId="57d10e5ce16f5300" providerId="LiveId" clId="{7B2EFA04-4FE5-4DEE-B405-4DD6D436B655}" dt="2019-11-07T08:49:20.039" v="2015" actId="14100"/>
        <pc:sldMkLst>
          <pc:docMk/>
          <pc:sldMk cId="2594527872" sldId="294"/>
        </pc:sldMkLst>
        <pc:picChg chg="mod">
          <ac:chgData name="Bruce Telfer" userId="57d10e5ce16f5300" providerId="LiveId" clId="{7B2EFA04-4FE5-4DEE-B405-4DD6D436B655}" dt="2019-11-07T08:49:20.039" v="2015" actId="14100"/>
          <ac:picMkLst>
            <pc:docMk/>
            <pc:sldMk cId="2594527872" sldId="294"/>
            <ac:picMk id="8194" creationId="{00000000-0000-0000-0000-000000000000}"/>
          </ac:picMkLst>
        </pc:picChg>
      </pc:sldChg>
      <pc:sldChg chg="add">
        <pc:chgData name="Bruce Telfer" userId="57d10e5ce16f5300" providerId="LiveId" clId="{7B2EFA04-4FE5-4DEE-B405-4DD6D436B655}" dt="2019-11-07T08:40:31.233" v="1951"/>
        <pc:sldMkLst>
          <pc:docMk/>
          <pc:sldMk cId="3419457745" sldId="295"/>
        </pc:sldMkLst>
      </pc:sldChg>
      <pc:sldChg chg="modSp add">
        <pc:chgData name="Bruce Telfer" userId="57d10e5ce16f5300" providerId="LiveId" clId="{7B2EFA04-4FE5-4DEE-B405-4DD6D436B655}" dt="2019-11-07T08:49:04.204" v="2013" actId="14100"/>
        <pc:sldMkLst>
          <pc:docMk/>
          <pc:sldMk cId="1317284610" sldId="296"/>
        </pc:sldMkLst>
        <pc:picChg chg="mod">
          <ac:chgData name="Bruce Telfer" userId="57d10e5ce16f5300" providerId="LiveId" clId="{7B2EFA04-4FE5-4DEE-B405-4DD6D436B655}" dt="2019-11-07T08:49:04.204" v="2013" actId="14100"/>
          <ac:picMkLst>
            <pc:docMk/>
            <pc:sldMk cId="1317284610" sldId="296"/>
            <ac:picMk id="10242" creationId="{00000000-0000-0000-0000-000000000000}"/>
          </ac:picMkLst>
        </pc:picChg>
      </pc:sldChg>
      <pc:sldChg chg="modSp add ord modAnim">
        <pc:chgData name="Bruce Telfer" userId="57d10e5ce16f5300" providerId="LiveId" clId="{7B2EFA04-4FE5-4DEE-B405-4DD6D436B655}" dt="2019-11-10T13:58:53.516" v="3431"/>
        <pc:sldMkLst>
          <pc:docMk/>
          <pc:sldMk cId="2835689091" sldId="301"/>
        </pc:sldMkLst>
        <pc:spChg chg="mod">
          <ac:chgData name="Bruce Telfer" userId="57d10e5ce16f5300" providerId="LiveId" clId="{7B2EFA04-4FE5-4DEE-B405-4DD6D436B655}" dt="2019-11-06T22:06:37.595" v="1505" actId="1076"/>
          <ac:spMkLst>
            <pc:docMk/>
            <pc:sldMk cId="2835689091" sldId="301"/>
            <ac:spMk id="2" creationId="{00000000-0000-0000-0000-000000000000}"/>
          </ac:spMkLst>
        </pc:spChg>
        <pc:spChg chg="mod">
          <ac:chgData name="Bruce Telfer" userId="57d10e5ce16f5300" providerId="LiveId" clId="{7B2EFA04-4FE5-4DEE-B405-4DD6D436B655}" dt="2019-11-06T22:05:51.542" v="1502" actId="14100"/>
          <ac:spMkLst>
            <pc:docMk/>
            <pc:sldMk cId="2835689091" sldId="301"/>
            <ac:spMk id="3" creationId="{00000000-0000-0000-0000-000000000000}"/>
          </ac:spMkLst>
        </pc:spChg>
        <pc:picChg chg="mod">
          <ac:chgData name="Bruce Telfer" userId="57d10e5ce16f5300" providerId="LiveId" clId="{7B2EFA04-4FE5-4DEE-B405-4DD6D436B655}" dt="2019-11-06T22:04:59.054" v="1486" actId="1076"/>
          <ac:picMkLst>
            <pc:docMk/>
            <pc:sldMk cId="2835689091" sldId="301"/>
            <ac:picMk id="1026" creationId="{00000000-0000-0000-0000-000000000000}"/>
          </ac:picMkLst>
        </pc:picChg>
      </pc:sldChg>
      <pc:sldChg chg="add">
        <pc:chgData name="Bruce Telfer" userId="57d10e5ce16f5300" providerId="LiveId" clId="{7B2EFA04-4FE5-4DEE-B405-4DD6D436B655}" dt="2019-11-07T09:38:43.249" v="2032"/>
        <pc:sldMkLst>
          <pc:docMk/>
          <pc:sldMk cId="2968025581" sldId="303"/>
        </pc:sldMkLst>
      </pc:sldChg>
      <pc:sldChg chg="modSp add">
        <pc:chgData name="Bruce Telfer" userId="57d10e5ce16f5300" providerId="LiveId" clId="{7B2EFA04-4FE5-4DEE-B405-4DD6D436B655}" dt="2019-11-07T13:28:14.745" v="2621" actId="14100"/>
        <pc:sldMkLst>
          <pc:docMk/>
          <pc:sldMk cId="1849902578" sldId="310"/>
        </pc:sldMkLst>
        <pc:picChg chg="mod">
          <ac:chgData name="Bruce Telfer" userId="57d10e5ce16f5300" providerId="LiveId" clId="{7B2EFA04-4FE5-4DEE-B405-4DD6D436B655}" dt="2019-11-07T13:28:14.745" v="2621" actId="14100"/>
          <ac:picMkLst>
            <pc:docMk/>
            <pc:sldMk cId="1849902578" sldId="310"/>
            <ac:picMk id="2" creationId="{00000000-0000-0000-0000-000000000000}"/>
          </ac:picMkLst>
        </pc:picChg>
      </pc:sldChg>
      <pc:sldChg chg="add ord">
        <pc:chgData name="Bruce Telfer" userId="57d10e5ce16f5300" providerId="LiveId" clId="{7B2EFA04-4FE5-4DEE-B405-4DD6D436B655}" dt="2019-11-07T11:04:17.283" v="2183"/>
        <pc:sldMkLst>
          <pc:docMk/>
          <pc:sldMk cId="1391066808" sldId="311"/>
        </pc:sldMkLst>
      </pc:sldChg>
      <pc:sldChg chg="add">
        <pc:chgData name="Bruce Telfer" userId="57d10e5ce16f5300" providerId="LiveId" clId="{7B2EFA04-4FE5-4DEE-B405-4DD6D436B655}" dt="2019-11-07T10:23:48.174" v="2104"/>
        <pc:sldMkLst>
          <pc:docMk/>
          <pc:sldMk cId="3840630305" sldId="315"/>
        </pc:sldMkLst>
      </pc:sldChg>
      <pc:sldChg chg="modSp add ord">
        <pc:chgData name="Bruce Telfer" userId="57d10e5ce16f5300" providerId="LiveId" clId="{7B2EFA04-4FE5-4DEE-B405-4DD6D436B655}" dt="2019-11-06T22:10:17.705" v="1687" actId="1076"/>
        <pc:sldMkLst>
          <pc:docMk/>
          <pc:sldMk cId="180197158" sldId="318"/>
        </pc:sldMkLst>
        <pc:spChg chg="mod">
          <ac:chgData name="Bruce Telfer" userId="57d10e5ce16f5300" providerId="LiveId" clId="{7B2EFA04-4FE5-4DEE-B405-4DD6D436B655}" dt="2019-11-06T22:10:17.705" v="1687" actId="1076"/>
          <ac:spMkLst>
            <pc:docMk/>
            <pc:sldMk cId="180197158" sldId="318"/>
            <ac:spMk id="2" creationId="{00000000-0000-0000-0000-000000000000}"/>
          </ac:spMkLst>
        </pc:spChg>
        <pc:spChg chg="mod">
          <ac:chgData name="Bruce Telfer" userId="57d10e5ce16f5300" providerId="LiveId" clId="{7B2EFA04-4FE5-4DEE-B405-4DD6D436B655}" dt="2019-11-06T22:09:31.941" v="1669" actId="1076"/>
          <ac:spMkLst>
            <pc:docMk/>
            <pc:sldMk cId="180197158" sldId="318"/>
            <ac:spMk id="3" creationId="{00000000-0000-0000-0000-000000000000}"/>
          </ac:spMkLst>
        </pc:spChg>
        <pc:picChg chg="mod">
          <ac:chgData name="Bruce Telfer" userId="57d10e5ce16f5300" providerId="LiveId" clId="{7B2EFA04-4FE5-4DEE-B405-4DD6D436B655}" dt="2019-11-06T22:07:25.009" v="1509" actId="1076"/>
          <ac:picMkLst>
            <pc:docMk/>
            <pc:sldMk cId="180197158" sldId="318"/>
            <ac:picMk id="1026" creationId="{00000000-0000-0000-0000-000000000000}"/>
          </ac:picMkLst>
        </pc:picChg>
      </pc:sldChg>
      <pc:sldChg chg="modSp add ord">
        <pc:chgData name="Bruce Telfer" userId="57d10e5ce16f5300" providerId="LiveId" clId="{7B2EFA04-4FE5-4DEE-B405-4DD6D436B655}" dt="2019-11-10T13:58:05.666" v="3428" actId="113"/>
        <pc:sldMkLst>
          <pc:docMk/>
          <pc:sldMk cId="3553771171" sldId="319"/>
        </pc:sldMkLst>
        <pc:spChg chg="mod">
          <ac:chgData name="Bruce Telfer" userId="57d10e5ce16f5300" providerId="LiveId" clId="{7B2EFA04-4FE5-4DEE-B405-4DD6D436B655}" dt="2019-11-10T13:58:05.666" v="3428" actId="113"/>
          <ac:spMkLst>
            <pc:docMk/>
            <pc:sldMk cId="3553771171" sldId="319"/>
            <ac:spMk id="2" creationId="{00000000-0000-0000-0000-000000000000}"/>
          </ac:spMkLst>
        </pc:spChg>
        <pc:spChg chg="mod">
          <ac:chgData name="Bruce Telfer" userId="57d10e5ce16f5300" providerId="LiveId" clId="{7B2EFA04-4FE5-4DEE-B405-4DD6D436B655}" dt="2019-11-06T22:11:55.940" v="1840" actId="1076"/>
          <ac:spMkLst>
            <pc:docMk/>
            <pc:sldMk cId="3553771171" sldId="319"/>
            <ac:spMk id="3" creationId="{00000000-0000-0000-0000-000000000000}"/>
          </ac:spMkLst>
        </pc:spChg>
        <pc:picChg chg="mod">
          <ac:chgData name="Bruce Telfer" userId="57d10e5ce16f5300" providerId="LiveId" clId="{7B2EFA04-4FE5-4DEE-B405-4DD6D436B655}" dt="2019-11-06T22:10:43.050" v="1700" actId="1037"/>
          <ac:picMkLst>
            <pc:docMk/>
            <pc:sldMk cId="3553771171" sldId="319"/>
            <ac:picMk id="1026" creationId="{00000000-0000-0000-0000-000000000000}"/>
          </ac:picMkLst>
        </pc:picChg>
      </pc:sldChg>
      <pc:sldChg chg="modSp add ord">
        <pc:chgData name="Bruce Telfer" userId="57d10e5ce16f5300" providerId="LiveId" clId="{7B2EFA04-4FE5-4DEE-B405-4DD6D436B655}" dt="2019-11-10T14:09:03.881" v="3438"/>
        <pc:sldMkLst>
          <pc:docMk/>
          <pc:sldMk cId="906731789" sldId="329"/>
        </pc:sldMkLst>
        <pc:spChg chg="mod">
          <ac:chgData name="Bruce Telfer" userId="57d10e5ce16f5300" providerId="LiveId" clId="{7B2EFA04-4FE5-4DEE-B405-4DD6D436B655}" dt="2019-11-07T09:42:42.630" v="2060" actId="1076"/>
          <ac:spMkLst>
            <pc:docMk/>
            <pc:sldMk cId="906731789" sldId="329"/>
            <ac:spMk id="2" creationId="{00000000-0000-0000-0000-000000000000}"/>
          </ac:spMkLst>
        </pc:spChg>
        <pc:spChg chg="mod">
          <ac:chgData name="Bruce Telfer" userId="57d10e5ce16f5300" providerId="LiveId" clId="{7B2EFA04-4FE5-4DEE-B405-4DD6D436B655}" dt="2019-11-07T09:42:01.780" v="2052" actId="1076"/>
          <ac:spMkLst>
            <pc:docMk/>
            <pc:sldMk cId="906731789" sldId="329"/>
            <ac:spMk id="3" creationId="{00000000-0000-0000-0000-000000000000}"/>
          </ac:spMkLst>
        </pc:spChg>
        <pc:picChg chg="mod">
          <ac:chgData name="Bruce Telfer" userId="57d10e5ce16f5300" providerId="LiveId" clId="{7B2EFA04-4FE5-4DEE-B405-4DD6D436B655}" dt="2019-11-07T09:41:37.080" v="2051" actId="1076"/>
          <ac:picMkLst>
            <pc:docMk/>
            <pc:sldMk cId="906731789" sldId="329"/>
            <ac:picMk id="44036" creationId="{00000000-0000-0000-0000-000000000000}"/>
          </ac:picMkLst>
        </pc:picChg>
        <pc:picChg chg="mod">
          <ac:chgData name="Bruce Telfer" userId="57d10e5ce16f5300" providerId="LiveId" clId="{7B2EFA04-4FE5-4DEE-B405-4DD6D436B655}" dt="2019-11-07T09:38:57.369" v="2033" actId="14100"/>
          <ac:picMkLst>
            <pc:docMk/>
            <pc:sldMk cId="906731789" sldId="329"/>
            <ac:picMk id="44038" creationId="{00000000-0000-0000-0000-000000000000}"/>
          </ac:picMkLst>
        </pc:picChg>
      </pc:sldChg>
      <pc:sldChg chg="modSp add modAnim">
        <pc:chgData name="Bruce Telfer" userId="57d10e5ce16f5300" providerId="LiveId" clId="{7B2EFA04-4FE5-4DEE-B405-4DD6D436B655}" dt="2019-11-10T14:03:41.710" v="3437"/>
        <pc:sldMkLst>
          <pc:docMk/>
          <pc:sldMk cId="3159378156" sldId="330"/>
        </pc:sldMkLst>
        <pc:spChg chg="mod">
          <ac:chgData name="Bruce Telfer" userId="57d10e5ce16f5300" providerId="LiveId" clId="{7B2EFA04-4FE5-4DEE-B405-4DD6D436B655}" dt="2019-11-07T08:37:44.073" v="1948" actId="1076"/>
          <ac:spMkLst>
            <pc:docMk/>
            <pc:sldMk cId="3159378156" sldId="330"/>
            <ac:spMk id="78852" creationId="{00000000-0000-0000-0000-000000000000}"/>
          </ac:spMkLst>
        </pc:spChg>
        <pc:spChg chg="mod">
          <ac:chgData name="Bruce Telfer" userId="57d10e5ce16f5300" providerId="LiveId" clId="{7B2EFA04-4FE5-4DEE-B405-4DD6D436B655}" dt="2019-11-07T08:37:40.033" v="1947" actId="1076"/>
          <ac:spMkLst>
            <pc:docMk/>
            <pc:sldMk cId="3159378156" sldId="330"/>
            <ac:spMk id="78854" creationId="{00000000-0000-0000-0000-000000000000}"/>
          </ac:spMkLst>
        </pc:spChg>
        <pc:picChg chg="mod">
          <ac:chgData name="Bruce Telfer" userId="57d10e5ce16f5300" providerId="LiveId" clId="{7B2EFA04-4FE5-4DEE-B405-4DD6D436B655}" dt="2019-11-07T08:38:08.933" v="1950" actId="14100"/>
          <ac:picMkLst>
            <pc:docMk/>
            <pc:sldMk cId="3159378156" sldId="330"/>
            <ac:picMk id="78850" creationId="{00000000-0000-0000-0000-000000000000}"/>
          </ac:picMkLst>
        </pc:picChg>
      </pc:sldChg>
      <pc:sldChg chg="add del">
        <pc:chgData name="Bruce Telfer" userId="57d10e5ce16f5300" providerId="LiveId" clId="{7B2EFA04-4FE5-4DEE-B405-4DD6D436B655}" dt="2019-11-07T08:36:08.325" v="1939" actId="2696"/>
        <pc:sldMkLst>
          <pc:docMk/>
          <pc:sldMk cId="1732244559" sldId="341"/>
        </pc:sldMkLst>
      </pc:sldChg>
      <pc:sldChg chg="add del">
        <pc:chgData name="Bruce Telfer" userId="57d10e5ce16f5300" providerId="LiveId" clId="{7B2EFA04-4FE5-4DEE-B405-4DD6D436B655}" dt="2019-11-07T08:33:27.303" v="1937" actId="2696"/>
        <pc:sldMkLst>
          <pc:docMk/>
          <pc:sldMk cId="2976362179" sldId="351"/>
        </pc:sldMkLst>
      </pc:sldChg>
      <pc:sldChg chg="modSp del">
        <pc:chgData name="Bruce Telfer" userId="57d10e5ce16f5300" providerId="LiveId" clId="{7B2EFA04-4FE5-4DEE-B405-4DD6D436B655}" dt="2019-11-08T19:57:11.476" v="3151" actId="2696"/>
        <pc:sldMkLst>
          <pc:docMk/>
          <pc:sldMk cId="467605667" sldId="353"/>
        </pc:sldMkLst>
        <pc:spChg chg="mod">
          <ac:chgData name="Bruce Telfer" userId="57d10e5ce16f5300" providerId="LiveId" clId="{7B2EFA04-4FE5-4DEE-B405-4DD6D436B655}" dt="2019-11-05T19:52:53.608" v="99"/>
          <ac:spMkLst>
            <pc:docMk/>
            <pc:sldMk cId="467605667" sldId="353"/>
            <ac:spMk id="2" creationId="{00000000-0000-0000-0000-000000000000}"/>
          </ac:spMkLst>
        </pc:spChg>
        <pc:picChg chg="mod">
          <ac:chgData name="Bruce Telfer" userId="57d10e5ce16f5300" providerId="LiveId" clId="{7B2EFA04-4FE5-4DEE-B405-4DD6D436B655}" dt="2019-11-05T19:52:53.608" v="99"/>
          <ac:picMkLst>
            <pc:docMk/>
            <pc:sldMk cId="467605667" sldId="353"/>
            <ac:picMk id="10242" creationId="{00000000-0000-0000-0000-000000000000}"/>
          </ac:picMkLst>
        </pc:picChg>
      </pc:sldChg>
      <pc:sldChg chg="delSp modSp add del ord delAnim modAnim">
        <pc:chgData name="Bruce Telfer" userId="57d10e5ce16f5300" providerId="LiveId" clId="{7B2EFA04-4FE5-4DEE-B405-4DD6D436B655}" dt="2019-11-15T16:10:10.884" v="4707" actId="2696"/>
        <pc:sldMkLst>
          <pc:docMk/>
          <pc:sldMk cId="2227404582" sldId="357"/>
        </pc:sldMkLst>
        <pc:spChg chg="del mod">
          <ac:chgData name="Bruce Telfer" userId="57d10e5ce16f5300" providerId="LiveId" clId="{7B2EFA04-4FE5-4DEE-B405-4DD6D436B655}" dt="2019-11-15T15:14:18.951" v="4459" actId="478"/>
          <ac:spMkLst>
            <pc:docMk/>
            <pc:sldMk cId="2227404582" sldId="357"/>
            <ac:spMk id="2" creationId="{00000000-0000-0000-0000-000000000000}"/>
          </ac:spMkLst>
        </pc:spChg>
        <pc:spChg chg="mod">
          <ac:chgData name="Bruce Telfer" userId="57d10e5ce16f5300" providerId="LiveId" clId="{7B2EFA04-4FE5-4DEE-B405-4DD6D436B655}" dt="2019-11-06T19:51:35.590" v="1272" actId="255"/>
          <ac:spMkLst>
            <pc:docMk/>
            <pc:sldMk cId="2227404582" sldId="357"/>
            <ac:spMk id="3" creationId="{00000000-0000-0000-0000-000000000000}"/>
          </ac:spMkLst>
        </pc:spChg>
        <pc:picChg chg="mod">
          <ac:chgData name="Bruce Telfer" userId="57d10e5ce16f5300" providerId="LiveId" clId="{7B2EFA04-4FE5-4DEE-B405-4DD6D436B655}" dt="2019-11-06T19:48:50.813" v="1265"/>
          <ac:picMkLst>
            <pc:docMk/>
            <pc:sldMk cId="2227404582" sldId="357"/>
            <ac:picMk id="22530" creationId="{00000000-0000-0000-0000-000000000000}"/>
          </ac:picMkLst>
        </pc:picChg>
      </pc:sldChg>
      <pc:sldChg chg="add">
        <pc:chgData name="Bruce Telfer" userId="57d10e5ce16f5300" providerId="LiveId" clId="{7B2EFA04-4FE5-4DEE-B405-4DD6D436B655}" dt="2019-11-07T10:24:43.132" v="2106"/>
        <pc:sldMkLst>
          <pc:docMk/>
          <pc:sldMk cId="391316274" sldId="372"/>
        </pc:sldMkLst>
      </pc:sldChg>
      <pc:sldChg chg="add ord">
        <pc:chgData name="Bruce Telfer" userId="57d10e5ce16f5300" providerId="LiveId" clId="{7B2EFA04-4FE5-4DEE-B405-4DD6D436B655}" dt="2019-11-07T08:49:48.093" v="2016"/>
        <pc:sldMkLst>
          <pc:docMk/>
          <pc:sldMk cId="2414192030" sldId="376"/>
        </pc:sldMkLst>
      </pc:sldChg>
      <pc:sldChg chg="add ord">
        <pc:chgData name="Bruce Telfer" userId="57d10e5ce16f5300" providerId="LiveId" clId="{7B2EFA04-4FE5-4DEE-B405-4DD6D436B655}" dt="2019-11-07T10:23:51.759" v="2105"/>
        <pc:sldMkLst>
          <pc:docMk/>
          <pc:sldMk cId="2394770336" sldId="378"/>
        </pc:sldMkLst>
      </pc:sldChg>
      <pc:sldChg chg="modSp add">
        <pc:chgData name="Bruce Telfer" userId="57d10e5ce16f5300" providerId="LiveId" clId="{7B2EFA04-4FE5-4DEE-B405-4DD6D436B655}" dt="2019-11-07T13:27:28.171" v="2618" actId="14100"/>
        <pc:sldMkLst>
          <pc:docMk/>
          <pc:sldMk cId="2439578072" sldId="379"/>
        </pc:sldMkLst>
        <pc:picChg chg="mod">
          <ac:chgData name="Bruce Telfer" userId="57d10e5ce16f5300" providerId="LiveId" clId="{7B2EFA04-4FE5-4DEE-B405-4DD6D436B655}" dt="2019-11-07T13:27:28.171" v="2618" actId="14100"/>
          <ac:picMkLst>
            <pc:docMk/>
            <pc:sldMk cId="2439578072" sldId="379"/>
            <ac:picMk id="31746" creationId="{00000000-0000-0000-0000-000000000000}"/>
          </ac:picMkLst>
        </pc:picChg>
      </pc:sldChg>
      <pc:sldChg chg="add ord">
        <pc:chgData name="Bruce Telfer" userId="57d10e5ce16f5300" providerId="LiveId" clId="{7B2EFA04-4FE5-4DEE-B405-4DD6D436B655}" dt="2019-11-07T13:26:48.121" v="2614"/>
        <pc:sldMkLst>
          <pc:docMk/>
          <pc:sldMk cId="4160903748" sldId="380"/>
        </pc:sldMkLst>
      </pc:sldChg>
      <pc:sldChg chg="modSp add">
        <pc:chgData name="Bruce Telfer" userId="57d10e5ce16f5300" providerId="LiveId" clId="{7B2EFA04-4FE5-4DEE-B405-4DD6D436B655}" dt="2019-11-07T08:43:59.453" v="2001" actId="1076"/>
        <pc:sldMkLst>
          <pc:docMk/>
          <pc:sldMk cId="3071412157" sldId="382"/>
        </pc:sldMkLst>
        <pc:spChg chg="mod">
          <ac:chgData name="Bruce Telfer" userId="57d10e5ce16f5300" providerId="LiveId" clId="{7B2EFA04-4FE5-4DEE-B405-4DD6D436B655}" dt="2019-11-07T08:43:59.453" v="2001" actId="1076"/>
          <ac:spMkLst>
            <pc:docMk/>
            <pc:sldMk cId="3071412157" sldId="382"/>
            <ac:spMk id="2" creationId="{00000000-0000-0000-0000-000000000000}"/>
          </ac:spMkLst>
        </pc:spChg>
        <pc:picChg chg="mod">
          <ac:chgData name="Bruce Telfer" userId="57d10e5ce16f5300" providerId="LiveId" clId="{7B2EFA04-4FE5-4DEE-B405-4DD6D436B655}" dt="2019-11-07T08:42:33.418" v="1957" actId="14100"/>
          <ac:picMkLst>
            <pc:docMk/>
            <pc:sldMk cId="3071412157" sldId="382"/>
            <ac:picMk id="34818" creationId="{00000000-0000-0000-0000-000000000000}"/>
          </ac:picMkLst>
        </pc:picChg>
      </pc:sldChg>
      <pc:sldChg chg="add">
        <pc:chgData name="Bruce Telfer" userId="57d10e5ce16f5300" providerId="LiveId" clId="{7B2EFA04-4FE5-4DEE-B405-4DD6D436B655}" dt="2019-11-07T10:29:02.456" v="2111"/>
        <pc:sldMkLst>
          <pc:docMk/>
          <pc:sldMk cId="3213197621" sldId="383"/>
        </pc:sldMkLst>
      </pc:sldChg>
      <pc:sldChg chg="add">
        <pc:chgData name="Bruce Telfer" userId="57d10e5ce16f5300" providerId="LiveId" clId="{7B2EFA04-4FE5-4DEE-B405-4DD6D436B655}" dt="2019-11-07T10:28:37.495" v="2110"/>
        <pc:sldMkLst>
          <pc:docMk/>
          <pc:sldMk cId="3399097029" sldId="385"/>
        </pc:sldMkLst>
      </pc:sldChg>
      <pc:sldChg chg="add">
        <pc:chgData name="Bruce Telfer" userId="57d10e5ce16f5300" providerId="LiveId" clId="{7B2EFA04-4FE5-4DEE-B405-4DD6D436B655}" dt="2019-11-07T10:29:52.547" v="2112"/>
        <pc:sldMkLst>
          <pc:docMk/>
          <pc:sldMk cId="1937502451" sldId="386"/>
        </pc:sldMkLst>
      </pc:sldChg>
      <pc:sldChg chg="modSp add">
        <pc:chgData name="Bruce Telfer" userId="57d10e5ce16f5300" providerId="LiveId" clId="{7B2EFA04-4FE5-4DEE-B405-4DD6D436B655}" dt="2019-11-07T08:50:31.483" v="2018" actId="14100"/>
        <pc:sldMkLst>
          <pc:docMk/>
          <pc:sldMk cId="1422254715" sldId="392"/>
        </pc:sldMkLst>
        <pc:picChg chg="mod">
          <ac:chgData name="Bruce Telfer" userId="57d10e5ce16f5300" providerId="LiveId" clId="{7B2EFA04-4FE5-4DEE-B405-4DD6D436B655}" dt="2019-11-07T08:50:31.483" v="2018" actId="14100"/>
          <ac:picMkLst>
            <pc:docMk/>
            <pc:sldMk cId="1422254715" sldId="392"/>
            <ac:picMk id="65538" creationId="{00000000-0000-0000-0000-000000000000}"/>
          </ac:picMkLst>
        </pc:picChg>
      </pc:sldChg>
      <pc:sldChg chg="add">
        <pc:chgData name="Bruce Telfer" userId="57d10e5ce16f5300" providerId="LiveId" clId="{7B2EFA04-4FE5-4DEE-B405-4DD6D436B655}" dt="2019-11-06T10:06:42.784" v="135"/>
        <pc:sldMkLst>
          <pc:docMk/>
          <pc:sldMk cId="519984809" sldId="393"/>
        </pc:sldMkLst>
      </pc:sldChg>
      <pc:sldChg chg="addSp delSp modSp add ord">
        <pc:chgData name="Bruce Telfer" userId="57d10e5ce16f5300" providerId="LiveId" clId="{7B2EFA04-4FE5-4DEE-B405-4DD6D436B655}" dt="2019-11-10T13:48:14.710" v="3412" actId="14838"/>
        <pc:sldMkLst>
          <pc:docMk/>
          <pc:sldMk cId="3529953453" sldId="406"/>
        </pc:sldMkLst>
        <pc:spChg chg="del">
          <ac:chgData name="Bruce Telfer" userId="57d10e5ce16f5300" providerId="LiveId" clId="{7B2EFA04-4FE5-4DEE-B405-4DD6D436B655}" dt="2019-11-06T18:07:59.860" v="250" actId="478"/>
          <ac:spMkLst>
            <pc:docMk/>
            <pc:sldMk cId="3529953453" sldId="406"/>
            <ac:spMk id="2" creationId="{00000000-0000-0000-0000-000000000000}"/>
          </ac:spMkLst>
        </pc:spChg>
        <pc:spChg chg="add mod">
          <ac:chgData name="Bruce Telfer" userId="57d10e5ce16f5300" providerId="LiveId" clId="{7B2EFA04-4FE5-4DEE-B405-4DD6D436B655}" dt="2019-11-10T13:48:14.710" v="3412" actId="14838"/>
          <ac:spMkLst>
            <pc:docMk/>
            <pc:sldMk cId="3529953453" sldId="406"/>
            <ac:spMk id="2" creationId="{1E53E517-040E-4DE2-A2AE-74F0EC0F9929}"/>
          </ac:spMkLst>
        </pc:spChg>
        <pc:picChg chg="mod">
          <ac:chgData name="Bruce Telfer" userId="57d10e5ce16f5300" providerId="LiveId" clId="{7B2EFA04-4FE5-4DEE-B405-4DD6D436B655}" dt="2019-11-06T18:08:17.236" v="255" actId="14100"/>
          <ac:picMkLst>
            <pc:docMk/>
            <pc:sldMk cId="3529953453" sldId="406"/>
            <ac:picMk id="2050" creationId="{00000000-0000-0000-0000-000000000000}"/>
          </ac:picMkLst>
        </pc:picChg>
      </pc:sldChg>
      <pc:sldChg chg="modSp add ord">
        <pc:chgData name="Bruce Telfer" userId="57d10e5ce16f5300" providerId="LiveId" clId="{7B2EFA04-4FE5-4DEE-B405-4DD6D436B655}" dt="2019-11-10T14:01:35.353" v="3434"/>
        <pc:sldMkLst>
          <pc:docMk/>
          <pc:sldMk cId="3738318854" sldId="410"/>
        </pc:sldMkLst>
        <pc:spChg chg="mod">
          <ac:chgData name="Bruce Telfer" userId="57d10e5ce16f5300" providerId="LiveId" clId="{7B2EFA04-4FE5-4DEE-B405-4DD6D436B655}" dt="2019-11-10T14:00:42.766" v="3433" actId="20577"/>
          <ac:spMkLst>
            <pc:docMk/>
            <pc:sldMk cId="3738318854" sldId="410"/>
            <ac:spMk id="2" creationId="{00000000-0000-0000-0000-000000000000}"/>
          </ac:spMkLst>
        </pc:spChg>
        <pc:picChg chg="mod">
          <ac:chgData name="Bruce Telfer" userId="57d10e5ce16f5300" providerId="LiveId" clId="{7B2EFA04-4FE5-4DEE-B405-4DD6D436B655}" dt="2019-11-07T08:36:30.018" v="1940" actId="14100"/>
          <ac:picMkLst>
            <pc:docMk/>
            <pc:sldMk cId="3738318854" sldId="410"/>
            <ac:picMk id="126978" creationId="{00000000-0000-0000-0000-000000000000}"/>
          </ac:picMkLst>
        </pc:picChg>
        <pc:picChg chg="mod">
          <ac:chgData name="Bruce Telfer" userId="57d10e5ce16f5300" providerId="LiveId" clId="{7B2EFA04-4FE5-4DEE-B405-4DD6D436B655}" dt="2019-11-07T08:36:58.743" v="1946" actId="14100"/>
          <ac:picMkLst>
            <pc:docMk/>
            <pc:sldMk cId="3738318854" sldId="410"/>
            <ac:picMk id="126980" creationId="{00000000-0000-0000-0000-000000000000}"/>
          </ac:picMkLst>
        </pc:picChg>
        <pc:picChg chg="mod">
          <ac:chgData name="Bruce Telfer" userId="57d10e5ce16f5300" providerId="LiveId" clId="{7B2EFA04-4FE5-4DEE-B405-4DD6D436B655}" dt="2019-11-07T08:36:45.373" v="1943" actId="1076"/>
          <ac:picMkLst>
            <pc:docMk/>
            <pc:sldMk cId="3738318854" sldId="410"/>
            <ac:picMk id="126982" creationId="{00000000-0000-0000-0000-000000000000}"/>
          </ac:picMkLst>
        </pc:picChg>
      </pc:sldChg>
      <pc:sldChg chg="add del">
        <pc:chgData name="Bruce Telfer" userId="57d10e5ce16f5300" providerId="LiveId" clId="{7B2EFA04-4FE5-4DEE-B405-4DD6D436B655}" dt="2019-11-15T15:06:40.362" v="4442" actId="2696"/>
        <pc:sldMkLst>
          <pc:docMk/>
          <pc:sldMk cId="2817369711" sldId="432"/>
        </pc:sldMkLst>
      </pc:sldChg>
      <pc:sldChg chg="modSp del">
        <pc:chgData name="Bruce Telfer" userId="57d10e5ce16f5300" providerId="LiveId" clId="{7B2EFA04-4FE5-4DEE-B405-4DD6D436B655}" dt="2019-11-08T19:54:22.139" v="3093" actId="2696"/>
        <pc:sldMkLst>
          <pc:docMk/>
          <pc:sldMk cId="4111056965" sldId="438"/>
        </pc:sldMkLst>
        <pc:picChg chg="mod">
          <ac:chgData name="Bruce Telfer" userId="57d10e5ce16f5300" providerId="LiveId" clId="{7B2EFA04-4FE5-4DEE-B405-4DD6D436B655}" dt="2019-11-05T19:52:53.608" v="99"/>
          <ac:picMkLst>
            <pc:docMk/>
            <pc:sldMk cId="4111056965" sldId="438"/>
            <ac:picMk id="1028" creationId="{00000000-0000-0000-0000-000000000000}"/>
          </ac:picMkLst>
        </pc:picChg>
      </pc:sldChg>
      <pc:sldChg chg="modSp del">
        <pc:chgData name="Bruce Telfer" userId="57d10e5ce16f5300" providerId="LiveId" clId="{7B2EFA04-4FE5-4DEE-B405-4DD6D436B655}" dt="2019-11-08T19:54:22.960" v="3094" actId="2696"/>
        <pc:sldMkLst>
          <pc:docMk/>
          <pc:sldMk cId="3960302453" sldId="442"/>
        </pc:sldMkLst>
        <pc:picChg chg="mod">
          <ac:chgData name="Bruce Telfer" userId="57d10e5ce16f5300" providerId="LiveId" clId="{7B2EFA04-4FE5-4DEE-B405-4DD6D436B655}" dt="2019-11-05T19:52:53.608" v="99"/>
          <ac:picMkLst>
            <pc:docMk/>
            <pc:sldMk cId="3960302453" sldId="442"/>
            <ac:picMk id="5122" creationId="{00000000-0000-0000-0000-000000000000}"/>
          </ac:picMkLst>
        </pc:picChg>
        <pc:picChg chg="mod">
          <ac:chgData name="Bruce Telfer" userId="57d10e5ce16f5300" providerId="LiveId" clId="{7B2EFA04-4FE5-4DEE-B405-4DD6D436B655}" dt="2019-11-05T19:52:53.608" v="99"/>
          <ac:picMkLst>
            <pc:docMk/>
            <pc:sldMk cId="3960302453" sldId="442"/>
            <ac:picMk id="5123" creationId="{00000000-0000-0000-0000-000000000000}"/>
          </ac:picMkLst>
        </pc:picChg>
      </pc:sldChg>
      <pc:sldChg chg="add del">
        <pc:chgData name="Bruce Telfer" userId="57d10e5ce16f5300" providerId="LiveId" clId="{7B2EFA04-4FE5-4DEE-B405-4DD6D436B655}" dt="2019-11-07T08:32:19.213" v="1936" actId="2696"/>
        <pc:sldMkLst>
          <pc:docMk/>
          <pc:sldMk cId="2459109182" sldId="457"/>
        </pc:sldMkLst>
      </pc:sldChg>
      <pc:sldChg chg="modSp add ord modAnim">
        <pc:chgData name="Bruce Telfer" userId="57d10e5ce16f5300" providerId="LiveId" clId="{7B2EFA04-4FE5-4DEE-B405-4DD6D436B655}" dt="2019-11-10T13:25:39.173" v="3269" actId="1076"/>
        <pc:sldMkLst>
          <pc:docMk/>
          <pc:sldMk cId="52013121" sldId="458"/>
        </pc:sldMkLst>
        <pc:spChg chg="mod">
          <ac:chgData name="Bruce Telfer" userId="57d10e5ce16f5300" providerId="LiveId" clId="{7B2EFA04-4FE5-4DEE-B405-4DD6D436B655}" dt="2019-11-06T20:09:03.670" v="1416" actId="1076"/>
          <ac:spMkLst>
            <pc:docMk/>
            <pc:sldMk cId="52013121" sldId="458"/>
            <ac:spMk id="6" creationId="{00000000-0000-0000-0000-000000000000}"/>
          </ac:spMkLst>
        </pc:spChg>
        <pc:spChg chg="mod">
          <ac:chgData name="Bruce Telfer" userId="57d10e5ce16f5300" providerId="LiveId" clId="{7B2EFA04-4FE5-4DEE-B405-4DD6D436B655}" dt="2019-11-10T13:25:39.173" v="3269" actId="1076"/>
          <ac:spMkLst>
            <pc:docMk/>
            <pc:sldMk cId="52013121" sldId="458"/>
            <ac:spMk id="7" creationId="{00000000-0000-0000-0000-000000000000}"/>
          </ac:spMkLst>
        </pc:spChg>
        <pc:picChg chg="mod">
          <ac:chgData name="Bruce Telfer" userId="57d10e5ce16f5300" providerId="LiveId" clId="{7B2EFA04-4FE5-4DEE-B405-4DD6D436B655}" dt="2019-11-06T20:06:05.944" v="1346" actId="14100"/>
          <ac:picMkLst>
            <pc:docMk/>
            <pc:sldMk cId="52013121" sldId="458"/>
            <ac:picMk id="4" creationId="{00000000-0000-0000-0000-000000000000}"/>
          </ac:picMkLst>
        </pc:picChg>
      </pc:sldChg>
      <pc:sldChg chg="add del ord">
        <pc:chgData name="Bruce Telfer" userId="57d10e5ce16f5300" providerId="LiveId" clId="{7B2EFA04-4FE5-4DEE-B405-4DD6D436B655}" dt="2019-11-06T20:10:07.210" v="1428" actId="2696"/>
        <pc:sldMkLst>
          <pc:docMk/>
          <pc:sldMk cId="3873713843" sldId="460"/>
        </pc:sldMkLst>
      </pc:sldChg>
      <pc:sldChg chg="modSp del">
        <pc:chgData name="Bruce Telfer" userId="57d10e5ce16f5300" providerId="LiveId" clId="{7B2EFA04-4FE5-4DEE-B405-4DD6D436B655}" dt="2019-11-08T19:57:30.362" v="3183" actId="2696"/>
        <pc:sldMkLst>
          <pc:docMk/>
          <pc:sldMk cId="950834537" sldId="465"/>
        </pc:sldMkLst>
        <pc:picChg chg="mod">
          <ac:chgData name="Bruce Telfer" userId="57d10e5ce16f5300" providerId="LiveId" clId="{7B2EFA04-4FE5-4DEE-B405-4DD6D436B655}" dt="2019-11-05T19:52:53.608" v="99"/>
          <ac:picMkLst>
            <pc:docMk/>
            <pc:sldMk cId="950834537" sldId="465"/>
            <ac:picMk id="2050" creationId="{00000000-0000-0000-0000-000000000000}"/>
          </ac:picMkLst>
        </pc:picChg>
      </pc:sldChg>
      <pc:sldChg chg="modSp del">
        <pc:chgData name="Bruce Telfer" userId="57d10e5ce16f5300" providerId="LiveId" clId="{7B2EFA04-4FE5-4DEE-B405-4DD6D436B655}" dt="2019-11-08T19:57:29.488" v="3181" actId="2696"/>
        <pc:sldMkLst>
          <pc:docMk/>
          <pc:sldMk cId="3380228705" sldId="466"/>
        </pc:sldMkLst>
        <pc:picChg chg="mod">
          <ac:chgData name="Bruce Telfer" userId="57d10e5ce16f5300" providerId="LiveId" clId="{7B2EFA04-4FE5-4DEE-B405-4DD6D436B655}" dt="2019-11-05T19:52:53.608" v="99"/>
          <ac:picMkLst>
            <pc:docMk/>
            <pc:sldMk cId="3380228705" sldId="466"/>
            <ac:picMk id="3074" creationId="{00000000-0000-0000-0000-000000000000}"/>
          </ac:picMkLst>
        </pc:picChg>
      </pc:sldChg>
      <pc:sldChg chg="modSp del">
        <pc:chgData name="Bruce Telfer" userId="57d10e5ce16f5300" providerId="LiveId" clId="{7B2EFA04-4FE5-4DEE-B405-4DD6D436B655}" dt="2019-11-08T19:57:29.930" v="3182" actId="2696"/>
        <pc:sldMkLst>
          <pc:docMk/>
          <pc:sldMk cId="3339944521" sldId="470"/>
        </pc:sldMkLst>
        <pc:picChg chg="mod">
          <ac:chgData name="Bruce Telfer" userId="57d10e5ce16f5300" providerId="LiveId" clId="{7B2EFA04-4FE5-4DEE-B405-4DD6D436B655}" dt="2019-11-05T19:52:53.608" v="99"/>
          <ac:picMkLst>
            <pc:docMk/>
            <pc:sldMk cId="3339944521" sldId="470"/>
            <ac:picMk id="7170" creationId="{00000000-0000-0000-0000-000000000000}"/>
          </ac:picMkLst>
        </pc:picChg>
      </pc:sldChg>
      <pc:sldChg chg="modSp del">
        <pc:chgData name="Bruce Telfer" userId="57d10e5ce16f5300" providerId="LiveId" clId="{7B2EFA04-4FE5-4DEE-B405-4DD6D436B655}" dt="2019-11-08T19:57:30.798" v="3184" actId="2696"/>
        <pc:sldMkLst>
          <pc:docMk/>
          <pc:sldMk cId="126549472" sldId="491"/>
        </pc:sldMkLst>
        <pc:picChg chg="mod">
          <ac:chgData name="Bruce Telfer" userId="57d10e5ce16f5300" providerId="LiveId" clId="{7B2EFA04-4FE5-4DEE-B405-4DD6D436B655}" dt="2019-11-05T19:52:53.608" v="99"/>
          <ac:picMkLst>
            <pc:docMk/>
            <pc:sldMk cId="126549472" sldId="491"/>
            <ac:picMk id="5122" creationId="{00000000-0000-0000-0000-000000000000}"/>
          </ac:picMkLst>
        </pc:picChg>
      </pc:sldChg>
      <pc:sldChg chg="modSp del">
        <pc:chgData name="Bruce Telfer" userId="57d10e5ce16f5300" providerId="LiveId" clId="{7B2EFA04-4FE5-4DEE-B405-4DD6D436B655}" dt="2019-11-08T19:57:31.750" v="3186" actId="2696"/>
        <pc:sldMkLst>
          <pc:docMk/>
          <pc:sldMk cId="2808733946" sldId="494"/>
        </pc:sldMkLst>
        <pc:picChg chg="mod">
          <ac:chgData name="Bruce Telfer" userId="57d10e5ce16f5300" providerId="LiveId" clId="{7B2EFA04-4FE5-4DEE-B405-4DD6D436B655}" dt="2019-11-05T19:52:53.608" v="99"/>
          <ac:picMkLst>
            <pc:docMk/>
            <pc:sldMk cId="2808733946" sldId="494"/>
            <ac:picMk id="8194" creationId="{00000000-0000-0000-0000-000000000000}"/>
          </ac:picMkLst>
        </pc:picChg>
      </pc:sldChg>
      <pc:sldChg chg="modSp del">
        <pc:chgData name="Bruce Telfer" userId="57d10e5ce16f5300" providerId="LiveId" clId="{7B2EFA04-4FE5-4DEE-B405-4DD6D436B655}" dt="2019-11-08T19:56:49.905" v="3122" actId="2696"/>
        <pc:sldMkLst>
          <pc:docMk/>
          <pc:sldMk cId="976241933" sldId="521"/>
        </pc:sldMkLst>
        <pc:picChg chg="mod">
          <ac:chgData name="Bruce Telfer" userId="57d10e5ce16f5300" providerId="LiveId" clId="{7B2EFA04-4FE5-4DEE-B405-4DD6D436B655}" dt="2019-11-05T19:52:53.608" v="99"/>
          <ac:picMkLst>
            <pc:docMk/>
            <pc:sldMk cId="976241933" sldId="521"/>
            <ac:picMk id="14338" creationId="{00000000-0000-0000-0000-000000000000}"/>
          </ac:picMkLst>
        </pc:picChg>
      </pc:sldChg>
      <pc:sldChg chg="modSp del">
        <pc:chgData name="Bruce Telfer" userId="57d10e5ce16f5300" providerId="LiveId" clId="{7B2EFA04-4FE5-4DEE-B405-4DD6D436B655}" dt="2019-11-08T19:56:37.065" v="3108" actId="2696"/>
        <pc:sldMkLst>
          <pc:docMk/>
          <pc:sldMk cId="810392796" sldId="523"/>
        </pc:sldMkLst>
        <pc:picChg chg="mod">
          <ac:chgData name="Bruce Telfer" userId="57d10e5ce16f5300" providerId="LiveId" clId="{7B2EFA04-4FE5-4DEE-B405-4DD6D436B655}" dt="2019-11-05T19:52:53.608" v="99"/>
          <ac:picMkLst>
            <pc:docMk/>
            <pc:sldMk cId="810392796" sldId="523"/>
            <ac:picMk id="16386" creationId="{00000000-0000-0000-0000-000000000000}"/>
          </ac:picMkLst>
        </pc:picChg>
      </pc:sldChg>
      <pc:sldChg chg="modSp del">
        <pc:chgData name="Bruce Telfer" userId="57d10e5ce16f5300" providerId="LiveId" clId="{7B2EFA04-4FE5-4DEE-B405-4DD6D436B655}" dt="2019-11-08T19:56:46.219" v="3117" actId="2696"/>
        <pc:sldMkLst>
          <pc:docMk/>
          <pc:sldMk cId="3381579707" sldId="524"/>
        </pc:sldMkLst>
        <pc:picChg chg="mod">
          <ac:chgData name="Bruce Telfer" userId="57d10e5ce16f5300" providerId="LiveId" clId="{7B2EFA04-4FE5-4DEE-B405-4DD6D436B655}" dt="2019-11-05T19:52:53.608" v="99"/>
          <ac:picMkLst>
            <pc:docMk/>
            <pc:sldMk cId="3381579707" sldId="524"/>
            <ac:picMk id="17410" creationId="{00000000-0000-0000-0000-000000000000}"/>
          </ac:picMkLst>
        </pc:picChg>
      </pc:sldChg>
      <pc:sldChg chg="modSp del">
        <pc:chgData name="Bruce Telfer" userId="57d10e5ce16f5300" providerId="LiveId" clId="{7B2EFA04-4FE5-4DEE-B405-4DD6D436B655}" dt="2019-11-08T19:56:59.644" v="3136" actId="2696"/>
        <pc:sldMkLst>
          <pc:docMk/>
          <pc:sldMk cId="664404748" sldId="528"/>
        </pc:sldMkLst>
        <pc:picChg chg="mod">
          <ac:chgData name="Bruce Telfer" userId="57d10e5ce16f5300" providerId="LiveId" clId="{7B2EFA04-4FE5-4DEE-B405-4DD6D436B655}" dt="2019-11-05T19:52:53.608" v="99"/>
          <ac:picMkLst>
            <pc:docMk/>
            <pc:sldMk cId="664404748" sldId="528"/>
            <ac:picMk id="21506" creationId="{00000000-0000-0000-0000-000000000000}"/>
          </ac:picMkLst>
        </pc:picChg>
      </pc:sldChg>
      <pc:sldChg chg="modSp del">
        <pc:chgData name="Bruce Telfer" userId="57d10e5ce16f5300" providerId="LiveId" clId="{7B2EFA04-4FE5-4DEE-B405-4DD6D436B655}" dt="2019-11-08T19:56:47.782" v="3119" actId="2696"/>
        <pc:sldMkLst>
          <pc:docMk/>
          <pc:sldMk cId="3300841585" sldId="529"/>
        </pc:sldMkLst>
        <pc:picChg chg="mod">
          <ac:chgData name="Bruce Telfer" userId="57d10e5ce16f5300" providerId="LiveId" clId="{7B2EFA04-4FE5-4DEE-B405-4DD6D436B655}" dt="2019-11-05T19:52:53.608" v="99"/>
          <ac:picMkLst>
            <pc:docMk/>
            <pc:sldMk cId="3300841585" sldId="529"/>
            <ac:picMk id="22530" creationId="{00000000-0000-0000-0000-000000000000}"/>
          </ac:picMkLst>
        </pc:picChg>
      </pc:sldChg>
      <pc:sldChg chg="modSp del">
        <pc:chgData name="Bruce Telfer" userId="57d10e5ce16f5300" providerId="LiveId" clId="{7B2EFA04-4FE5-4DEE-B405-4DD6D436B655}" dt="2019-11-08T19:56:49.146" v="3121" actId="2696"/>
        <pc:sldMkLst>
          <pc:docMk/>
          <pc:sldMk cId="697102363" sldId="532"/>
        </pc:sldMkLst>
        <pc:picChg chg="mod">
          <ac:chgData name="Bruce Telfer" userId="57d10e5ce16f5300" providerId="LiveId" clId="{7B2EFA04-4FE5-4DEE-B405-4DD6D436B655}" dt="2019-11-05T19:52:53.608" v="99"/>
          <ac:picMkLst>
            <pc:docMk/>
            <pc:sldMk cId="697102363" sldId="532"/>
            <ac:picMk id="25602" creationId="{00000000-0000-0000-0000-000000000000}"/>
          </ac:picMkLst>
        </pc:picChg>
      </pc:sldChg>
      <pc:sldChg chg="modSp add ord">
        <pc:chgData name="Bruce Telfer" userId="57d10e5ce16f5300" providerId="LiveId" clId="{7B2EFA04-4FE5-4DEE-B405-4DD6D436B655}" dt="2019-11-07T08:47:40.805" v="2011" actId="12788"/>
        <pc:sldMkLst>
          <pc:docMk/>
          <pc:sldMk cId="1045660128" sldId="534"/>
        </pc:sldMkLst>
        <pc:picChg chg="mod">
          <ac:chgData name="Bruce Telfer" userId="57d10e5ce16f5300" providerId="LiveId" clId="{7B2EFA04-4FE5-4DEE-B405-4DD6D436B655}" dt="2019-11-07T08:47:40.805" v="2011" actId="12788"/>
          <ac:picMkLst>
            <pc:docMk/>
            <pc:sldMk cId="1045660128" sldId="534"/>
            <ac:picMk id="27650" creationId="{00000000-0000-0000-0000-000000000000}"/>
          </ac:picMkLst>
        </pc:picChg>
      </pc:sldChg>
      <pc:sldChg chg="add del">
        <pc:chgData name="Bruce Telfer" userId="57d10e5ce16f5300" providerId="LiveId" clId="{7B2EFA04-4FE5-4DEE-B405-4DD6D436B655}" dt="2019-11-07T08:50:54.085" v="2019" actId="2696"/>
        <pc:sldMkLst>
          <pc:docMk/>
          <pc:sldMk cId="3039617783" sldId="536"/>
        </pc:sldMkLst>
      </pc:sldChg>
      <pc:sldChg chg="modSp add ord">
        <pc:chgData name="Bruce Telfer" userId="57d10e5ce16f5300" providerId="LiveId" clId="{7B2EFA04-4FE5-4DEE-B405-4DD6D436B655}" dt="2019-11-10T14:10:26.411" v="3439"/>
        <pc:sldMkLst>
          <pc:docMk/>
          <pc:sldMk cId="2080619109" sldId="538"/>
        </pc:sldMkLst>
        <pc:picChg chg="mod">
          <ac:chgData name="Bruce Telfer" userId="57d10e5ce16f5300" providerId="LiveId" clId="{7B2EFA04-4FE5-4DEE-B405-4DD6D436B655}" dt="2019-11-07T09:43:02.445" v="2062" actId="14100"/>
          <ac:picMkLst>
            <pc:docMk/>
            <pc:sldMk cId="2080619109" sldId="538"/>
            <ac:picMk id="31746" creationId="{00000000-0000-0000-0000-000000000000}"/>
          </ac:picMkLst>
        </pc:picChg>
      </pc:sldChg>
      <pc:sldChg chg="add del">
        <pc:chgData name="Bruce Telfer" userId="57d10e5ce16f5300" providerId="LiveId" clId="{7B2EFA04-4FE5-4DEE-B405-4DD6D436B655}" dt="2019-11-07T10:21:48.459" v="2103" actId="2696"/>
        <pc:sldMkLst>
          <pc:docMk/>
          <pc:sldMk cId="4121272003" sldId="542"/>
        </pc:sldMkLst>
      </pc:sldChg>
      <pc:sldChg chg="modSp del">
        <pc:chgData name="Bruce Telfer" userId="57d10e5ce16f5300" providerId="LiveId" clId="{7B2EFA04-4FE5-4DEE-B405-4DD6D436B655}" dt="2019-11-08T19:57:06.562" v="3145" actId="2696"/>
        <pc:sldMkLst>
          <pc:docMk/>
          <pc:sldMk cId="1929637732" sldId="549"/>
        </pc:sldMkLst>
        <pc:picChg chg="mod">
          <ac:chgData name="Bruce Telfer" userId="57d10e5ce16f5300" providerId="LiveId" clId="{7B2EFA04-4FE5-4DEE-B405-4DD6D436B655}" dt="2019-11-05T19:52:53.608" v="99"/>
          <ac:picMkLst>
            <pc:docMk/>
            <pc:sldMk cId="1929637732" sldId="549"/>
            <ac:picMk id="4" creationId="{00000000-0000-0000-0000-000000000000}"/>
          </ac:picMkLst>
        </pc:picChg>
        <pc:picChg chg="mod">
          <ac:chgData name="Bruce Telfer" userId="57d10e5ce16f5300" providerId="LiveId" clId="{7B2EFA04-4FE5-4DEE-B405-4DD6D436B655}" dt="2019-11-05T19:52:53.608" v="99"/>
          <ac:picMkLst>
            <pc:docMk/>
            <pc:sldMk cId="1929637732" sldId="549"/>
            <ac:picMk id="5" creationId="{00000000-0000-0000-0000-000000000000}"/>
          </ac:picMkLst>
        </pc:picChg>
      </pc:sldChg>
      <pc:sldChg chg="modSp del">
        <pc:chgData name="Bruce Telfer" userId="57d10e5ce16f5300" providerId="LiveId" clId="{7B2EFA04-4FE5-4DEE-B405-4DD6D436B655}" dt="2019-11-08T19:57:07.886" v="3147" actId="2696"/>
        <pc:sldMkLst>
          <pc:docMk/>
          <pc:sldMk cId="936942135" sldId="557"/>
        </pc:sldMkLst>
        <pc:spChg chg="mod">
          <ac:chgData name="Bruce Telfer" userId="57d10e5ce16f5300" providerId="LiveId" clId="{7B2EFA04-4FE5-4DEE-B405-4DD6D436B655}" dt="2019-11-05T19:52:53.608" v="99"/>
          <ac:spMkLst>
            <pc:docMk/>
            <pc:sldMk cId="936942135" sldId="557"/>
            <ac:spMk id="2" creationId="{00000000-0000-0000-0000-000000000000}"/>
          </ac:spMkLst>
        </pc:spChg>
        <pc:picChg chg="mod">
          <ac:chgData name="Bruce Telfer" userId="57d10e5ce16f5300" providerId="LiveId" clId="{7B2EFA04-4FE5-4DEE-B405-4DD6D436B655}" dt="2019-11-05T19:52:53.608" v="99"/>
          <ac:picMkLst>
            <pc:docMk/>
            <pc:sldMk cId="936942135" sldId="557"/>
            <ac:picMk id="53250" creationId="{00000000-0000-0000-0000-000000000000}"/>
          </ac:picMkLst>
        </pc:picChg>
      </pc:sldChg>
      <pc:sldChg chg="modSp del">
        <pc:chgData name="Bruce Telfer" userId="57d10e5ce16f5300" providerId="LiveId" clId="{7B2EFA04-4FE5-4DEE-B405-4DD6D436B655}" dt="2019-11-08T19:57:27.707" v="3178" actId="2696"/>
        <pc:sldMkLst>
          <pc:docMk/>
          <pc:sldMk cId="1231211601" sldId="561"/>
        </pc:sldMkLst>
        <pc:picChg chg="mod">
          <ac:chgData name="Bruce Telfer" userId="57d10e5ce16f5300" providerId="LiveId" clId="{7B2EFA04-4FE5-4DEE-B405-4DD6D436B655}" dt="2019-11-05T19:52:53.608" v="99"/>
          <ac:picMkLst>
            <pc:docMk/>
            <pc:sldMk cId="1231211601" sldId="561"/>
            <ac:picMk id="57346" creationId="{00000000-0000-0000-0000-000000000000}"/>
          </ac:picMkLst>
        </pc:picChg>
      </pc:sldChg>
      <pc:sldChg chg="modSp del">
        <pc:chgData name="Bruce Telfer" userId="57d10e5ce16f5300" providerId="LiveId" clId="{7B2EFA04-4FE5-4DEE-B405-4DD6D436B655}" dt="2019-11-08T19:56:31.053" v="3101" actId="2696"/>
        <pc:sldMkLst>
          <pc:docMk/>
          <pc:sldMk cId="2228666264" sldId="562"/>
        </pc:sldMkLst>
        <pc:picChg chg="mod">
          <ac:chgData name="Bruce Telfer" userId="57d10e5ce16f5300" providerId="LiveId" clId="{7B2EFA04-4FE5-4DEE-B405-4DD6D436B655}" dt="2019-11-05T19:52:53.608" v="99"/>
          <ac:picMkLst>
            <pc:docMk/>
            <pc:sldMk cId="2228666264" sldId="562"/>
            <ac:picMk id="58370" creationId="{00000000-0000-0000-0000-000000000000}"/>
          </ac:picMkLst>
        </pc:picChg>
        <pc:picChg chg="mod">
          <ac:chgData name="Bruce Telfer" userId="57d10e5ce16f5300" providerId="LiveId" clId="{7B2EFA04-4FE5-4DEE-B405-4DD6D436B655}" dt="2019-11-05T19:52:53.608" v="99"/>
          <ac:picMkLst>
            <pc:docMk/>
            <pc:sldMk cId="2228666264" sldId="562"/>
            <ac:picMk id="58371" creationId="{00000000-0000-0000-0000-000000000000}"/>
          </ac:picMkLst>
        </pc:picChg>
      </pc:sldChg>
      <pc:sldChg chg="modSp del">
        <pc:chgData name="Bruce Telfer" userId="57d10e5ce16f5300" providerId="LiveId" clId="{7B2EFA04-4FE5-4DEE-B405-4DD6D436B655}" dt="2019-11-08T19:56:39.674" v="3110" actId="2696"/>
        <pc:sldMkLst>
          <pc:docMk/>
          <pc:sldMk cId="2373680164" sldId="563"/>
        </pc:sldMkLst>
        <pc:picChg chg="mod">
          <ac:chgData name="Bruce Telfer" userId="57d10e5ce16f5300" providerId="LiveId" clId="{7B2EFA04-4FE5-4DEE-B405-4DD6D436B655}" dt="2019-11-05T19:52:53.608" v="99"/>
          <ac:picMkLst>
            <pc:docMk/>
            <pc:sldMk cId="2373680164" sldId="563"/>
            <ac:picMk id="59394" creationId="{00000000-0000-0000-0000-000000000000}"/>
          </ac:picMkLst>
        </pc:picChg>
      </pc:sldChg>
      <pc:sldChg chg="modSp del">
        <pc:chgData name="Bruce Telfer" userId="57d10e5ce16f5300" providerId="LiveId" clId="{7B2EFA04-4FE5-4DEE-B405-4DD6D436B655}" dt="2019-11-08T19:56:37.670" v="3109" actId="2696"/>
        <pc:sldMkLst>
          <pc:docMk/>
          <pc:sldMk cId="1452195707" sldId="564"/>
        </pc:sldMkLst>
        <pc:picChg chg="mod">
          <ac:chgData name="Bruce Telfer" userId="57d10e5ce16f5300" providerId="LiveId" clId="{7B2EFA04-4FE5-4DEE-B405-4DD6D436B655}" dt="2019-11-05T19:52:53.608" v="99"/>
          <ac:picMkLst>
            <pc:docMk/>
            <pc:sldMk cId="1452195707" sldId="564"/>
            <ac:picMk id="60418" creationId="{00000000-0000-0000-0000-000000000000}"/>
          </ac:picMkLst>
        </pc:picChg>
      </pc:sldChg>
      <pc:sldChg chg="modSp del">
        <pc:chgData name="Bruce Telfer" userId="57d10e5ce16f5300" providerId="LiveId" clId="{7B2EFA04-4FE5-4DEE-B405-4DD6D436B655}" dt="2019-11-08T19:57:05.606" v="3143" actId="2696"/>
        <pc:sldMkLst>
          <pc:docMk/>
          <pc:sldMk cId="3233136453" sldId="565"/>
        </pc:sldMkLst>
        <pc:picChg chg="mod">
          <ac:chgData name="Bruce Telfer" userId="57d10e5ce16f5300" providerId="LiveId" clId="{7B2EFA04-4FE5-4DEE-B405-4DD6D436B655}" dt="2019-11-05T19:52:53.608" v="99"/>
          <ac:picMkLst>
            <pc:docMk/>
            <pc:sldMk cId="3233136453" sldId="565"/>
            <ac:picMk id="61442" creationId="{00000000-0000-0000-0000-000000000000}"/>
          </ac:picMkLst>
        </pc:picChg>
        <pc:picChg chg="mod">
          <ac:chgData name="Bruce Telfer" userId="57d10e5ce16f5300" providerId="LiveId" clId="{7B2EFA04-4FE5-4DEE-B405-4DD6D436B655}" dt="2019-11-05T19:52:53.608" v="99"/>
          <ac:picMkLst>
            <pc:docMk/>
            <pc:sldMk cId="3233136453" sldId="565"/>
            <ac:picMk id="61443" creationId="{00000000-0000-0000-0000-000000000000}"/>
          </ac:picMkLst>
        </pc:picChg>
      </pc:sldChg>
      <pc:sldChg chg="modSp del">
        <pc:chgData name="Bruce Telfer" userId="57d10e5ce16f5300" providerId="LiveId" clId="{7B2EFA04-4FE5-4DEE-B405-4DD6D436B655}" dt="2019-11-08T19:56:27.199" v="3098" actId="2696"/>
        <pc:sldMkLst>
          <pc:docMk/>
          <pc:sldMk cId="1936702779" sldId="567"/>
        </pc:sldMkLst>
        <pc:picChg chg="mod">
          <ac:chgData name="Bruce Telfer" userId="57d10e5ce16f5300" providerId="LiveId" clId="{7B2EFA04-4FE5-4DEE-B405-4DD6D436B655}" dt="2019-11-05T19:52:53.608" v="99"/>
          <ac:picMkLst>
            <pc:docMk/>
            <pc:sldMk cId="1936702779" sldId="567"/>
            <ac:picMk id="5122" creationId="{00000000-0000-0000-0000-000000000000}"/>
          </ac:picMkLst>
        </pc:picChg>
        <pc:picChg chg="mod">
          <ac:chgData name="Bruce Telfer" userId="57d10e5ce16f5300" providerId="LiveId" clId="{7B2EFA04-4FE5-4DEE-B405-4DD6D436B655}" dt="2019-11-05T19:52:53.608" v="99"/>
          <ac:picMkLst>
            <pc:docMk/>
            <pc:sldMk cId="1936702779" sldId="567"/>
            <ac:picMk id="63490" creationId="{00000000-0000-0000-0000-000000000000}"/>
          </ac:picMkLst>
        </pc:picChg>
      </pc:sldChg>
      <pc:sldChg chg="modSp del">
        <pc:chgData name="Bruce Telfer" userId="57d10e5ce16f5300" providerId="LiveId" clId="{7B2EFA04-4FE5-4DEE-B405-4DD6D436B655}" dt="2019-11-08T19:56:29.662" v="3099" actId="2696"/>
        <pc:sldMkLst>
          <pc:docMk/>
          <pc:sldMk cId="3543045878" sldId="568"/>
        </pc:sldMkLst>
        <pc:spChg chg="mod">
          <ac:chgData name="Bruce Telfer" userId="57d10e5ce16f5300" providerId="LiveId" clId="{7B2EFA04-4FE5-4DEE-B405-4DD6D436B655}" dt="2019-11-05T19:52:53.608" v="99"/>
          <ac:spMkLst>
            <pc:docMk/>
            <pc:sldMk cId="3543045878" sldId="568"/>
            <ac:spMk id="3" creationId="{00000000-0000-0000-0000-000000000000}"/>
          </ac:spMkLst>
        </pc:spChg>
        <pc:picChg chg="mod">
          <ac:chgData name="Bruce Telfer" userId="57d10e5ce16f5300" providerId="LiveId" clId="{7B2EFA04-4FE5-4DEE-B405-4DD6D436B655}" dt="2019-11-05T19:52:53.608" v="99"/>
          <ac:picMkLst>
            <pc:docMk/>
            <pc:sldMk cId="3543045878" sldId="568"/>
            <ac:picMk id="64514" creationId="{00000000-0000-0000-0000-000000000000}"/>
          </ac:picMkLst>
        </pc:picChg>
      </pc:sldChg>
      <pc:sldChg chg="modSp del">
        <pc:chgData name="Bruce Telfer" userId="57d10e5ce16f5300" providerId="LiveId" clId="{7B2EFA04-4FE5-4DEE-B405-4DD6D436B655}" dt="2019-11-08T19:56:30.329" v="3100" actId="2696"/>
        <pc:sldMkLst>
          <pc:docMk/>
          <pc:sldMk cId="146099218" sldId="569"/>
        </pc:sldMkLst>
        <pc:spChg chg="mod">
          <ac:chgData name="Bruce Telfer" userId="57d10e5ce16f5300" providerId="LiveId" clId="{7B2EFA04-4FE5-4DEE-B405-4DD6D436B655}" dt="2019-11-05T19:52:53.608" v="99"/>
          <ac:spMkLst>
            <pc:docMk/>
            <pc:sldMk cId="146099218" sldId="569"/>
            <ac:spMk id="2" creationId="{00000000-0000-0000-0000-000000000000}"/>
          </ac:spMkLst>
        </pc:spChg>
        <pc:spChg chg="mod">
          <ac:chgData name="Bruce Telfer" userId="57d10e5ce16f5300" providerId="LiveId" clId="{7B2EFA04-4FE5-4DEE-B405-4DD6D436B655}" dt="2019-11-05T19:52:53.608" v="99"/>
          <ac:spMkLst>
            <pc:docMk/>
            <pc:sldMk cId="146099218" sldId="569"/>
            <ac:spMk id="3" creationId="{00000000-0000-0000-0000-000000000000}"/>
          </ac:spMkLst>
        </pc:spChg>
        <pc:spChg chg="mod">
          <ac:chgData name="Bruce Telfer" userId="57d10e5ce16f5300" providerId="LiveId" clId="{7B2EFA04-4FE5-4DEE-B405-4DD6D436B655}" dt="2019-11-05T19:52:53.608" v="99"/>
          <ac:spMkLst>
            <pc:docMk/>
            <pc:sldMk cId="146099218" sldId="569"/>
            <ac:spMk id="4" creationId="{00000000-0000-0000-0000-000000000000}"/>
          </ac:spMkLst>
        </pc:spChg>
        <pc:picChg chg="mod">
          <ac:chgData name="Bruce Telfer" userId="57d10e5ce16f5300" providerId="LiveId" clId="{7B2EFA04-4FE5-4DEE-B405-4DD6D436B655}" dt="2019-11-05T19:52:53.608" v="99"/>
          <ac:picMkLst>
            <pc:docMk/>
            <pc:sldMk cId="146099218" sldId="569"/>
            <ac:picMk id="65538" creationId="{00000000-0000-0000-0000-000000000000}"/>
          </ac:picMkLst>
        </pc:picChg>
      </pc:sldChg>
      <pc:sldChg chg="modSp del">
        <pc:chgData name="Bruce Telfer" userId="57d10e5ce16f5300" providerId="LiveId" clId="{7B2EFA04-4FE5-4DEE-B405-4DD6D436B655}" dt="2019-11-08T19:57:16.442" v="3159" actId="2696"/>
        <pc:sldMkLst>
          <pc:docMk/>
          <pc:sldMk cId="742117075" sldId="574"/>
        </pc:sldMkLst>
        <pc:spChg chg="mod">
          <ac:chgData name="Bruce Telfer" userId="57d10e5ce16f5300" providerId="LiveId" clId="{7B2EFA04-4FE5-4DEE-B405-4DD6D436B655}" dt="2019-11-05T19:52:53.608" v="99"/>
          <ac:spMkLst>
            <pc:docMk/>
            <pc:sldMk cId="742117075" sldId="574"/>
            <ac:spMk id="2" creationId="{98AAC9A0-0E46-487E-93AA-804A07251BBD}"/>
          </ac:spMkLst>
        </pc:spChg>
        <pc:spChg chg="mod">
          <ac:chgData name="Bruce Telfer" userId="57d10e5ce16f5300" providerId="LiveId" clId="{7B2EFA04-4FE5-4DEE-B405-4DD6D436B655}" dt="2019-11-05T19:52:53.608" v="99"/>
          <ac:spMkLst>
            <pc:docMk/>
            <pc:sldMk cId="742117075" sldId="574"/>
            <ac:spMk id="3" creationId="{ABAFE5AE-C866-4440-AADA-CF388B15D35D}"/>
          </ac:spMkLst>
        </pc:spChg>
        <pc:picChg chg="mod">
          <ac:chgData name="Bruce Telfer" userId="57d10e5ce16f5300" providerId="LiveId" clId="{7B2EFA04-4FE5-4DEE-B405-4DD6D436B655}" dt="2019-11-05T19:52:53.608" v="99"/>
          <ac:picMkLst>
            <pc:docMk/>
            <pc:sldMk cId="742117075" sldId="574"/>
            <ac:picMk id="76802" creationId="{00000000-0000-0000-0000-000000000000}"/>
          </ac:picMkLst>
        </pc:picChg>
      </pc:sldChg>
      <pc:sldChg chg="modSp del">
        <pc:chgData name="Bruce Telfer" userId="57d10e5ce16f5300" providerId="LiveId" clId="{7B2EFA04-4FE5-4DEE-B405-4DD6D436B655}" dt="2019-11-08T19:56:44.785" v="3115" actId="2696"/>
        <pc:sldMkLst>
          <pc:docMk/>
          <pc:sldMk cId="4145540350" sldId="575"/>
        </pc:sldMkLst>
        <pc:spChg chg="mod">
          <ac:chgData name="Bruce Telfer" userId="57d10e5ce16f5300" providerId="LiveId" clId="{7B2EFA04-4FE5-4DEE-B405-4DD6D436B655}" dt="2019-11-05T19:52:53.608" v="99"/>
          <ac:spMkLst>
            <pc:docMk/>
            <pc:sldMk cId="4145540350" sldId="575"/>
            <ac:spMk id="3" creationId="{00000000-0000-0000-0000-000000000000}"/>
          </ac:spMkLst>
        </pc:spChg>
        <pc:picChg chg="mod">
          <ac:chgData name="Bruce Telfer" userId="57d10e5ce16f5300" providerId="LiveId" clId="{7B2EFA04-4FE5-4DEE-B405-4DD6D436B655}" dt="2019-11-05T19:52:53.608" v="99"/>
          <ac:picMkLst>
            <pc:docMk/>
            <pc:sldMk cId="4145540350" sldId="575"/>
            <ac:picMk id="77828" creationId="{00000000-0000-0000-0000-000000000000}"/>
          </ac:picMkLst>
        </pc:picChg>
        <pc:picChg chg="mod">
          <ac:chgData name="Bruce Telfer" userId="57d10e5ce16f5300" providerId="LiveId" clId="{7B2EFA04-4FE5-4DEE-B405-4DD6D436B655}" dt="2019-11-05T19:52:53.608" v="99"/>
          <ac:picMkLst>
            <pc:docMk/>
            <pc:sldMk cId="4145540350" sldId="575"/>
            <ac:picMk id="77830" creationId="{00000000-0000-0000-0000-000000000000}"/>
          </ac:picMkLst>
        </pc:picChg>
      </pc:sldChg>
      <pc:sldChg chg="modSp del">
        <pc:chgData name="Bruce Telfer" userId="57d10e5ce16f5300" providerId="LiveId" clId="{7B2EFA04-4FE5-4DEE-B405-4DD6D436B655}" dt="2019-11-08T19:56:47.156" v="3118" actId="2696"/>
        <pc:sldMkLst>
          <pc:docMk/>
          <pc:sldMk cId="3897700654" sldId="579"/>
        </pc:sldMkLst>
        <pc:spChg chg="mod">
          <ac:chgData name="Bruce Telfer" userId="57d10e5ce16f5300" providerId="LiveId" clId="{7B2EFA04-4FE5-4DEE-B405-4DD6D436B655}" dt="2019-11-05T19:52:53.608" v="99"/>
          <ac:spMkLst>
            <pc:docMk/>
            <pc:sldMk cId="3897700654" sldId="579"/>
            <ac:spMk id="2" creationId="{00000000-0000-0000-0000-000000000000}"/>
          </ac:spMkLst>
        </pc:spChg>
        <pc:picChg chg="mod">
          <ac:chgData name="Bruce Telfer" userId="57d10e5ce16f5300" providerId="LiveId" clId="{7B2EFA04-4FE5-4DEE-B405-4DD6D436B655}" dt="2019-11-05T19:52:53.608" v="99"/>
          <ac:picMkLst>
            <pc:docMk/>
            <pc:sldMk cId="3897700654" sldId="579"/>
            <ac:picMk id="81922" creationId="{00000000-0000-0000-0000-000000000000}"/>
          </ac:picMkLst>
        </pc:picChg>
        <pc:picChg chg="mod">
          <ac:chgData name="Bruce Telfer" userId="57d10e5ce16f5300" providerId="LiveId" clId="{7B2EFA04-4FE5-4DEE-B405-4DD6D436B655}" dt="2019-11-05T19:52:53.608" v="99"/>
          <ac:picMkLst>
            <pc:docMk/>
            <pc:sldMk cId="3897700654" sldId="579"/>
            <ac:picMk id="81923" creationId="{00000000-0000-0000-0000-000000000000}"/>
          </ac:picMkLst>
        </pc:picChg>
      </pc:sldChg>
      <pc:sldChg chg="modSp del">
        <pc:chgData name="Bruce Telfer" userId="57d10e5ce16f5300" providerId="LiveId" clId="{7B2EFA04-4FE5-4DEE-B405-4DD6D436B655}" dt="2019-11-08T19:57:00.455" v="3137" actId="2696"/>
        <pc:sldMkLst>
          <pc:docMk/>
          <pc:sldMk cId="3428803585" sldId="580"/>
        </pc:sldMkLst>
        <pc:picChg chg="mod">
          <ac:chgData name="Bruce Telfer" userId="57d10e5ce16f5300" providerId="LiveId" clId="{7B2EFA04-4FE5-4DEE-B405-4DD6D436B655}" dt="2019-11-05T19:52:53.608" v="99"/>
          <ac:picMkLst>
            <pc:docMk/>
            <pc:sldMk cId="3428803585" sldId="580"/>
            <ac:picMk id="82946" creationId="{00000000-0000-0000-0000-000000000000}"/>
          </ac:picMkLst>
        </pc:picChg>
        <pc:picChg chg="mod">
          <ac:chgData name="Bruce Telfer" userId="57d10e5ce16f5300" providerId="LiveId" clId="{7B2EFA04-4FE5-4DEE-B405-4DD6D436B655}" dt="2019-11-05T19:52:53.608" v="99"/>
          <ac:picMkLst>
            <pc:docMk/>
            <pc:sldMk cId="3428803585" sldId="580"/>
            <ac:picMk id="82947" creationId="{00000000-0000-0000-0000-000000000000}"/>
          </ac:picMkLst>
        </pc:picChg>
      </pc:sldChg>
      <pc:sldChg chg="modSp del">
        <pc:chgData name="Bruce Telfer" userId="57d10e5ce16f5300" providerId="LiveId" clId="{7B2EFA04-4FE5-4DEE-B405-4DD6D436B655}" dt="2019-11-08T19:57:01.960" v="3138" actId="2696"/>
        <pc:sldMkLst>
          <pc:docMk/>
          <pc:sldMk cId="48119573" sldId="581"/>
        </pc:sldMkLst>
        <pc:spChg chg="mod">
          <ac:chgData name="Bruce Telfer" userId="57d10e5ce16f5300" providerId="LiveId" clId="{7B2EFA04-4FE5-4DEE-B405-4DD6D436B655}" dt="2019-11-05T19:52:53.608" v="99"/>
          <ac:spMkLst>
            <pc:docMk/>
            <pc:sldMk cId="48119573" sldId="581"/>
            <ac:spMk id="2" creationId="{00000000-0000-0000-0000-000000000000}"/>
          </ac:spMkLst>
        </pc:spChg>
        <pc:picChg chg="mod">
          <ac:chgData name="Bruce Telfer" userId="57d10e5ce16f5300" providerId="LiveId" clId="{7B2EFA04-4FE5-4DEE-B405-4DD6D436B655}" dt="2019-11-05T19:52:53.608" v="99"/>
          <ac:picMkLst>
            <pc:docMk/>
            <pc:sldMk cId="48119573" sldId="581"/>
            <ac:picMk id="83970" creationId="{00000000-0000-0000-0000-000000000000}"/>
          </ac:picMkLst>
        </pc:picChg>
      </pc:sldChg>
      <pc:sldChg chg="modSp del">
        <pc:chgData name="Bruce Telfer" userId="57d10e5ce16f5300" providerId="LiveId" clId="{7B2EFA04-4FE5-4DEE-B405-4DD6D436B655}" dt="2019-11-08T19:57:10.813" v="3150" actId="2696"/>
        <pc:sldMkLst>
          <pc:docMk/>
          <pc:sldMk cId="2555815201" sldId="582"/>
        </pc:sldMkLst>
        <pc:picChg chg="mod">
          <ac:chgData name="Bruce Telfer" userId="57d10e5ce16f5300" providerId="LiveId" clId="{7B2EFA04-4FE5-4DEE-B405-4DD6D436B655}" dt="2019-11-05T19:52:53.608" v="99"/>
          <ac:picMkLst>
            <pc:docMk/>
            <pc:sldMk cId="2555815201" sldId="582"/>
            <ac:picMk id="9218" creationId="{00000000-0000-0000-0000-000000000000}"/>
          </ac:picMkLst>
        </pc:picChg>
        <pc:picChg chg="mod">
          <ac:chgData name="Bruce Telfer" userId="57d10e5ce16f5300" providerId="LiveId" clId="{7B2EFA04-4FE5-4DEE-B405-4DD6D436B655}" dt="2019-11-05T19:52:53.608" v="99"/>
          <ac:picMkLst>
            <pc:docMk/>
            <pc:sldMk cId="2555815201" sldId="582"/>
            <ac:picMk id="9219" creationId="{00000000-0000-0000-0000-000000000000}"/>
          </ac:picMkLst>
        </pc:picChg>
      </pc:sldChg>
      <pc:sldChg chg="modSp del">
        <pc:chgData name="Bruce Telfer" userId="57d10e5ce16f5300" providerId="LiveId" clId="{7B2EFA04-4FE5-4DEE-B405-4DD6D436B655}" dt="2019-11-08T19:57:04.340" v="3141" actId="2696"/>
        <pc:sldMkLst>
          <pc:docMk/>
          <pc:sldMk cId="1188799022" sldId="584"/>
        </pc:sldMkLst>
        <pc:picChg chg="mod">
          <ac:chgData name="Bruce Telfer" userId="57d10e5ce16f5300" providerId="LiveId" clId="{7B2EFA04-4FE5-4DEE-B405-4DD6D436B655}" dt="2019-11-05T19:52:53.608" v="99"/>
          <ac:picMkLst>
            <pc:docMk/>
            <pc:sldMk cId="1188799022" sldId="584"/>
            <ac:picMk id="86018" creationId="{00000000-0000-0000-0000-000000000000}"/>
          </ac:picMkLst>
        </pc:picChg>
      </pc:sldChg>
      <pc:sldChg chg="modSp del">
        <pc:chgData name="Bruce Telfer" userId="57d10e5ce16f5300" providerId="LiveId" clId="{7B2EFA04-4FE5-4DEE-B405-4DD6D436B655}" dt="2019-11-08T19:57:05.029" v="3142" actId="2696"/>
        <pc:sldMkLst>
          <pc:docMk/>
          <pc:sldMk cId="4078412670" sldId="586"/>
        </pc:sldMkLst>
        <pc:spChg chg="mod">
          <ac:chgData name="Bruce Telfer" userId="57d10e5ce16f5300" providerId="LiveId" clId="{7B2EFA04-4FE5-4DEE-B405-4DD6D436B655}" dt="2019-11-05T19:52:53.608" v="99"/>
          <ac:spMkLst>
            <pc:docMk/>
            <pc:sldMk cId="4078412670" sldId="586"/>
            <ac:spMk id="2" creationId="{00000000-0000-0000-0000-000000000000}"/>
          </ac:spMkLst>
        </pc:spChg>
        <pc:picChg chg="mod">
          <ac:chgData name="Bruce Telfer" userId="57d10e5ce16f5300" providerId="LiveId" clId="{7B2EFA04-4FE5-4DEE-B405-4DD6D436B655}" dt="2019-11-05T19:52:53.608" v="99"/>
          <ac:picMkLst>
            <pc:docMk/>
            <pc:sldMk cId="4078412670" sldId="586"/>
            <ac:picMk id="88066" creationId="{00000000-0000-0000-0000-000000000000}"/>
          </ac:picMkLst>
        </pc:picChg>
      </pc:sldChg>
      <pc:sldChg chg="modSp del">
        <pc:chgData name="Bruce Telfer" userId="57d10e5ce16f5300" providerId="LiveId" clId="{7B2EFA04-4FE5-4DEE-B405-4DD6D436B655}" dt="2019-11-08T19:57:28.306" v="3179" actId="2696"/>
        <pc:sldMkLst>
          <pc:docMk/>
          <pc:sldMk cId="3973721668" sldId="588"/>
        </pc:sldMkLst>
        <pc:spChg chg="mod">
          <ac:chgData name="Bruce Telfer" userId="57d10e5ce16f5300" providerId="LiveId" clId="{7B2EFA04-4FE5-4DEE-B405-4DD6D436B655}" dt="2019-11-05T19:52:53.608" v="99"/>
          <ac:spMkLst>
            <pc:docMk/>
            <pc:sldMk cId="3973721668" sldId="588"/>
            <ac:spMk id="2" creationId="{00000000-0000-0000-0000-000000000000}"/>
          </ac:spMkLst>
        </pc:spChg>
        <pc:picChg chg="mod">
          <ac:chgData name="Bruce Telfer" userId="57d10e5ce16f5300" providerId="LiveId" clId="{7B2EFA04-4FE5-4DEE-B405-4DD6D436B655}" dt="2019-11-05T19:52:53.608" v="99"/>
          <ac:picMkLst>
            <pc:docMk/>
            <pc:sldMk cId="3973721668" sldId="588"/>
            <ac:picMk id="90114" creationId="{00000000-0000-0000-0000-000000000000}"/>
          </ac:picMkLst>
        </pc:picChg>
      </pc:sldChg>
      <pc:sldChg chg="modSp del">
        <pc:chgData name="Bruce Telfer" userId="57d10e5ce16f5300" providerId="LiveId" clId="{7B2EFA04-4FE5-4DEE-B405-4DD6D436B655}" dt="2019-11-08T19:56:58.345" v="3134" actId="2696"/>
        <pc:sldMkLst>
          <pc:docMk/>
          <pc:sldMk cId="4260678630" sldId="589"/>
        </pc:sldMkLst>
        <pc:picChg chg="mod">
          <ac:chgData name="Bruce Telfer" userId="57d10e5ce16f5300" providerId="LiveId" clId="{7B2EFA04-4FE5-4DEE-B405-4DD6D436B655}" dt="2019-11-05T19:52:53.608" v="99"/>
          <ac:picMkLst>
            <pc:docMk/>
            <pc:sldMk cId="4260678630" sldId="589"/>
            <ac:picMk id="91138" creationId="{00000000-0000-0000-0000-000000000000}"/>
          </ac:picMkLst>
        </pc:picChg>
        <pc:picChg chg="mod">
          <ac:chgData name="Bruce Telfer" userId="57d10e5ce16f5300" providerId="LiveId" clId="{7B2EFA04-4FE5-4DEE-B405-4DD6D436B655}" dt="2019-11-05T19:52:53.608" v="99"/>
          <ac:picMkLst>
            <pc:docMk/>
            <pc:sldMk cId="4260678630" sldId="589"/>
            <ac:picMk id="91139" creationId="{00000000-0000-0000-0000-000000000000}"/>
          </ac:picMkLst>
        </pc:picChg>
      </pc:sldChg>
      <pc:sldChg chg="modSp del">
        <pc:chgData name="Bruce Telfer" userId="57d10e5ce16f5300" providerId="LiveId" clId="{7B2EFA04-4FE5-4DEE-B405-4DD6D436B655}" dt="2019-11-08T19:56:59.054" v="3135" actId="2696"/>
        <pc:sldMkLst>
          <pc:docMk/>
          <pc:sldMk cId="2903547824" sldId="591"/>
        </pc:sldMkLst>
        <pc:picChg chg="mod">
          <ac:chgData name="Bruce Telfer" userId="57d10e5ce16f5300" providerId="LiveId" clId="{7B2EFA04-4FE5-4DEE-B405-4DD6D436B655}" dt="2019-11-05T19:52:53.608" v="99"/>
          <ac:picMkLst>
            <pc:docMk/>
            <pc:sldMk cId="2903547824" sldId="591"/>
            <ac:picMk id="93186" creationId="{00000000-0000-0000-0000-000000000000}"/>
          </ac:picMkLst>
        </pc:picChg>
      </pc:sldChg>
      <pc:sldChg chg="modSp del">
        <pc:chgData name="Bruce Telfer" userId="57d10e5ce16f5300" providerId="LiveId" clId="{7B2EFA04-4FE5-4DEE-B405-4DD6D436B655}" dt="2019-11-08T19:57:28.819" v="3180" actId="2696"/>
        <pc:sldMkLst>
          <pc:docMk/>
          <pc:sldMk cId="2402100899" sldId="592"/>
        </pc:sldMkLst>
        <pc:spChg chg="mod">
          <ac:chgData name="Bruce Telfer" userId="57d10e5ce16f5300" providerId="LiveId" clId="{7B2EFA04-4FE5-4DEE-B405-4DD6D436B655}" dt="2019-11-05T19:52:53.608" v="99"/>
          <ac:spMkLst>
            <pc:docMk/>
            <pc:sldMk cId="2402100899" sldId="592"/>
            <ac:spMk id="2" creationId="{00000000-0000-0000-0000-000000000000}"/>
          </ac:spMkLst>
        </pc:spChg>
        <pc:picChg chg="mod">
          <ac:chgData name="Bruce Telfer" userId="57d10e5ce16f5300" providerId="LiveId" clId="{7B2EFA04-4FE5-4DEE-B405-4DD6D436B655}" dt="2019-11-05T19:52:53.608" v="99"/>
          <ac:picMkLst>
            <pc:docMk/>
            <pc:sldMk cId="2402100899" sldId="592"/>
            <ac:picMk id="3" creationId="{00000000-0000-0000-0000-000000000000}"/>
          </ac:picMkLst>
        </pc:picChg>
        <pc:picChg chg="mod">
          <ac:chgData name="Bruce Telfer" userId="57d10e5ce16f5300" providerId="LiveId" clId="{7B2EFA04-4FE5-4DEE-B405-4DD6D436B655}" dt="2019-11-05T19:52:53.608" v="99"/>
          <ac:picMkLst>
            <pc:docMk/>
            <pc:sldMk cId="2402100899" sldId="592"/>
            <ac:picMk id="94210" creationId="{00000000-0000-0000-0000-000000000000}"/>
          </ac:picMkLst>
        </pc:picChg>
      </pc:sldChg>
      <pc:sldChg chg="modSp del">
        <pc:chgData name="Bruce Telfer" userId="57d10e5ce16f5300" providerId="LiveId" clId="{7B2EFA04-4FE5-4DEE-B405-4DD6D436B655}" dt="2019-11-08T19:56:55.682" v="3130" actId="2696"/>
        <pc:sldMkLst>
          <pc:docMk/>
          <pc:sldMk cId="1716524430" sldId="595"/>
        </pc:sldMkLst>
        <pc:picChg chg="mod">
          <ac:chgData name="Bruce Telfer" userId="57d10e5ce16f5300" providerId="LiveId" clId="{7B2EFA04-4FE5-4DEE-B405-4DD6D436B655}" dt="2019-11-05T19:52:53.608" v="99"/>
          <ac:picMkLst>
            <pc:docMk/>
            <pc:sldMk cId="1716524430" sldId="595"/>
            <ac:picMk id="97282" creationId="{00000000-0000-0000-0000-000000000000}"/>
          </ac:picMkLst>
        </pc:picChg>
      </pc:sldChg>
      <pc:sldChg chg="modSp del">
        <pc:chgData name="Bruce Telfer" userId="57d10e5ce16f5300" providerId="LiveId" clId="{7B2EFA04-4FE5-4DEE-B405-4DD6D436B655}" dt="2019-11-08T19:56:56.662" v="3131" actId="2696"/>
        <pc:sldMkLst>
          <pc:docMk/>
          <pc:sldMk cId="2063580479" sldId="596"/>
        </pc:sldMkLst>
        <pc:spChg chg="mod">
          <ac:chgData name="Bruce Telfer" userId="57d10e5ce16f5300" providerId="LiveId" clId="{7B2EFA04-4FE5-4DEE-B405-4DD6D436B655}" dt="2019-11-05T19:52:53.608" v="99"/>
          <ac:spMkLst>
            <pc:docMk/>
            <pc:sldMk cId="2063580479" sldId="596"/>
            <ac:spMk id="2" creationId="{00000000-0000-0000-0000-000000000000}"/>
          </ac:spMkLst>
        </pc:spChg>
        <pc:picChg chg="mod">
          <ac:chgData name="Bruce Telfer" userId="57d10e5ce16f5300" providerId="LiveId" clId="{7B2EFA04-4FE5-4DEE-B405-4DD6D436B655}" dt="2019-11-05T19:52:53.608" v="99"/>
          <ac:picMkLst>
            <pc:docMk/>
            <pc:sldMk cId="2063580479" sldId="596"/>
            <ac:picMk id="98306" creationId="{00000000-0000-0000-0000-000000000000}"/>
          </ac:picMkLst>
        </pc:picChg>
      </pc:sldChg>
      <pc:sldChg chg="modSp del">
        <pc:chgData name="Bruce Telfer" userId="57d10e5ce16f5300" providerId="LiveId" clId="{7B2EFA04-4FE5-4DEE-B405-4DD6D436B655}" dt="2019-11-08T19:57:23.371" v="3168" actId="2696"/>
        <pc:sldMkLst>
          <pc:docMk/>
          <pc:sldMk cId="1586761189" sldId="597"/>
        </pc:sldMkLst>
        <pc:spChg chg="mod">
          <ac:chgData name="Bruce Telfer" userId="57d10e5ce16f5300" providerId="LiveId" clId="{7B2EFA04-4FE5-4DEE-B405-4DD6D436B655}" dt="2019-11-05T19:52:53.608" v="99"/>
          <ac:spMkLst>
            <pc:docMk/>
            <pc:sldMk cId="1586761189" sldId="597"/>
            <ac:spMk id="2" creationId="{00000000-0000-0000-0000-000000000000}"/>
          </ac:spMkLst>
        </pc:spChg>
        <pc:picChg chg="mod">
          <ac:chgData name="Bruce Telfer" userId="57d10e5ce16f5300" providerId="LiveId" clId="{7B2EFA04-4FE5-4DEE-B405-4DD6D436B655}" dt="2019-11-05T19:52:53.608" v="99"/>
          <ac:picMkLst>
            <pc:docMk/>
            <pc:sldMk cId="1586761189" sldId="597"/>
            <ac:picMk id="99330" creationId="{00000000-0000-0000-0000-000000000000}"/>
          </ac:picMkLst>
        </pc:picChg>
      </pc:sldChg>
      <pc:sldChg chg="modSp del">
        <pc:chgData name="Bruce Telfer" userId="57d10e5ce16f5300" providerId="LiveId" clId="{7B2EFA04-4FE5-4DEE-B405-4DD6D436B655}" dt="2019-11-08T19:57:24.190" v="3170" actId="2696"/>
        <pc:sldMkLst>
          <pc:docMk/>
          <pc:sldMk cId="2084399072" sldId="598"/>
        </pc:sldMkLst>
        <pc:picChg chg="mod">
          <ac:chgData name="Bruce Telfer" userId="57d10e5ce16f5300" providerId="LiveId" clId="{7B2EFA04-4FE5-4DEE-B405-4DD6D436B655}" dt="2019-11-05T19:52:53.608" v="99"/>
          <ac:picMkLst>
            <pc:docMk/>
            <pc:sldMk cId="2084399072" sldId="598"/>
            <ac:picMk id="100354" creationId="{00000000-0000-0000-0000-000000000000}"/>
          </ac:picMkLst>
        </pc:picChg>
      </pc:sldChg>
      <pc:sldChg chg="modSp del">
        <pc:chgData name="Bruce Telfer" userId="57d10e5ce16f5300" providerId="LiveId" clId="{7B2EFA04-4FE5-4DEE-B405-4DD6D436B655}" dt="2019-11-08T19:57:24.606" v="3171" actId="2696"/>
        <pc:sldMkLst>
          <pc:docMk/>
          <pc:sldMk cId="13701713" sldId="599"/>
        </pc:sldMkLst>
        <pc:picChg chg="mod">
          <ac:chgData name="Bruce Telfer" userId="57d10e5ce16f5300" providerId="LiveId" clId="{7B2EFA04-4FE5-4DEE-B405-4DD6D436B655}" dt="2019-11-05T19:52:53.608" v="99"/>
          <ac:picMkLst>
            <pc:docMk/>
            <pc:sldMk cId="13701713" sldId="599"/>
            <ac:picMk id="101378" creationId="{00000000-0000-0000-0000-000000000000}"/>
          </ac:picMkLst>
        </pc:picChg>
      </pc:sldChg>
      <pc:sldChg chg="modSp del">
        <pc:chgData name="Bruce Telfer" userId="57d10e5ce16f5300" providerId="LiveId" clId="{7B2EFA04-4FE5-4DEE-B405-4DD6D436B655}" dt="2019-11-08T19:57:25.376" v="3173" actId="2696"/>
        <pc:sldMkLst>
          <pc:docMk/>
          <pc:sldMk cId="527748004" sldId="600"/>
        </pc:sldMkLst>
        <pc:picChg chg="mod">
          <ac:chgData name="Bruce Telfer" userId="57d10e5ce16f5300" providerId="LiveId" clId="{7B2EFA04-4FE5-4DEE-B405-4DD6D436B655}" dt="2019-11-05T19:52:53.608" v="99"/>
          <ac:picMkLst>
            <pc:docMk/>
            <pc:sldMk cId="527748004" sldId="600"/>
            <ac:picMk id="102402" creationId="{00000000-0000-0000-0000-000000000000}"/>
          </ac:picMkLst>
        </pc:picChg>
      </pc:sldChg>
      <pc:sldChg chg="modSp del">
        <pc:chgData name="Bruce Telfer" userId="57d10e5ce16f5300" providerId="LiveId" clId="{7B2EFA04-4FE5-4DEE-B405-4DD6D436B655}" dt="2019-11-08T19:57:25.761" v="3174" actId="2696"/>
        <pc:sldMkLst>
          <pc:docMk/>
          <pc:sldMk cId="3457273697" sldId="601"/>
        </pc:sldMkLst>
        <pc:picChg chg="mod">
          <ac:chgData name="Bruce Telfer" userId="57d10e5ce16f5300" providerId="LiveId" clId="{7B2EFA04-4FE5-4DEE-B405-4DD6D436B655}" dt="2019-11-05T19:52:53.608" v="99"/>
          <ac:picMkLst>
            <pc:docMk/>
            <pc:sldMk cId="3457273697" sldId="601"/>
            <ac:picMk id="103426" creationId="{00000000-0000-0000-0000-000000000000}"/>
          </ac:picMkLst>
        </pc:picChg>
      </pc:sldChg>
      <pc:sldChg chg="modSp del">
        <pc:chgData name="Bruce Telfer" userId="57d10e5ce16f5300" providerId="LiveId" clId="{7B2EFA04-4FE5-4DEE-B405-4DD6D436B655}" dt="2019-11-08T19:56:41.365" v="3112" actId="2696"/>
        <pc:sldMkLst>
          <pc:docMk/>
          <pc:sldMk cId="887016388" sldId="605"/>
        </pc:sldMkLst>
        <pc:picChg chg="mod">
          <ac:chgData name="Bruce Telfer" userId="57d10e5ce16f5300" providerId="LiveId" clId="{7B2EFA04-4FE5-4DEE-B405-4DD6D436B655}" dt="2019-11-05T19:52:53.608" v="99"/>
          <ac:picMkLst>
            <pc:docMk/>
            <pc:sldMk cId="887016388" sldId="605"/>
            <ac:picMk id="108546" creationId="{00000000-0000-0000-0000-000000000000}"/>
          </ac:picMkLst>
        </pc:picChg>
      </pc:sldChg>
      <pc:sldChg chg="modSp del">
        <pc:chgData name="Bruce Telfer" userId="57d10e5ce16f5300" providerId="LiveId" clId="{7B2EFA04-4FE5-4DEE-B405-4DD6D436B655}" dt="2019-11-08T19:56:43.167" v="3113" actId="2696"/>
        <pc:sldMkLst>
          <pc:docMk/>
          <pc:sldMk cId="564076714" sldId="606"/>
        </pc:sldMkLst>
        <pc:spChg chg="mod">
          <ac:chgData name="Bruce Telfer" userId="57d10e5ce16f5300" providerId="LiveId" clId="{7B2EFA04-4FE5-4DEE-B405-4DD6D436B655}" dt="2019-11-05T19:52:53.608" v="99"/>
          <ac:spMkLst>
            <pc:docMk/>
            <pc:sldMk cId="564076714" sldId="606"/>
            <ac:spMk id="2" creationId="{00000000-0000-0000-0000-000000000000}"/>
          </ac:spMkLst>
        </pc:spChg>
        <pc:spChg chg="mod">
          <ac:chgData name="Bruce Telfer" userId="57d10e5ce16f5300" providerId="LiveId" clId="{7B2EFA04-4FE5-4DEE-B405-4DD6D436B655}" dt="2019-11-05T19:52:53.608" v="99"/>
          <ac:spMkLst>
            <pc:docMk/>
            <pc:sldMk cId="564076714" sldId="606"/>
            <ac:spMk id="3" creationId="{A3086C2C-2DFB-4595-BB28-7793C5466205}"/>
          </ac:spMkLst>
        </pc:spChg>
        <pc:picChg chg="mod">
          <ac:chgData name="Bruce Telfer" userId="57d10e5ce16f5300" providerId="LiveId" clId="{7B2EFA04-4FE5-4DEE-B405-4DD6D436B655}" dt="2019-11-05T19:52:53.608" v="99"/>
          <ac:picMkLst>
            <pc:docMk/>
            <pc:sldMk cId="564076714" sldId="606"/>
            <ac:picMk id="109570" creationId="{00000000-0000-0000-0000-000000000000}"/>
          </ac:picMkLst>
        </pc:picChg>
      </pc:sldChg>
      <pc:sldChg chg="modSp del">
        <pc:chgData name="Bruce Telfer" userId="57d10e5ce16f5300" providerId="LiveId" clId="{7B2EFA04-4FE5-4DEE-B405-4DD6D436B655}" dt="2019-11-08T19:56:43.843" v="3114" actId="2696"/>
        <pc:sldMkLst>
          <pc:docMk/>
          <pc:sldMk cId="50630036" sldId="616"/>
        </pc:sldMkLst>
        <pc:spChg chg="mod">
          <ac:chgData name="Bruce Telfer" userId="57d10e5ce16f5300" providerId="LiveId" clId="{7B2EFA04-4FE5-4DEE-B405-4DD6D436B655}" dt="2019-11-05T19:52:53.608" v="99"/>
          <ac:spMkLst>
            <pc:docMk/>
            <pc:sldMk cId="50630036" sldId="616"/>
            <ac:spMk id="2" creationId="{00000000-0000-0000-0000-000000000000}"/>
          </ac:spMkLst>
        </pc:spChg>
        <pc:picChg chg="mod">
          <ac:chgData name="Bruce Telfer" userId="57d10e5ce16f5300" providerId="LiveId" clId="{7B2EFA04-4FE5-4DEE-B405-4DD6D436B655}" dt="2019-11-05T19:52:53.608" v="99"/>
          <ac:picMkLst>
            <pc:docMk/>
            <pc:sldMk cId="50630036" sldId="616"/>
            <ac:picMk id="109570" creationId="{00000000-0000-0000-0000-000000000000}"/>
          </ac:picMkLst>
        </pc:picChg>
      </pc:sldChg>
      <pc:sldChg chg="modSp del">
        <pc:chgData name="Bruce Telfer" userId="57d10e5ce16f5300" providerId="LiveId" clId="{7B2EFA04-4FE5-4DEE-B405-4DD6D436B655}" dt="2019-11-08T19:57:16.942" v="3160" actId="2696"/>
        <pc:sldMkLst>
          <pc:docMk/>
          <pc:sldMk cId="3141289519" sldId="638"/>
        </pc:sldMkLst>
        <pc:picChg chg="mod">
          <ac:chgData name="Bruce Telfer" userId="57d10e5ce16f5300" providerId="LiveId" clId="{7B2EFA04-4FE5-4DEE-B405-4DD6D436B655}" dt="2019-11-05T19:52:53.608" v="99"/>
          <ac:picMkLst>
            <pc:docMk/>
            <pc:sldMk cId="3141289519" sldId="638"/>
            <ac:picMk id="18434" creationId="{00000000-0000-0000-0000-000000000000}"/>
          </ac:picMkLst>
        </pc:picChg>
        <pc:picChg chg="mod">
          <ac:chgData name="Bruce Telfer" userId="57d10e5ce16f5300" providerId="LiveId" clId="{7B2EFA04-4FE5-4DEE-B405-4DD6D436B655}" dt="2019-11-05T19:52:53.608" v="99"/>
          <ac:picMkLst>
            <pc:docMk/>
            <pc:sldMk cId="3141289519" sldId="638"/>
            <ac:picMk id="18435" creationId="{00000000-0000-0000-0000-000000000000}"/>
          </ac:picMkLst>
        </pc:picChg>
      </pc:sldChg>
      <pc:sldChg chg="modSp del">
        <pc:chgData name="Bruce Telfer" userId="57d10e5ce16f5300" providerId="LiveId" clId="{7B2EFA04-4FE5-4DEE-B405-4DD6D436B655}" dt="2019-11-08T19:57:17.845" v="3161" actId="2696"/>
        <pc:sldMkLst>
          <pc:docMk/>
          <pc:sldMk cId="2497893396" sldId="640"/>
        </pc:sldMkLst>
        <pc:spChg chg="mod">
          <ac:chgData name="Bruce Telfer" userId="57d10e5ce16f5300" providerId="LiveId" clId="{7B2EFA04-4FE5-4DEE-B405-4DD6D436B655}" dt="2019-11-05T19:52:53.608" v="99"/>
          <ac:spMkLst>
            <pc:docMk/>
            <pc:sldMk cId="2497893396" sldId="640"/>
            <ac:spMk id="3" creationId="{00000000-0000-0000-0000-000000000000}"/>
          </ac:spMkLst>
        </pc:spChg>
        <pc:picChg chg="mod">
          <ac:chgData name="Bruce Telfer" userId="57d10e5ce16f5300" providerId="LiveId" clId="{7B2EFA04-4FE5-4DEE-B405-4DD6D436B655}" dt="2019-11-05T19:52:53.608" v="99"/>
          <ac:picMkLst>
            <pc:docMk/>
            <pc:sldMk cId="2497893396" sldId="640"/>
            <ac:picMk id="20482" creationId="{00000000-0000-0000-0000-000000000000}"/>
          </ac:picMkLst>
        </pc:picChg>
      </pc:sldChg>
      <pc:sldChg chg="modSp del">
        <pc:chgData name="Bruce Telfer" userId="57d10e5ce16f5300" providerId="LiveId" clId="{7B2EFA04-4FE5-4DEE-B405-4DD6D436B655}" dt="2019-11-08T19:56:48.453" v="3120" actId="2696"/>
        <pc:sldMkLst>
          <pc:docMk/>
          <pc:sldMk cId="1065225271" sldId="642"/>
        </pc:sldMkLst>
        <pc:picChg chg="mod">
          <ac:chgData name="Bruce Telfer" userId="57d10e5ce16f5300" providerId="LiveId" clId="{7B2EFA04-4FE5-4DEE-B405-4DD6D436B655}" dt="2019-11-05T19:52:53.608" v="99"/>
          <ac:picMkLst>
            <pc:docMk/>
            <pc:sldMk cId="1065225271" sldId="642"/>
            <ac:picMk id="22530" creationId="{00000000-0000-0000-0000-000000000000}"/>
          </ac:picMkLst>
        </pc:picChg>
        <pc:picChg chg="mod">
          <ac:chgData name="Bruce Telfer" userId="57d10e5ce16f5300" providerId="LiveId" clId="{7B2EFA04-4FE5-4DEE-B405-4DD6D436B655}" dt="2019-11-05T19:52:53.608" v="99"/>
          <ac:picMkLst>
            <pc:docMk/>
            <pc:sldMk cId="1065225271" sldId="642"/>
            <ac:picMk id="22531" creationId="{00000000-0000-0000-0000-000000000000}"/>
          </ac:picMkLst>
        </pc:picChg>
      </pc:sldChg>
      <pc:sldChg chg="modSp del">
        <pc:chgData name="Bruce Telfer" userId="57d10e5ce16f5300" providerId="LiveId" clId="{7B2EFA04-4FE5-4DEE-B405-4DD6D436B655}" dt="2019-11-08T19:57:12.950" v="3152" actId="2696"/>
        <pc:sldMkLst>
          <pc:docMk/>
          <pc:sldMk cId="1581573648" sldId="643"/>
        </pc:sldMkLst>
        <pc:spChg chg="mod">
          <ac:chgData name="Bruce Telfer" userId="57d10e5ce16f5300" providerId="LiveId" clId="{7B2EFA04-4FE5-4DEE-B405-4DD6D436B655}" dt="2019-11-05T19:52:53.608" v="99"/>
          <ac:spMkLst>
            <pc:docMk/>
            <pc:sldMk cId="1581573648" sldId="643"/>
            <ac:spMk id="2" creationId="{00000000-0000-0000-0000-000000000000}"/>
          </ac:spMkLst>
        </pc:spChg>
        <pc:spChg chg="mod">
          <ac:chgData name="Bruce Telfer" userId="57d10e5ce16f5300" providerId="LiveId" clId="{7B2EFA04-4FE5-4DEE-B405-4DD6D436B655}" dt="2019-11-05T19:52:53.608" v="99"/>
          <ac:spMkLst>
            <pc:docMk/>
            <pc:sldMk cId="1581573648" sldId="643"/>
            <ac:spMk id="3" creationId="{00000000-0000-0000-0000-000000000000}"/>
          </ac:spMkLst>
        </pc:spChg>
        <pc:picChg chg="mod">
          <ac:chgData name="Bruce Telfer" userId="57d10e5ce16f5300" providerId="LiveId" clId="{7B2EFA04-4FE5-4DEE-B405-4DD6D436B655}" dt="2019-11-05T19:52:53.608" v="99"/>
          <ac:picMkLst>
            <pc:docMk/>
            <pc:sldMk cId="1581573648" sldId="643"/>
            <ac:picMk id="23554" creationId="{00000000-0000-0000-0000-000000000000}"/>
          </ac:picMkLst>
        </pc:picChg>
      </pc:sldChg>
      <pc:sldChg chg="modSp del">
        <pc:chgData name="Bruce Telfer" userId="57d10e5ce16f5300" providerId="LiveId" clId="{7B2EFA04-4FE5-4DEE-B405-4DD6D436B655}" dt="2019-11-08T19:57:13.505" v="3153" actId="2696"/>
        <pc:sldMkLst>
          <pc:docMk/>
          <pc:sldMk cId="881834132" sldId="645"/>
        </pc:sldMkLst>
        <pc:spChg chg="mod">
          <ac:chgData name="Bruce Telfer" userId="57d10e5ce16f5300" providerId="LiveId" clId="{7B2EFA04-4FE5-4DEE-B405-4DD6D436B655}" dt="2019-11-05T19:52:53.608" v="99"/>
          <ac:spMkLst>
            <pc:docMk/>
            <pc:sldMk cId="881834132" sldId="645"/>
            <ac:spMk id="2" creationId="{00000000-0000-0000-0000-000000000000}"/>
          </ac:spMkLst>
        </pc:spChg>
        <pc:spChg chg="mod">
          <ac:chgData name="Bruce Telfer" userId="57d10e5ce16f5300" providerId="LiveId" clId="{7B2EFA04-4FE5-4DEE-B405-4DD6D436B655}" dt="2019-11-05T19:52:53.608" v="99"/>
          <ac:spMkLst>
            <pc:docMk/>
            <pc:sldMk cId="881834132" sldId="645"/>
            <ac:spMk id="3" creationId="{00000000-0000-0000-0000-000000000000}"/>
          </ac:spMkLst>
        </pc:spChg>
        <pc:spChg chg="mod">
          <ac:chgData name="Bruce Telfer" userId="57d10e5ce16f5300" providerId="LiveId" clId="{7B2EFA04-4FE5-4DEE-B405-4DD6D436B655}" dt="2019-11-05T19:52:53.608" v="99"/>
          <ac:spMkLst>
            <pc:docMk/>
            <pc:sldMk cId="881834132" sldId="645"/>
            <ac:spMk id="5" creationId="{00000000-0000-0000-0000-000000000000}"/>
          </ac:spMkLst>
        </pc:spChg>
        <pc:picChg chg="mod">
          <ac:chgData name="Bruce Telfer" userId="57d10e5ce16f5300" providerId="LiveId" clId="{7B2EFA04-4FE5-4DEE-B405-4DD6D436B655}" dt="2019-11-05T19:52:53.608" v="99"/>
          <ac:picMkLst>
            <pc:docMk/>
            <pc:sldMk cId="881834132" sldId="645"/>
            <ac:picMk id="28674" creationId="{00000000-0000-0000-0000-000000000000}"/>
          </ac:picMkLst>
        </pc:picChg>
      </pc:sldChg>
      <pc:sldChg chg="modSp del">
        <pc:chgData name="Bruce Telfer" userId="57d10e5ce16f5300" providerId="LiveId" clId="{7B2EFA04-4FE5-4DEE-B405-4DD6D436B655}" dt="2019-11-08T19:54:24.151" v="3095" actId="2696"/>
        <pc:sldMkLst>
          <pc:docMk/>
          <pc:sldMk cId="1311580379" sldId="653"/>
        </pc:sldMkLst>
        <pc:spChg chg="mod">
          <ac:chgData name="Bruce Telfer" userId="57d10e5ce16f5300" providerId="LiveId" clId="{7B2EFA04-4FE5-4DEE-B405-4DD6D436B655}" dt="2019-11-05T19:52:53.608" v="99"/>
          <ac:spMkLst>
            <pc:docMk/>
            <pc:sldMk cId="1311580379" sldId="653"/>
            <ac:spMk id="2" creationId="{00000000-0000-0000-0000-000000000000}"/>
          </ac:spMkLst>
        </pc:spChg>
        <pc:picChg chg="mod">
          <ac:chgData name="Bruce Telfer" userId="57d10e5ce16f5300" providerId="LiveId" clId="{7B2EFA04-4FE5-4DEE-B405-4DD6D436B655}" dt="2019-11-05T19:52:53.608" v="99"/>
          <ac:picMkLst>
            <pc:docMk/>
            <pc:sldMk cId="1311580379" sldId="653"/>
            <ac:picMk id="36866" creationId="{00000000-0000-0000-0000-000000000000}"/>
          </ac:picMkLst>
        </pc:picChg>
      </pc:sldChg>
      <pc:sldChg chg="modSp del">
        <pc:chgData name="Bruce Telfer" userId="57d10e5ce16f5300" providerId="LiveId" clId="{7B2EFA04-4FE5-4DEE-B405-4DD6D436B655}" dt="2019-11-08T19:56:40.413" v="3111" actId="2696"/>
        <pc:sldMkLst>
          <pc:docMk/>
          <pc:sldMk cId="1739469155" sldId="659"/>
        </pc:sldMkLst>
        <pc:picChg chg="mod">
          <ac:chgData name="Bruce Telfer" userId="57d10e5ce16f5300" providerId="LiveId" clId="{7B2EFA04-4FE5-4DEE-B405-4DD6D436B655}" dt="2019-11-05T19:52:53.608" v="99"/>
          <ac:picMkLst>
            <pc:docMk/>
            <pc:sldMk cId="1739469155" sldId="659"/>
            <ac:picMk id="43010" creationId="{00000000-0000-0000-0000-000000000000}"/>
          </ac:picMkLst>
        </pc:picChg>
        <pc:picChg chg="mod">
          <ac:chgData name="Bruce Telfer" userId="57d10e5ce16f5300" providerId="LiveId" clId="{7B2EFA04-4FE5-4DEE-B405-4DD6D436B655}" dt="2019-11-05T19:52:53.608" v="99"/>
          <ac:picMkLst>
            <pc:docMk/>
            <pc:sldMk cId="1739469155" sldId="659"/>
            <ac:picMk id="43011" creationId="{00000000-0000-0000-0000-000000000000}"/>
          </ac:picMkLst>
        </pc:picChg>
      </pc:sldChg>
      <pc:sldChg chg="modSp del">
        <pc:chgData name="Bruce Telfer" userId="57d10e5ce16f5300" providerId="LiveId" clId="{7B2EFA04-4FE5-4DEE-B405-4DD6D436B655}" dt="2019-11-08T19:57:26.509" v="3175" actId="2696"/>
        <pc:sldMkLst>
          <pc:docMk/>
          <pc:sldMk cId="611635008" sldId="668"/>
        </pc:sldMkLst>
        <pc:spChg chg="mod">
          <ac:chgData name="Bruce Telfer" userId="57d10e5ce16f5300" providerId="LiveId" clId="{7B2EFA04-4FE5-4DEE-B405-4DD6D436B655}" dt="2019-11-05T19:52:53.608" v="99"/>
          <ac:spMkLst>
            <pc:docMk/>
            <pc:sldMk cId="611635008" sldId="668"/>
            <ac:spMk id="2" creationId="{00000000-0000-0000-0000-000000000000}"/>
          </ac:spMkLst>
        </pc:spChg>
        <pc:spChg chg="mod">
          <ac:chgData name="Bruce Telfer" userId="57d10e5ce16f5300" providerId="LiveId" clId="{7B2EFA04-4FE5-4DEE-B405-4DD6D436B655}" dt="2019-11-05T19:52:53.608" v="99"/>
          <ac:spMkLst>
            <pc:docMk/>
            <pc:sldMk cId="611635008" sldId="668"/>
            <ac:spMk id="3" creationId="{C29A2E49-C3CA-4765-8544-DD9B6189CD1F}"/>
          </ac:spMkLst>
        </pc:spChg>
        <pc:picChg chg="mod">
          <ac:chgData name="Bruce Telfer" userId="57d10e5ce16f5300" providerId="LiveId" clId="{7B2EFA04-4FE5-4DEE-B405-4DD6D436B655}" dt="2019-11-05T19:52:53.608" v="99"/>
          <ac:picMkLst>
            <pc:docMk/>
            <pc:sldMk cId="611635008" sldId="668"/>
            <ac:picMk id="1026" creationId="{00000000-0000-0000-0000-000000000000}"/>
          </ac:picMkLst>
        </pc:picChg>
      </pc:sldChg>
      <pc:sldChg chg="modSp del">
        <pc:chgData name="Bruce Telfer" userId="57d10e5ce16f5300" providerId="LiveId" clId="{7B2EFA04-4FE5-4DEE-B405-4DD6D436B655}" dt="2019-11-08T19:57:26.917" v="3176" actId="2696"/>
        <pc:sldMkLst>
          <pc:docMk/>
          <pc:sldMk cId="1941022066" sldId="680"/>
        </pc:sldMkLst>
        <pc:spChg chg="mod">
          <ac:chgData name="Bruce Telfer" userId="57d10e5ce16f5300" providerId="LiveId" clId="{7B2EFA04-4FE5-4DEE-B405-4DD6D436B655}" dt="2019-11-05T19:52:53.608" v="99"/>
          <ac:spMkLst>
            <pc:docMk/>
            <pc:sldMk cId="1941022066" sldId="680"/>
            <ac:spMk id="2" creationId="{00000000-0000-0000-0000-000000000000}"/>
          </ac:spMkLst>
        </pc:spChg>
        <pc:picChg chg="mod">
          <ac:chgData name="Bruce Telfer" userId="57d10e5ce16f5300" providerId="LiveId" clId="{7B2EFA04-4FE5-4DEE-B405-4DD6D436B655}" dt="2019-11-05T19:52:53.608" v="99"/>
          <ac:picMkLst>
            <pc:docMk/>
            <pc:sldMk cId="1941022066" sldId="680"/>
            <ac:picMk id="8194" creationId="{00000000-0000-0000-0000-000000000000}"/>
          </ac:picMkLst>
        </pc:picChg>
      </pc:sldChg>
      <pc:sldChg chg="modSp del">
        <pc:chgData name="Bruce Telfer" userId="57d10e5ce16f5300" providerId="LiveId" clId="{7B2EFA04-4FE5-4DEE-B405-4DD6D436B655}" dt="2019-11-08T19:57:27.306" v="3177" actId="2696"/>
        <pc:sldMkLst>
          <pc:docMk/>
          <pc:sldMk cId="2807704904" sldId="681"/>
        </pc:sldMkLst>
        <pc:spChg chg="mod">
          <ac:chgData name="Bruce Telfer" userId="57d10e5ce16f5300" providerId="LiveId" clId="{7B2EFA04-4FE5-4DEE-B405-4DD6D436B655}" dt="2019-11-05T19:52:53.608" v="99"/>
          <ac:spMkLst>
            <pc:docMk/>
            <pc:sldMk cId="2807704904" sldId="681"/>
            <ac:spMk id="2" creationId="{00000000-0000-0000-0000-000000000000}"/>
          </ac:spMkLst>
        </pc:spChg>
        <pc:picChg chg="mod">
          <ac:chgData name="Bruce Telfer" userId="57d10e5ce16f5300" providerId="LiveId" clId="{7B2EFA04-4FE5-4DEE-B405-4DD6D436B655}" dt="2019-11-05T19:52:53.608" v="99"/>
          <ac:picMkLst>
            <pc:docMk/>
            <pc:sldMk cId="2807704904" sldId="681"/>
            <ac:picMk id="10243" creationId="{00000000-0000-0000-0000-000000000000}"/>
          </ac:picMkLst>
        </pc:picChg>
      </pc:sldChg>
      <pc:sldChg chg="modSp del">
        <pc:chgData name="Bruce Telfer" userId="57d10e5ce16f5300" providerId="LiveId" clId="{7B2EFA04-4FE5-4DEE-B405-4DD6D436B655}" dt="2019-11-08T19:57:07.026" v="3146" actId="2696"/>
        <pc:sldMkLst>
          <pc:docMk/>
          <pc:sldMk cId="3501435830" sldId="683"/>
        </pc:sldMkLst>
        <pc:picChg chg="mod">
          <ac:chgData name="Bruce Telfer" userId="57d10e5ce16f5300" providerId="LiveId" clId="{7B2EFA04-4FE5-4DEE-B405-4DD6D436B655}" dt="2019-11-05T19:52:53.608" v="99"/>
          <ac:picMkLst>
            <pc:docMk/>
            <pc:sldMk cId="3501435830" sldId="683"/>
            <ac:picMk id="12290" creationId="{00000000-0000-0000-0000-000000000000}"/>
          </ac:picMkLst>
        </pc:picChg>
        <pc:picChg chg="mod">
          <ac:chgData name="Bruce Telfer" userId="57d10e5ce16f5300" providerId="LiveId" clId="{7B2EFA04-4FE5-4DEE-B405-4DD6D436B655}" dt="2019-11-05T19:52:53.608" v="99"/>
          <ac:picMkLst>
            <pc:docMk/>
            <pc:sldMk cId="3501435830" sldId="683"/>
            <ac:picMk id="12291" creationId="{00000000-0000-0000-0000-000000000000}"/>
          </ac:picMkLst>
        </pc:picChg>
      </pc:sldChg>
      <pc:sldChg chg="modSp del">
        <pc:chgData name="Bruce Telfer" userId="57d10e5ce16f5300" providerId="LiveId" clId="{7B2EFA04-4FE5-4DEE-B405-4DD6D436B655}" dt="2019-11-08T19:57:34.641" v="3189" actId="2696"/>
        <pc:sldMkLst>
          <pc:docMk/>
          <pc:sldMk cId="3115520673" sldId="685"/>
        </pc:sldMkLst>
        <pc:picChg chg="mod">
          <ac:chgData name="Bruce Telfer" userId="57d10e5ce16f5300" providerId="LiveId" clId="{7B2EFA04-4FE5-4DEE-B405-4DD6D436B655}" dt="2019-11-05T19:52:53.608" v="99"/>
          <ac:picMkLst>
            <pc:docMk/>
            <pc:sldMk cId="3115520673" sldId="685"/>
            <ac:picMk id="14338" creationId="{00000000-0000-0000-0000-000000000000}"/>
          </ac:picMkLst>
        </pc:picChg>
      </pc:sldChg>
      <pc:sldChg chg="add del">
        <pc:chgData name="Bruce Telfer" userId="57d10e5ce16f5300" providerId="LiveId" clId="{7B2EFA04-4FE5-4DEE-B405-4DD6D436B655}" dt="2019-11-08T19:53:59.921" v="3091" actId="2696"/>
        <pc:sldMkLst>
          <pc:docMk/>
          <pc:sldMk cId="0" sldId="691"/>
        </pc:sldMkLst>
      </pc:sldChg>
      <pc:sldChg chg="modSp del">
        <pc:chgData name="Bruce Telfer" userId="57d10e5ce16f5300" providerId="LiveId" clId="{7B2EFA04-4FE5-4DEE-B405-4DD6D436B655}" dt="2019-11-08T19:56:54.336" v="3128" actId="2696"/>
        <pc:sldMkLst>
          <pc:docMk/>
          <pc:sldMk cId="3158572509" sldId="706"/>
        </pc:sldMkLst>
        <pc:spChg chg="mod">
          <ac:chgData name="Bruce Telfer" userId="57d10e5ce16f5300" providerId="LiveId" clId="{7B2EFA04-4FE5-4DEE-B405-4DD6D436B655}" dt="2019-11-05T19:52:53.608" v="99"/>
          <ac:spMkLst>
            <pc:docMk/>
            <pc:sldMk cId="3158572509" sldId="706"/>
            <ac:spMk id="2" creationId="{00000000-0000-0000-0000-000000000000}"/>
          </ac:spMkLst>
        </pc:spChg>
        <pc:picChg chg="mod">
          <ac:chgData name="Bruce Telfer" userId="57d10e5ce16f5300" providerId="LiveId" clId="{7B2EFA04-4FE5-4DEE-B405-4DD6D436B655}" dt="2019-11-05T19:52:53.608" v="99"/>
          <ac:picMkLst>
            <pc:docMk/>
            <pc:sldMk cId="3158572509" sldId="706"/>
            <ac:picMk id="20482" creationId="{00000000-0000-0000-0000-000000000000}"/>
          </ac:picMkLst>
        </pc:picChg>
      </pc:sldChg>
      <pc:sldChg chg="modSp del">
        <pc:chgData name="Bruce Telfer" userId="57d10e5ce16f5300" providerId="LiveId" clId="{7B2EFA04-4FE5-4DEE-B405-4DD6D436B655}" dt="2019-11-08T19:56:57.794" v="3133" actId="2696"/>
        <pc:sldMkLst>
          <pc:docMk/>
          <pc:sldMk cId="1471359731" sldId="707"/>
        </pc:sldMkLst>
        <pc:spChg chg="mod">
          <ac:chgData name="Bruce Telfer" userId="57d10e5ce16f5300" providerId="LiveId" clId="{7B2EFA04-4FE5-4DEE-B405-4DD6D436B655}" dt="2019-11-05T19:52:53.608" v="99"/>
          <ac:spMkLst>
            <pc:docMk/>
            <pc:sldMk cId="1471359731" sldId="707"/>
            <ac:spMk id="2" creationId="{00000000-0000-0000-0000-000000000000}"/>
          </ac:spMkLst>
        </pc:spChg>
        <pc:spChg chg="mod">
          <ac:chgData name="Bruce Telfer" userId="57d10e5ce16f5300" providerId="LiveId" clId="{7B2EFA04-4FE5-4DEE-B405-4DD6D436B655}" dt="2019-11-05T19:52:53.608" v="99"/>
          <ac:spMkLst>
            <pc:docMk/>
            <pc:sldMk cId="1471359731" sldId="707"/>
            <ac:spMk id="3" creationId="{00000000-0000-0000-0000-000000000000}"/>
          </ac:spMkLst>
        </pc:spChg>
        <pc:picChg chg="mod">
          <ac:chgData name="Bruce Telfer" userId="57d10e5ce16f5300" providerId="LiveId" clId="{7B2EFA04-4FE5-4DEE-B405-4DD6D436B655}" dt="2019-11-05T19:52:53.608" v="99"/>
          <ac:picMkLst>
            <pc:docMk/>
            <pc:sldMk cId="1471359731" sldId="707"/>
            <ac:picMk id="16386" creationId="{00000000-0000-0000-0000-000000000000}"/>
          </ac:picMkLst>
        </pc:picChg>
      </pc:sldChg>
      <pc:sldChg chg="add del">
        <pc:chgData name="Bruce Telfer" userId="57d10e5ce16f5300" providerId="LiveId" clId="{7B2EFA04-4FE5-4DEE-B405-4DD6D436B655}" dt="2019-11-07T08:46:45.785" v="2009" actId="2696"/>
        <pc:sldMkLst>
          <pc:docMk/>
          <pc:sldMk cId="1982917676" sldId="712"/>
        </pc:sldMkLst>
      </pc:sldChg>
      <pc:sldChg chg="add del">
        <pc:chgData name="Bruce Telfer" userId="57d10e5ce16f5300" providerId="LiveId" clId="{7B2EFA04-4FE5-4DEE-B405-4DD6D436B655}" dt="2019-11-15T15:06:46.514" v="4450" actId="2696"/>
        <pc:sldMkLst>
          <pc:docMk/>
          <pc:sldMk cId="0" sldId="718"/>
        </pc:sldMkLst>
      </pc:sldChg>
      <pc:sldChg chg="modSp add del">
        <pc:chgData name="Bruce Telfer" userId="57d10e5ce16f5300" providerId="LiveId" clId="{7B2EFA04-4FE5-4DEE-B405-4DD6D436B655}" dt="2019-11-15T15:06:47.236" v="4451" actId="2696"/>
        <pc:sldMkLst>
          <pc:docMk/>
          <pc:sldMk cId="0" sldId="754"/>
        </pc:sldMkLst>
        <pc:picChg chg="mod">
          <ac:chgData name="Bruce Telfer" userId="57d10e5ce16f5300" providerId="LiveId" clId="{7B2EFA04-4FE5-4DEE-B405-4DD6D436B655}" dt="2019-11-09T12:56:58.106" v="3214" actId="14100"/>
          <ac:picMkLst>
            <pc:docMk/>
            <pc:sldMk cId="0" sldId="754"/>
            <ac:picMk id="231426" creationId="{272153B4-4997-4ACC-9227-5C187D0446D9}"/>
          </ac:picMkLst>
        </pc:picChg>
      </pc:sldChg>
      <pc:sldChg chg="modSp del">
        <pc:chgData name="Bruce Telfer" userId="57d10e5ce16f5300" providerId="LiveId" clId="{7B2EFA04-4FE5-4DEE-B405-4DD6D436B655}" dt="2019-11-08T19:56:53.729" v="3127" actId="2696"/>
        <pc:sldMkLst>
          <pc:docMk/>
          <pc:sldMk cId="2459863935" sldId="843"/>
        </pc:sldMkLst>
        <pc:picChg chg="mod">
          <ac:chgData name="Bruce Telfer" userId="57d10e5ce16f5300" providerId="LiveId" clId="{7B2EFA04-4FE5-4DEE-B405-4DD6D436B655}" dt="2019-11-05T19:52:53.608" v="99"/>
          <ac:picMkLst>
            <pc:docMk/>
            <pc:sldMk cId="2459863935" sldId="843"/>
            <ac:picMk id="3074" creationId="{00000000-0000-0000-0000-000000000000}"/>
          </ac:picMkLst>
        </pc:picChg>
        <pc:picChg chg="mod">
          <ac:chgData name="Bruce Telfer" userId="57d10e5ce16f5300" providerId="LiveId" clId="{7B2EFA04-4FE5-4DEE-B405-4DD6D436B655}" dt="2019-11-05T19:52:53.608" v="99"/>
          <ac:picMkLst>
            <pc:docMk/>
            <pc:sldMk cId="2459863935" sldId="843"/>
            <ac:picMk id="14340" creationId="{00000000-0000-0000-0000-000000000000}"/>
          </ac:picMkLst>
        </pc:picChg>
      </pc:sldChg>
      <pc:sldChg chg="modSp del">
        <pc:chgData name="Bruce Telfer" userId="57d10e5ce16f5300" providerId="LiveId" clId="{7B2EFA04-4FE5-4DEE-B405-4DD6D436B655}" dt="2019-11-08T19:56:31.803" v="3102" actId="2696"/>
        <pc:sldMkLst>
          <pc:docMk/>
          <pc:sldMk cId="790204055" sldId="845"/>
        </pc:sldMkLst>
        <pc:picChg chg="mod">
          <ac:chgData name="Bruce Telfer" userId="57d10e5ce16f5300" providerId="LiveId" clId="{7B2EFA04-4FE5-4DEE-B405-4DD6D436B655}" dt="2019-11-05T19:52:53.608" v="99"/>
          <ac:picMkLst>
            <pc:docMk/>
            <pc:sldMk cId="790204055" sldId="845"/>
            <ac:picMk id="4098" creationId="{00000000-0000-0000-0000-000000000000}"/>
          </ac:picMkLst>
        </pc:picChg>
        <pc:picChg chg="mod">
          <ac:chgData name="Bruce Telfer" userId="57d10e5ce16f5300" providerId="LiveId" clId="{7B2EFA04-4FE5-4DEE-B405-4DD6D436B655}" dt="2019-11-05T19:52:53.608" v="99"/>
          <ac:picMkLst>
            <pc:docMk/>
            <pc:sldMk cId="790204055" sldId="845"/>
            <ac:picMk id="4099" creationId="{00000000-0000-0000-0000-000000000000}"/>
          </ac:picMkLst>
        </pc:picChg>
      </pc:sldChg>
      <pc:sldChg chg="modSp del">
        <pc:chgData name="Bruce Telfer" userId="57d10e5ce16f5300" providerId="LiveId" clId="{7B2EFA04-4FE5-4DEE-B405-4DD6D436B655}" dt="2019-11-08T19:56:32.341" v="3103" actId="2696"/>
        <pc:sldMkLst>
          <pc:docMk/>
          <pc:sldMk cId="778116682" sldId="846"/>
        </pc:sldMkLst>
        <pc:picChg chg="mod">
          <ac:chgData name="Bruce Telfer" userId="57d10e5ce16f5300" providerId="LiveId" clId="{7B2EFA04-4FE5-4DEE-B405-4DD6D436B655}" dt="2019-11-05T19:52:53.608" v="99"/>
          <ac:picMkLst>
            <pc:docMk/>
            <pc:sldMk cId="778116682" sldId="846"/>
            <ac:picMk id="5122" creationId="{00000000-0000-0000-0000-000000000000}"/>
          </ac:picMkLst>
        </pc:picChg>
      </pc:sldChg>
      <pc:sldChg chg="modSp del">
        <pc:chgData name="Bruce Telfer" userId="57d10e5ce16f5300" providerId="LiveId" clId="{7B2EFA04-4FE5-4DEE-B405-4DD6D436B655}" dt="2019-11-08T19:56:33.602" v="3104" actId="2696"/>
        <pc:sldMkLst>
          <pc:docMk/>
          <pc:sldMk cId="508033203" sldId="847"/>
        </pc:sldMkLst>
        <pc:picChg chg="mod">
          <ac:chgData name="Bruce Telfer" userId="57d10e5ce16f5300" providerId="LiveId" clId="{7B2EFA04-4FE5-4DEE-B405-4DD6D436B655}" dt="2019-11-05T19:52:53.608" v="99"/>
          <ac:picMkLst>
            <pc:docMk/>
            <pc:sldMk cId="508033203" sldId="847"/>
            <ac:picMk id="6146" creationId="{00000000-0000-0000-0000-000000000000}"/>
          </ac:picMkLst>
        </pc:picChg>
      </pc:sldChg>
      <pc:sldChg chg="modSp del">
        <pc:chgData name="Bruce Telfer" userId="57d10e5ce16f5300" providerId="LiveId" clId="{7B2EFA04-4FE5-4DEE-B405-4DD6D436B655}" dt="2019-11-08T19:56:35.065" v="3105" actId="2696"/>
        <pc:sldMkLst>
          <pc:docMk/>
          <pc:sldMk cId="788671880" sldId="848"/>
        </pc:sldMkLst>
        <pc:picChg chg="mod">
          <ac:chgData name="Bruce Telfer" userId="57d10e5ce16f5300" providerId="LiveId" clId="{7B2EFA04-4FE5-4DEE-B405-4DD6D436B655}" dt="2019-11-05T19:52:53.608" v="99"/>
          <ac:picMkLst>
            <pc:docMk/>
            <pc:sldMk cId="788671880" sldId="848"/>
            <ac:picMk id="7170" creationId="{00000000-0000-0000-0000-000000000000}"/>
          </ac:picMkLst>
        </pc:picChg>
      </pc:sldChg>
      <pc:sldChg chg="modSp del">
        <pc:chgData name="Bruce Telfer" userId="57d10e5ce16f5300" providerId="LiveId" clId="{7B2EFA04-4FE5-4DEE-B405-4DD6D436B655}" dt="2019-11-08T19:56:35.655" v="3106" actId="2696"/>
        <pc:sldMkLst>
          <pc:docMk/>
          <pc:sldMk cId="398817837" sldId="849"/>
        </pc:sldMkLst>
        <pc:picChg chg="mod">
          <ac:chgData name="Bruce Telfer" userId="57d10e5ce16f5300" providerId="LiveId" clId="{7B2EFA04-4FE5-4DEE-B405-4DD6D436B655}" dt="2019-11-05T19:52:53.608" v="99"/>
          <ac:picMkLst>
            <pc:docMk/>
            <pc:sldMk cId="398817837" sldId="849"/>
            <ac:picMk id="8194" creationId="{00000000-0000-0000-0000-000000000000}"/>
          </ac:picMkLst>
        </pc:picChg>
      </pc:sldChg>
      <pc:sldChg chg="modSp del">
        <pc:chgData name="Bruce Telfer" userId="57d10e5ce16f5300" providerId="LiveId" clId="{7B2EFA04-4FE5-4DEE-B405-4DD6D436B655}" dt="2019-11-08T19:56:36.306" v="3107" actId="2696"/>
        <pc:sldMkLst>
          <pc:docMk/>
          <pc:sldMk cId="4143500104" sldId="850"/>
        </pc:sldMkLst>
        <pc:picChg chg="mod">
          <ac:chgData name="Bruce Telfer" userId="57d10e5ce16f5300" providerId="LiveId" clId="{7B2EFA04-4FE5-4DEE-B405-4DD6D436B655}" dt="2019-11-05T19:52:53.608" v="99"/>
          <ac:picMkLst>
            <pc:docMk/>
            <pc:sldMk cId="4143500104" sldId="850"/>
            <ac:picMk id="9218" creationId="{00000000-0000-0000-0000-000000000000}"/>
          </ac:picMkLst>
        </pc:picChg>
      </pc:sldChg>
      <pc:sldChg chg="modSp del">
        <pc:chgData name="Bruce Telfer" userId="57d10e5ce16f5300" providerId="LiveId" clId="{7B2EFA04-4FE5-4DEE-B405-4DD6D436B655}" dt="2019-11-08T19:57:08.520" v="3148" actId="2696"/>
        <pc:sldMkLst>
          <pc:docMk/>
          <pc:sldMk cId="4119071247" sldId="856"/>
        </pc:sldMkLst>
        <pc:picChg chg="mod">
          <ac:chgData name="Bruce Telfer" userId="57d10e5ce16f5300" providerId="LiveId" clId="{7B2EFA04-4FE5-4DEE-B405-4DD6D436B655}" dt="2019-11-05T19:52:53.608" v="99"/>
          <ac:picMkLst>
            <pc:docMk/>
            <pc:sldMk cId="4119071247" sldId="856"/>
            <ac:picMk id="15362" creationId="{00000000-0000-0000-0000-000000000000}"/>
          </ac:picMkLst>
        </pc:picChg>
        <pc:picChg chg="mod">
          <ac:chgData name="Bruce Telfer" userId="57d10e5ce16f5300" providerId="LiveId" clId="{7B2EFA04-4FE5-4DEE-B405-4DD6D436B655}" dt="2019-11-05T19:52:53.608" v="99"/>
          <ac:picMkLst>
            <pc:docMk/>
            <pc:sldMk cId="4119071247" sldId="856"/>
            <ac:picMk id="15364" creationId="{00000000-0000-0000-0000-000000000000}"/>
          </ac:picMkLst>
        </pc:picChg>
      </pc:sldChg>
      <pc:sldChg chg="modSp del">
        <pc:chgData name="Bruce Telfer" userId="57d10e5ce16f5300" providerId="LiveId" clId="{7B2EFA04-4FE5-4DEE-B405-4DD6D436B655}" dt="2019-11-08T19:57:09.206" v="3149" actId="2696"/>
        <pc:sldMkLst>
          <pc:docMk/>
          <pc:sldMk cId="2493318601" sldId="857"/>
        </pc:sldMkLst>
        <pc:picChg chg="mod">
          <ac:chgData name="Bruce Telfer" userId="57d10e5ce16f5300" providerId="LiveId" clId="{7B2EFA04-4FE5-4DEE-B405-4DD6D436B655}" dt="2019-11-05T19:52:53.608" v="99"/>
          <ac:picMkLst>
            <pc:docMk/>
            <pc:sldMk cId="2493318601" sldId="857"/>
            <ac:picMk id="16386" creationId="{00000000-0000-0000-0000-000000000000}"/>
          </ac:picMkLst>
        </pc:picChg>
      </pc:sldChg>
      <pc:sldChg chg="modSp del">
        <pc:chgData name="Bruce Telfer" userId="57d10e5ce16f5300" providerId="LiveId" clId="{7B2EFA04-4FE5-4DEE-B405-4DD6D436B655}" dt="2019-11-08T19:57:06.123" v="3144" actId="2696"/>
        <pc:sldMkLst>
          <pc:docMk/>
          <pc:sldMk cId="2204853810" sldId="866"/>
        </pc:sldMkLst>
        <pc:picChg chg="mod">
          <ac:chgData name="Bruce Telfer" userId="57d10e5ce16f5300" providerId="LiveId" clId="{7B2EFA04-4FE5-4DEE-B405-4DD6D436B655}" dt="2019-11-05T19:52:53.608" v="99"/>
          <ac:picMkLst>
            <pc:docMk/>
            <pc:sldMk cId="2204853810" sldId="866"/>
            <ac:picMk id="24578" creationId="{00000000-0000-0000-0000-000000000000}"/>
          </ac:picMkLst>
        </pc:picChg>
        <pc:picChg chg="mod">
          <ac:chgData name="Bruce Telfer" userId="57d10e5ce16f5300" providerId="LiveId" clId="{7B2EFA04-4FE5-4DEE-B405-4DD6D436B655}" dt="2019-11-05T19:52:53.608" v="99"/>
          <ac:picMkLst>
            <pc:docMk/>
            <pc:sldMk cId="2204853810" sldId="866"/>
            <ac:picMk id="24579" creationId="{00000000-0000-0000-0000-000000000000}"/>
          </ac:picMkLst>
        </pc:picChg>
      </pc:sldChg>
      <pc:sldChg chg="modSp del">
        <pc:chgData name="Bruce Telfer" userId="57d10e5ce16f5300" providerId="LiveId" clId="{7B2EFA04-4FE5-4DEE-B405-4DD6D436B655}" dt="2019-11-08T19:56:57.235" v="3132" actId="2696"/>
        <pc:sldMkLst>
          <pc:docMk/>
          <pc:sldMk cId="2346445227" sldId="869"/>
        </pc:sldMkLst>
        <pc:picChg chg="mod">
          <ac:chgData name="Bruce Telfer" userId="57d10e5ce16f5300" providerId="LiveId" clId="{7B2EFA04-4FE5-4DEE-B405-4DD6D436B655}" dt="2019-11-05T19:52:53.608" v="99"/>
          <ac:picMkLst>
            <pc:docMk/>
            <pc:sldMk cId="2346445227" sldId="869"/>
            <ac:picMk id="28674" creationId="{00000000-0000-0000-0000-000000000000}"/>
          </ac:picMkLst>
        </pc:picChg>
      </pc:sldChg>
      <pc:sldChg chg="modSp del">
        <pc:chgData name="Bruce Telfer" userId="57d10e5ce16f5300" providerId="LiveId" clId="{7B2EFA04-4FE5-4DEE-B405-4DD6D436B655}" dt="2019-11-08T19:57:22.438" v="3166" actId="2696"/>
        <pc:sldMkLst>
          <pc:docMk/>
          <pc:sldMk cId="2165201623" sldId="894"/>
        </pc:sldMkLst>
        <pc:spChg chg="mod">
          <ac:chgData name="Bruce Telfer" userId="57d10e5ce16f5300" providerId="LiveId" clId="{7B2EFA04-4FE5-4DEE-B405-4DD6D436B655}" dt="2019-11-05T19:52:53.608" v="99"/>
          <ac:spMkLst>
            <pc:docMk/>
            <pc:sldMk cId="2165201623" sldId="894"/>
            <ac:spMk id="2" creationId="{988E3EB1-BF74-4C2E-A747-9D5AD6955609}"/>
          </ac:spMkLst>
        </pc:spChg>
        <pc:picChg chg="mod">
          <ac:chgData name="Bruce Telfer" userId="57d10e5ce16f5300" providerId="LiveId" clId="{7B2EFA04-4FE5-4DEE-B405-4DD6D436B655}" dt="2019-11-05T19:52:53.608" v="99"/>
          <ac:picMkLst>
            <pc:docMk/>
            <pc:sldMk cId="2165201623" sldId="894"/>
            <ac:picMk id="4" creationId="{930F0B84-4B12-468D-96CA-1454415D2A3F}"/>
          </ac:picMkLst>
        </pc:picChg>
      </pc:sldChg>
      <pc:sldChg chg="modSp del">
        <pc:chgData name="Bruce Telfer" userId="57d10e5ce16f5300" providerId="LiveId" clId="{7B2EFA04-4FE5-4DEE-B405-4DD6D436B655}" dt="2019-11-08T19:57:13.969" v="3154" actId="2696"/>
        <pc:sldMkLst>
          <pc:docMk/>
          <pc:sldMk cId="1556546566" sldId="895"/>
        </pc:sldMkLst>
        <pc:spChg chg="mod">
          <ac:chgData name="Bruce Telfer" userId="57d10e5ce16f5300" providerId="LiveId" clId="{7B2EFA04-4FE5-4DEE-B405-4DD6D436B655}" dt="2019-11-05T19:52:53.608" v="99"/>
          <ac:spMkLst>
            <pc:docMk/>
            <pc:sldMk cId="1556546566" sldId="895"/>
            <ac:spMk id="4" creationId="{22540799-0C7A-4E1A-80AC-257736677DF3}"/>
          </ac:spMkLst>
        </pc:spChg>
        <pc:spChg chg="mod">
          <ac:chgData name="Bruce Telfer" userId="57d10e5ce16f5300" providerId="LiveId" clId="{7B2EFA04-4FE5-4DEE-B405-4DD6D436B655}" dt="2019-11-05T19:52:53.608" v="99"/>
          <ac:spMkLst>
            <pc:docMk/>
            <pc:sldMk cId="1556546566" sldId="895"/>
            <ac:spMk id="5" creationId="{7849057C-A381-4C67-AB61-E786110C166F}"/>
          </ac:spMkLst>
        </pc:spChg>
        <pc:picChg chg="mod">
          <ac:chgData name="Bruce Telfer" userId="57d10e5ce16f5300" providerId="LiveId" clId="{7B2EFA04-4FE5-4DEE-B405-4DD6D436B655}" dt="2019-11-05T19:52:53.608" v="99"/>
          <ac:picMkLst>
            <pc:docMk/>
            <pc:sldMk cId="1556546566" sldId="895"/>
            <ac:picMk id="3" creationId="{25E9FCB4-35C2-4881-824F-C173B7EC5DAF}"/>
          </ac:picMkLst>
        </pc:picChg>
      </pc:sldChg>
      <pc:sldChg chg="modSp del">
        <pc:chgData name="Bruce Telfer" userId="57d10e5ce16f5300" providerId="LiveId" clId="{7B2EFA04-4FE5-4DEE-B405-4DD6D436B655}" dt="2019-11-08T19:57:32.214" v="3187" actId="2696"/>
        <pc:sldMkLst>
          <pc:docMk/>
          <pc:sldMk cId="2491474040" sldId="898"/>
        </pc:sldMkLst>
        <pc:picChg chg="mod">
          <ac:chgData name="Bruce Telfer" userId="57d10e5ce16f5300" providerId="LiveId" clId="{7B2EFA04-4FE5-4DEE-B405-4DD6D436B655}" dt="2019-11-05T19:52:53.608" v="99"/>
          <ac:picMkLst>
            <pc:docMk/>
            <pc:sldMk cId="2491474040" sldId="898"/>
            <ac:picMk id="4098" creationId="{8CECDA99-43E3-4B0D-8997-8F2986AEA32A}"/>
          </ac:picMkLst>
        </pc:picChg>
      </pc:sldChg>
      <pc:sldChg chg="modSp del">
        <pc:chgData name="Bruce Telfer" userId="57d10e5ce16f5300" providerId="LiveId" clId="{7B2EFA04-4FE5-4DEE-B405-4DD6D436B655}" dt="2019-11-08T19:57:31.270" v="3185" actId="2696"/>
        <pc:sldMkLst>
          <pc:docMk/>
          <pc:sldMk cId="3951824904" sldId="899"/>
        </pc:sldMkLst>
        <pc:picChg chg="mod">
          <ac:chgData name="Bruce Telfer" userId="57d10e5ce16f5300" providerId="LiveId" clId="{7B2EFA04-4FE5-4DEE-B405-4DD6D436B655}" dt="2019-11-05T19:52:53.608" v="99"/>
          <ac:picMkLst>
            <pc:docMk/>
            <pc:sldMk cId="3951824904" sldId="899"/>
            <ac:picMk id="6146" creationId="{E8553EE4-2142-4C04-BB80-6143614BB481}"/>
          </ac:picMkLst>
        </pc:picChg>
      </pc:sldChg>
      <pc:sldChg chg="modSp del">
        <pc:chgData name="Bruce Telfer" userId="57d10e5ce16f5300" providerId="LiveId" clId="{7B2EFA04-4FE5-4DEE-B405-4DD6D436B655}" dt="2019-11-08T19:57:02.786" v="3139" actId="2696"/>
        <pc:sldMkLst>
          <pc:docMk/>
          <pc:sldMk cId="2970601393" sldId="903"/>
        </pc:sldMkLst>
        <pc:picChg chg="mod">
          <ac:chgData name="Bruce Telfer" userId="57d10e5ce16f5300" providerId="LiveId" clId="{7B2EFA04-4FE5-4DEE-B405-4DD6D436B655}" dt="2019-11-05T19:52:53.608" v="99"/>
          <ac:picMkLst>
            <pc:docMk/>
            <pc:sldMk cId="2970601393" sldId="903"/>
            <ac:picMk id="3" creationId="{A02EDAC7-6893-42D4-9C2D-AD9782BAA11C}"/>
          </ac:picMkLst>
        </pc:picChg>
      </pc:sldChg>
      <pc:sldChg chg="modSp del">
        <pc:chgData name="Bruce Telfer" userId="57d10e5ce16f5300" providerId="LiveId" clId="{7B2EFA04-4FE5-4DEE-B405-4DD6D436B655}" dt="2019-11-08T19:57:03.349" v="3140" actId="2696"/>
        <pc:sldMkLst>
          <pc:docMk/>
          <pc:sldMk cId="3250604925" sldId="904"/>
        </pc:sldMkLst>
        <pc:picChg chg="mod">
          <ac:chgData name="Bruce Telfer" userId="57d10e5ce16f5300" providerId="LiveId" clId="{7B2EFA04-4FE5-4DEE-B405-4DD6D436B655}" dt="2019-11-05T19:52:53.608" v="99"/>
          <ac:picMkLst>
            <pc:docMk/>
            <pc:sldMk cId="3250604925" sldId="904"/>
            <ac:picMk id="3" creationId="{3118782A-3521-47B5-8912-B583A7897B10}"/>
          </ac:picMkLst>
        </pc:picChg>
      </pc:sldChg>
      <pc:sldChg chg="modSp del">
        <pc:chgData name="Bruce Telfer" userId="57d10e5ce16f5300" providerId="LiveId" clId="{7B2EFA04-4FE5-4DEE-B405-4DD6D436B655}" dt="2019-11-08T19:57:34.069" v="3188" actId="2696"/>
        <pc:sldMkLst>
          <pc:docMk/>
          <pc:sldMk cId="2511812100" sldId="911"/>
        </pc:sldMkLst>
        <pc:spChg chg="mod">
          <ac:chgData name="Bruce Telfer" userId="57d10e5ce16f5300" providerId="LiveId" clId="{7B2EFA04-4FE5-4DEE-B405-4DD6D436B655}" dt="2019-11-05T19:52:53.608" v="99"/>
          <ac:spMkLst>
            <pc:docMk/>
            <pc:sldMk cId="2511812100" sldId="911"/>
            <ac:spMk id="2" creationId="{0957AF41-2D6C-4A80-8600-4035A7DDABF4}"/>
          </ac:spMkLst>
        </pc:spChg>
        <pc:picChg chg="mod">
          <ac:chgData name="Bruce Telfer" userId="57d10e5ce16f5300" providerId="LiveId" clId="{7B2EFA04-4FE5-4DEE-B405-4DD6D436B655}" dt="2019-11-05T19:52:53.608" v="99"/>
          <ac:picMkLst>
            <pc:docMk/>
            <pc:sldMk cId="2511812100" sldId="911"/>
            <ac:picMk id="4" creationId="{E47BE60C-5358-4260-BC73-16689331B6BA}"/>
          </ac:picMkLst>
        </pc:picChg>
      </pc:sldChg>
      <pc:sldChg chg="modSp del">
        <pc:chgData name="Bruce Telfer" userId="57d10e5ce16f5300" providerId="LiveId" clId="{7B2EFA04-4FE5-4DEE-B405-4DD6D436B655}" dt="2019-11-08T19:57:23.790" v="3169" actId="2696"/>
        <pc:sldMkLst>
          <pc:docMk/>
          <pc:sldMk cId="3766312526" sldId="912"/>
        </pc:sldMkLst>
        <pc:picChg chg="mod">
          <ac:chgData name="Bruce Telfer" userId="57d10e5ce16f5300" providerId="LiveId" clId="{7B2EFA04-4FE5-4DEE-B405-4DD6D436B655}" dt="2019-11-05T19:52:53.608" v="99"/>
          <ac:picMkLst>
            <pc:docMk/>
            <pc:sldMk cId="3766312526" sldId="912"/>
            <ac:picMk id="3" creationId="{3E0B3E8C-66BA-43ED-BB53-7563A93ACD81}"/>
          </ac:picMkLst>
        </pc:picChg>
      </pc:sldChg>
      <pc:sldChg chg="modSp del">
        <pc:chgData name="Bruce Telfer" userId="57d10e5ce16f5300" providerId="LiveId" clId="{7B2EFA04-4FE5-4DEE-B405-4DD6D436B655}" dt="2019-11-08T19:57:24.994" v="3172" actId="2696"/>
        <pc:sldMkLst>
          <pc:docMk/>
          <pc:sldMk cId="881867858" sldId="913"/>
        </pc:sldMkLst>
        <pc:picChg chg="mod">
          <ac:chgData name="Bruce Telfer" userId="57d10e5ce16f5300" providerId="LiveId" clId="{7B2EFA04-4FE5-4DEE-B405-4DD6D436B655}" dt="2019-11-05T19:52:53.608" v="99"/>
          <ac:picMkLst>
            <pc:docMk/>
            <pc:sldMk cId="881867858" sldId="913"/>
            <ac:picMk id="3" creationId="{47B7F8FF-C042-4216-B04E-AE0F988E55C0}"/>
          </ac:picMkLst>
        </pc:picChg>
      </pc:sldChg>
      <pc:sldChg chg="modSp del">
        <pc:chgData name="Bruce Telfer" userId="57d10e5ce16f5300" providerId="LiveId" clId="{7B2EFA04-4FE5-4DEE-B405-4DD6D436B655}" dt="2019-11-08T19:57:15.941" v="3158" actId="2696"/>
        <pc:sldMkLst>
          <pc:docMk/>
          <pc:sldMk cId="3809596616" sldId="915"/>
        </pc:sldMkLst>
        <pc:spChg chg="mod">
          <ac:chgData name="Bruce Telfer" userId="57d10e5ce16f5300" providerId="LiveId" clId="{7B2EFA04-4FE5-4DEE-B405-4DD6D436B655}" dt="2019-11-05T19:52:53.608" v="99"/>
          <ac:spMkLst>
            <pc:docMk/>
            <pc:sldMk cId="3809596616" sldId="915"/>
            <ac:spMk id="7" creationId="{04F8029C-F261-4D53-B563-4DD77FF0A61E}"/>
          </ac:spMkLst>
        </pc:spChg>
        <pc:picChg chg="mod">
          <ac:chgData name="Bruce Telfer" userId="57d10e5ce16f5300" providerId="LiveId" clId="{7B2EFA04-4FE5-4DEE-B405-4DD6D436B655}" dt="2019-11-05T19:52:53.608" v="99"/>
          <ac:picMkLst>
            <pc:docMk/>
            <pc:sldMk cId="3809596616" sldId="915"/>
            <ac:picMk id="3" creationId="{05069FEC-BD4F-4ABA-A0C1-68A17D8742EA}"/>
          </ac:picMkLst>
        </pc:picChg>
      </pc:sldChg>
      <pc:sldChg chg="modSp del">
        <pc:chgData name="Bruce Telfer" userId="57d10e5ce16f5300" providerId="LiveId" clId="{7B2EFA04-4FE5-4DEE-B405-4DD6D436B655}" dt="2019-11-08T19:57:19.296" v="3162" actId="2696"/>
        <pc:sldMkLst>
          <pc:docMk/>
          <pc:sldMk cId="664887852" sldId="923"/>
        </pc:sldMkLst>
        <pc:spChg chg="mod">
          <ac:chgData name="Bruce Telfer" userId="57d10e5ce16f5300" providerId="LiveId" clId="{7B2EFA04-4FE5-4DEE-B405-4DD6D436B655}" dt="2019-11-05T19:52:53.608" v="99"/>
          <ac:spMkLst>
            <pc:docMk/>
            <pc:sldMk cId="664887852" sldId="923"/>
            <ac:spMk id="4" creationId="{F50221F9-362B-45DF-AD0A-945E9F58B36D}"/>
          </ac:spMkLst>
        </pc:spChg>
        <pc:picChg chg="mod">
          <ac:chgData name="Bruce Telfer" userId="57d10e5ce16f5300" providerId="LiveId" clId="{7B2EFA04-4FE5-4DEE-B405-4DD6D436B655}" dt="2019-11-05T19:52:53.608" v="99"/>
          <ac:picMkLst>
            <pc:docMk/>
            <pc:sldMk cId="664887852" sldId="923"/>
            <ac:picMk id="3" creationId="{4A962517-2785-4927-9F55-25E2AA61A1D0}"/>
          </ac:picMkLst>
        </pc:picChg>
      </pc:sldChg>
      <pc:sldChg chg="modSp del">
        <pc:chgData name="Bruce Telfer" userId="57d10e5ce16f5300" providerId="LiveId" clId="{7B2EFA04-4FE5-4DEE-B405-4DD6D436B655}" dt="2019-11-08T19:57:20.816" v="3164" actId="2696"/>
        <pc:sldMkLst>
          <pc:docMk/>
          <pc:sldMk cId="1827074366" sldId="931"/>
        </pc:sldMkLst>
        <pc:picChg chg="mod">
          <ac:chgData name="Bruce Telfer" userId="57d10e5ce16f5300" providerId="LiveId" clId="{7B2EFA04-4FE5-4DEE-B405-4DD6D436B655}" dt="2019-11-05T19:52:53.608" v="99"/>
          <ac:picMkLst>
            <pc:docMk/>
            <pc:sldMk cId="1827074366" sldId="931"/>
            <ac:picMk id="3" creationId="{79E9A7F2-77D9-458F-BBCB-0859ED571831}"/>
          </ac:picMkLst>
        </pc:picChg>
        <pc:picChg chg="mod">
          <ac:chgData name="Bruce Telfer" userId="57d10e5ce16f5300" providerId="LiveId" clId="{7B2EFA04-4FE5-4DEE-B405-4DD6D436B655}" dt="2019-11-05T19:52:53.608" v="99"/>
          <ac:picMkLst>
            <pc:docMk/>
            <pc:sldMk cId="1827074366" sldId="931"/>
            <ac:picMk id="5" creationId="{D15AD6F7-BE36-4D66-A809-C368B5E2E845}"/>
          </ac:picMkLst>
        </pc:picChg>
      </pc:sldChg>
      <pc:sldChg chg="modSp del">
        <pc:chgData name="Bruce Telfer" userId="57d10e5ce16f5300" providerId="LiveId" clId="{7B2EFA04-4FE5-4DEE-B405-4DD6D436B655}" dt="2019-11-08T19:57:21.936" v="3165" actId="2696"/>
        <pc:sldMkLst>
          <pc:docMk/>
          <pc:sldMk cId="1791520006" sldId="932"/>
        </pc:sldMkLst>
        <pc:picChg chg="mod">
          <ac:chgData name="Bruce Telfer" userId="57d10e5ce16f5300" providerId="LiveId" clId="{7B2EFA04-4FE5-4DEE-B405-4DD6D436B655}" dt="2019-11-05T19:52:53.608" v="99"/>
          <ac:picMkLst>
            <pc:docMk/>
            <pc:sldMk cId="1791520006" sldId="932"/>
            <ac:picMk id="3" creationId="{2AB0FC5E-9736-4480-B948-287F78C716FE}"/>
          </ac:picMkLst>
        </pc:picChg>
      </pc:sldChg>
      <pc:sldChg chg="modSp del">
        <pc:chgData name="Bruce Telfer" userId="57d10e5ce16f5300" providerId="LiveId" clId="{7B2EFA04-4FE5-4DEE-B405-4DD6D436B655}" dt="2019-11-08T19:56:51.024" v="3123" actId="2696"/>
        <pc:sldMkLst>
          <pc:docMk/>
          <pc:sldMk cId="3378152241" sldId="935"/>
        </pc:sldMkLst>
        <pc:picChg chg="mod">
          <ac:chgData name="Bruce Telfer" userId="57d10e5ce16f5300" providerId="LiveId" clId="{7B2EFA04-4FE5-4DEE-B405-4DD6D436B655}" dt="2019-11-05T19:52:53.608" v="99"/>
          <ac:picMkLst>
            <pc:docMk/>
            <pc:sldMk cId="3378152241" sldId="935"/>
            <ac:picMk id="3" creationId="{1CB85222-26F9-4AAE-AA28-6033140878C5}"/>
          </ac:picMkLst>
        </pc:picChg>
        <pc:picChg chg="mod">
          <ac:chgData name="Bruce Telfer" userId="57d10e5ce16f5300" providerId="LiveId" clId="{7B2EFA04-4FE5-4DEE-B405-4DD6D436B655}" dt="2019-11-05T19:52:53.608" v="99"/>
          <ac:picMkLst>
            <pc:docMk/>
            <pc:sldMk cId="3378152241" sldId="935"/>
            <ac:picMk id="6" creationId="{B25297A8-40A6-4A5B-B1C1-ECABC4D8EBF8}"/>
          </ac:picMkLst>
        </pc:picChg>
      </pc:sldChg>
      <pc:sldChg chg="modSp del">
        <pc:chgData name="Bruce Telfer" userId="57d10e5ce16f5300" providerId="LiveId" clId="{7B2EFA04-4FE5-4DEE-B405-4DD6D436B655}" dt="2019-11-08T19:56:51.601" v="3124" actId="2696"/>
        <pc:sldMkLst>
          <pc:docMk/>
          <pc:sldMk cId="2710668674" sldId="936"/>
        </pc:sldMkLst>
        <pc:picChg chg="mod">
          <ac:chgData name="Bruce Telfer" userId="57d10e5ce16f5300" providerId="LiveId" clId="{7B2EFA04-4FE5-4DEE-B405-4DD6D436B655}" dt="2019-11-05T19:52:53.608" v="99"/>
          <ac:picMkLst>
            <pc:docMk/>
            <pc:sldMk cId="2710668674" sldId="936"/>
            <ac:picMk id="5" creationId="{04BEC235-103B-42B6-9A9B-91B65C3E1F79}"/>
          </ac:picMkLst>
        </pc:picChg>
      </pc:sldChg>
      <pc:sldChg chg="modSp del">
        <pc:chgData name="Bruce Telfer" userId="57d10e5ce16f5300" providerId="LiveId" clId="{7B2EFA04-4FE5-4DEE-B405-4DD6D436B655}" dt="2019-11-08T19:56:52.309" v="3125" actId="2696"/>
        <pc:sldMkLst>
          <pc:docMk/>
          <pc:sldMk cId="3392755211" sldId="937"/>
        </pc:sldMkLst>
        <pc:picChg chg="mod">
          <ac:chgData name="Bruce Telfer" userId="57d10e5ce16f5300" providerId="LiveId" clId="{7B2EFA04-4FE5-4DEE-B405-4DD6D436B655}" dt="2019-11-05T19:52:53.608" v="99"/>
          <ac:picMkLst>
            <pc:docMk/>
            <pc:sldMk cId="3392755211" sldId="937"/>
            <ac:picMk id="3" creationId="{A2E1EB32-E141-4564-9FE3-E22F38F2E6E8}"/>
          </ac:picMkLst>
        </pc:picChg>
      </pc:sldChg>
      <pc:sldChg chg="modSp del">
        <pc:chgData name="Bruce Telfer" userId="57d10e5ce16f5300" providerId="LiveId" clId="{7B2EFA04-4FE5-4DEE-B405-4DD6D436B655}" dt="2019-11-08T19:56:52.916" v="3126" actId="2696"/>
        <pc:sldMkLst>
          <pc:docMk/>
          <pc:sldMk cId="4067754412" sldId="938"/>
        </pc:sldMkLst>
        <pc:picChg chg="mod">
          <ac:chgData name="Bruce Telfer" userId="57d10e5ce16f5300" providerId="LiveId" clId="{7B2EFA04-4FE5-4DEE-B405-4DD6D436B655}" dt="2019-11-05T19:52:53.608" v="99"/>
          <ac:picMkLst>
            <pc:docMk/>
            <pc:sldMk cId="4067754412" sldId="938"/>
            <ac:picMk id="3" creationId="{CF0897B7-5E68-45EF-8427-F4C8DFD0DEBD}"/>
          </ac:picMkLst>
        </pc:picChg>
      </pc:sldChg>
      <pc:sldChg chg="add del">
        <pc:chgData name="Bruce Telfer" userId="57d10e5ce16f5300" providerId="LiveId" clId="{7B2EFA04-4FE5-4DEE-B405-4DD6D436B655}" dt="2019-11-08T19:53:59.196" v="3090" actId="2696"/>
        <pc:sldMkLst>
          <pc:docMk/>
          <pc:sldMk cId="0" sldId="949"/>
        </pc:sldMkLst>
      </pc:sldChg>
      <pc:sldChg chg="add del">
        <pc:chgData name="Bruce Telfer" userId="57d10e5ce16f5300" providerId="LiveId" clId="{7B2EFA04-4FE5-4DEE-B405-4DD6D436B655}" dt="2019-11-08T19:54:00.776" v="3092" actId="2696"/>
        <pc:sldMkLst>
          <pc:docMk/>
          <pc:sldMk cId="0" sldId="950"/>
        </pc:sldMkLst>
      </pc:sldChg>
      <pc:sldChg chg="modSp del">
        <pc:chgData name="Bruce Telfer" userId="57d10e5ce16f5300" providerId="LiveId" clId="{7B2EFA04-4FE5-4DEE-B405-4DD6D436B655}" dt="2019-11-08T19:57:20.114" v="3163" actId="2696"/>
        <pc:sldMkLst>
          <pc:docMk/>
          <pc:sldMk cId="2732874572" sldId="992"/>
        </pc:sldMkLst>
        <pc:spChg chg="mod">
          <ac:chgData name="Bruce Telfer" userId="57d10e5ce16f5300" providerId="LiveId" clId="{7B2EFA04-4FE5-4DEE-B405-4DD6D436B655}" dt="2019-11-05T19:52:53.608" v="99"/>
          <ac:spMkLst>
            <pc:docMk/>
            <pc:sldMk cId="2732874572" sldId="992"/>
            <ac:spMk id="4" creationId="{F7BCAFB9-97A8-46ED-A26F-DEF6D11975EB}"/>
          </ac:spMkLst>
        </pc:spChg>
        <pc:spChg chg="mod">
          <ac:chgData name="Bruce Telfer" userId="57d10e5ce16f5300" providerId="LiveId" clId="{7B2EFA04-4FE5-4DEE-B405-4DD6D436B655}" dt="2019-11-05T19:52:53.608" v="99"/>
          <ac:spMkLst>
            <pc:docMk/>
            <pc:sldMk cId="2732874572" sldId="992"/>
            <ac:spMk id="5" creationId="{D11B3830-FB29-43EB-91AD-A1FCE0E62350}"/>
          </ac:spMkLst>
        </pc:spChg>
        <pc:picChg chg="mod">
          <ac:chgData name="Bruce Telfer" userId="57d10e5ce16f5300" providerId="LiveId" clId="{7B2EFA04-4FE5-4DEE-B405-4DD6D436B655}" dt="2019-11-05T19:52:53.608" v="99"/>
          <ac:picMkLst>
            <pc:docMk/>
            <pc:sldMk cId="2732874572" sldId="992"/>
            <ac:picMk id="3" creationId="{C549A790-0B5E-4B3B-8171-32A07B94B794}"/>
          </ac:picMkLst>
        </pc:picChg>
      </pc:sldChg>
      <pc:sldChg chg="modSp del">
        <pc:chgData name="Bruce Telfer" userId="57d10e5ce16f5300" providerId="LiveId" clId="{7B2EFA04-4FE5-4DEE-B405-4DD6D436B655}" dt="2019-11-08T19:58:13.371" v="3199" actId="2696"/>
        <pc:sldMkLst>
          <pc:docMk/>
          <pc:sldMk cId="851245008" sldId="994"/>
        </pc:sldMkLst>
        <pc:spChg chg="mod">
          <ac:chgData name="Bruce Telfer" userId="57d10e5ce16f5300" providerId="LiveId" clId="{7B2EFA04-4FE5-4DEE-B405-4DD6D436B655}" dt="2019-11-05T19:52:53.608" v="99"/>
          <ac:spMkLst>
            <pc:docMk/>
            <pc:sldMk cId="851245008" sldId="994"/>
            <ac:spMk id="2" creationId="{524C0C94-A90B-402A-A985-B2F60B4CB8DD}"/>
          </ac:spMkLst>
        </pc:spChg>
      </pc:sldChg>
      <pc:sldChg chg="modSp del">
        <pc:chgData name="Bruce Telfer" userId="57d10e5ce16f5300" providerId="LiveId" clId="{7B2EFA04-4FE5-4DEE-B405-4DD6D436B655}" dt="2019-11-08T19:55:09.117" v="3096" actId="2696"/>
        <pc:sldMkLst>
          <pc:docMk/>
          <pc:sldMk cId="1003826785" sldId="995"/>
        </pc:sldMkLst>
        <pc:spChg chg="mod">
          <ac:chgData name="Bruce Telfer" userId="57d10e5ce16f5300" providerId="LiveId" clId="{7B2EFA04-4FE5-4DEE-B405-4DD6D436B655}" dt="2019-11-05T19:52:53.608" v="99"/>
          <ac:spMkLst>
            <pc:docMk/>
            <pc:sldMk cId="1003826785" sldId="995"/>
            <ac:spMk id="2" creationId="{1DEB0956-6C74-42CB-8FAA-7FC856D618B3}"/>
          </ac:spMkLst>
        </pc:spChg>
      </pc:sldChg>
      <pc:sldChg chg="modSp del">
        <pc:chgData name="Bruce Telfer" userId="57d10e5ce16f5300" providerId="LiveId" clId="{7B2EFA04-4FE5-4DEE-B405-4DD6D436B655}" dt="2019-11-08T19:57:49.080" v="3190" actId="2696"/>
        <pc:sldMkLst>
          <pc:docMk/>
          <pc:sldMk cId="2997399254" sldId="996"/>
        </pc:sldMkLst>
        <pc:spChg chg="mod">
          <ac:chgData name="Bruce Telfer" userId="57d10e5ce16f5300" providerId="LiveId" clId="{7B2EFA04-4FE5-4DEE-B405-4DD6D436B655}" dt="2019-11-05T19:52:53.608" v="99"/>
          <ac:spMkLst>
            <pc:docMk/>
            <pc:sldMk cId="2997399254" sldId="996"/>
            <ac:spMk id="2" creationId="{58CD5568-6E4E-4C44-B888-5D42D4C62C44}"/>
          </ac:spMkLst>
        </pc:spChg>
      </pc:sldChg>
      <pc:sldChg chg="modSp del">
        <pc:chgData name="Bruce Telfer" userId="57d10e5ce16f5300" providerId="LiveId" clId="{7B2EFA04-4FE5-4DEE-B405-4DD6D436B655}" dt="2019-11-08T19:57:54.026" v="3193" actId="2696"/>
        <pc:sldMkLst>
          <pc:docMk/>
          <pc:sldMk cId="3718231801" sldId="997"/>
        </pc:sldMkLst>
        <pc:spChg chg="mod">
          <ac:chgData name="Bruce Telfer" userId="57d10e5ce16f5300" providerId="LiveId" clId="{7B2EFA04-4FE5-4DEE-B405-4DD6D436B655}" dt="2019-11-05T19:52:53.608" v="99"/>
          <ac:spMkLst>
            <pc:docMk/>
            <pc:sldMk cId="3718231801" sldId="997"/>
            <ac:spMk id="2" creationId="{67B63589-A979-453D-981B-F5F93F485E81}"/>
          </ac:spMkLst>
        </pc:spChg>
        <pc:spChg chg="mod">
          <ac:chgData name="Bruce Telfer" userId="57d10e5ce16f5300" providerId="LiveId" clId="{7B2EFA04-4FE5-4DEE-B405-4DD6D436B655}" dt="2019-11-05T19:52:53.608" v="99"/>
          <ac:spMkLst>
            <pc:docMk/>
            <pc:sldMk cId="3718231801" sldId="997"/>
            <ac:spMk id="3" creationId="{A85AAAAA-48E6-4389-89CB-4B2FEE96D582}"/>
          </ac:spMkLst>
        </pc:spChg>
      </pc:sldChg>
      <pc:sldChg chg="modSp del">
        <pc:chgData name="Bruce Telfer" userId="57d10e5ce16f5300" providerId="LiveId" clId="{7B2EFA04-4FE5-4DEE-B405-4DD6D436B655}" dt="2019-11-08T19:57:53.308" v="3192" actId="2696"/>
        <pc:sldMkLst>
          <pc:docMk/>
          <pc:sldMk cId="4059966084" sldId="998"/>
        </pc:sldMkLst>
        <pc:spChg chg="mod">
          <ac:chgData name="Bruce Telfer" userId="57d10e5ce16f5300" providerId="LiveId" clId="{7B2EFA04-4FE5-4DEE-B405-4DD6D436B655}" dt="2019-11-05T19:52:53.608" v="99"/>
          <ac:spMkLst>
            <pc:docMk/>
            <pc:sldMk cId="4059966084" sldId="998"/>
            <ac:spMk id="3" creationId="{8B5B172E-9020-474C-B110-D4323F0E624F}"/>
          </ac:spMkLst>
        </pc:spChg>
        <pc:spChg chg="mod">
          <ac:chgData name="Bruce Telfer" userId="57d10e5ce16f5300" providerId="LiveId" clId="{7B2EFA04-4FE5-4DEE-B405-4DD6D436B655}" dt="2019-11-05T19:52:53.608" v="99"/>
          <ac:spMkLst>
            <pc:docMk/>
            <pc:sldMk cId="4059966084" sldId="998"/>
            <ac:spMk id="4" creationId="{695E35D1-BF37-4917-958E-E8AE11858736}"/>
          </ac:spMkLst>
        </pc:spChg>
      </pc:sldChg>
      <pc:sldChg chg="modSp del">
        <pc:chgData name="Bruce Telfer" userId="57d10e5ce16f5300" providerId="LiveId" clId="{7B2EFA04-4FE5-4DEE-B405-4DD6D436B655}" dt="2019-11-08T19:58:13.940" v="3200" actId="2696"/>
        <pc:sldMkLst>
          <pc:docMk/>
          <pc:sldMk cId="734274022" sldId="999"/>
        </pc:sldMkLst>
        <pc:spChg chg="mod">
          <ac:chgData name="Bruce Telfer" userId="57d10e5ce16f5300" providerId="LiveId" clId="{7B2EFA04-4FE5-4DEE-B405-4DD6D436B655}" dt="2019-11-05T19:52:53.608" v="99"/>
          <ac:spMkLst>
            <pc:docMk/>
            <pc:sldMk cId="734274022" sldId="999"/>
            <ac:spMk id="2" creationId="{4D2B1892-1BC0-4BFF-8310-29E4821D7C7D}"/>
          </ac:spMkLst>
        </pc:spChg>
      </pc:sldChg>
      <pc:sldChg chg="modSp del">
        <pc:chgData name="Bruce Telfer" userId="57d10e5ce16f5300" providerId="LiveId" clId="{7B2EFA04-4FE5-4DEE-B405-4DD6D436B655}" dt="2019-11-08T19:58:08.277" v="3197" actId="2696"/>
        <pc:sldMkLst>
          <pc:docMk/>
          <pc:sldMk cId="2295741885" sldId="1000"/>
        </pc:sldMkLst>
        <pc:spChg chg="mod">
          <ac:chgData name="Bruce Telfer" userId="57d10e5ce16f5300" providerId="LiveId" clId="{7B2EFA04-4FE5-4DEE-B405-4DD6D436B655}" dt="2019-11-05T19:52:53.608" v="99"/>
          <ac:spMkLst>
            <pc:docMk/>
            <pc:sldMk cId="2295741885" sldId="1000"/>
            <ac:spMk id="2" creationId="{32D575C1-69F7-42BC-A380-E1034FCA1BAD}"/>
          </ac:spMkLst>
        </pc:spChg>
        <pc:spChg chg="mod">
          <ac:chgData name="Bruce Telfer" userId="57d10e5ce16f5300" providerId="LiveId" clId="{7B2EFA04-4FE5-4DEE-B405-4DD6D436B655}" dt="2019-11-05T19:52:53.608" v="99"/>
          <ac:spMkLst>
            <pc:docMk/>
            <pc:sldMk cId="2295741885" sldId="1000"/>
            <ac:spMk id="3" creationId="{87916BF8-70A4-4947-B3F2-D9E277C72988}"/>
          </ac:spMkLst>
        </pc:spChg>
        <pc:spChg chg="mod">
          <ac:chgData name="Bruce Telfer" userId="57d10e5ce16f5300" providerId="LiveId" clId="{7B2EFA04-4FE5-4DEE-B405-4DD6D436B655}" dt="2019-11-05T19:52:53.608" v="99"/>
          <ac:spMkLst>
            <pc:docMk/>
            <pc:sldMk cId="2295741885" sldId="1000"/>
            <ac:spMk id="4" creationId="{A01B27C2-FEF0-42EA-ABC4-205A7CBD82A9}"/>
          </ac:spMkLst>
        </pc:spChg>
      </pc:sldChg>
      <pc:sldChg chg="modSp del">
        <pc:chgData name="Bruce Telfer" userId="57d10e5ce16f5300" providerId="LiveId" clId="{7B2EFA04-4FE5-4DEE-B405-4DD6D436B655}" dt="2019-11-08T19:57:51.935" v="3191" actId="2696"/>
        <pc:sldMkLst>
          <pc:docMk/>
          <pc:sldMk cId="2196704137" sldId="1001"/>
        </pc:sldMkLst>
        <pc:spChg chg="mod">
          <ac:chgData name="Bruce Telfer" userId="57d10e5ce16f5300" providerId="LiveId" clId="{7B2EFA04-4FE5-4DEE-B405-4DD6D436B655}" dt="2019-11-05T19:52:53.608" v="99"/>
          <ac:spMkLst>
            <pc:docMk/>
            <pc:sldMk cId="2196704137" sldId="1001"/>
            <ac:spMk id="2" creationId="{2E87DF01-8FE9-41F2-A9E7-B4A39DC05FAE}"/>
          </ac:spMkLst>
        </pc:spChg>
      </pc:sldChg>
      <pc:sldChg chg="modSp del">
        <pc:chgData name="Bruce Telfer" userId="57d10e5ce16f5300" providerId="LiveId" clId="{7B2EFA04-4FE5-4DEE-B405-4DD6D436B655}" dt="2019-11-08T19:58:14.706" v="3201" actId="2696"/>
        <pc:sldMkLst>
          <pc:docMk/>
          <pc:sldMk cId="4042458023" sldId="1002"/>
        </pc:sldMkLst>
        <pc:spChg chg="mod">
          <ac:chgData name="Bruce Telfer" userId="57d10e5ce16f5300" providerId="LiveId" clId="{7B2EFA04-4FE5-4DEE-B405-4DD6D436B655}" dt="2019-11-05T19:52:53.608" v="99"/>
          <ac:spMkLst>
            <pc:docMk/>
            <pc:sldMk cId="4042458023" sldId="1002"/>
            <ac:spMk id="2" creationId="{F44338DE-D5D8-4CC8-B3D1-50FC8AD2D271}"/>
          </ac:spMkLst>
        </pc:spChg>
      </pc:sldChg>
      <pc:sldChg chg="modSp del">
        <pc:chgData name="Bruce Telfer" userId="57d10e5ce16f5300" providerId="LiveId" clId="{7B2EFA04-4FE5-4DEE-B405-4DD6D436B655}" dt="2019-11-08T19:58:11.793" v="3198" actId="2696"/>
        <pc:sldMkLst>
          <pc:docMk/>
          <pc:sldMk cId="485456618" sldId="1003"/>
        </pc:sldMkLst>
        <pc:spChg chg="mod">
          <ac:chgData name="Bruce Telfer" userId="57d10e5ce16f5300" providerId="LiveId" clId="{7B2EFA04-4FE5-4DEE-B405-4DD6D436B655}" dt="2019-11-05T19:52:53.608" v="99"/>
          <ac:spMkLst>
            <pc:docMk/>
            <pc:sldMk cId="485456618" sldId="1003"/>
            <ac:spMk id="2" creationId="{8E1EAFAF-3DB7-4954-84F7-7DE21FDCF411}"/>
          </ac:spMkLst>
        </pc:spChg>
      </pc:sldChg>
      <pc:sldChg chg="modSp del">
        <pc:chgData name="Bruce Telfer" userId="57d10e5ce16f5300" providerId="LiveId" clId="{7B2EFA04-4FE5-4DEE-B405-4DD6D436B655}" dt="2019-11-08T19:57:57.650" v="3196" actId="2696"/>
        <pc:sldMkLst>
          <pc:docMk/>
          <pc:sldMk cId="1542207539" sldId="1004"/>
        </pc:sldMkLst>
        <pc:spChg chg="mod">
          <ac:chgData name="Bruce Telfer" userId="57d10e5ce16f5300" providerId="LiveId" clId="{7B2EFA04-4FE5-4DEE-B405-4DD6D436B655}" dt="2019-11-05T19:52:53.608" v="99"/>
          <ac:spMkLst>
            <pc:docMk/>
            <pc:sldMk cId="1542207539" sldId="1004"/>
            <ac:spMk id="2" creationId="{BF611673-9BF4-456B-B976-47819E720FCA}"/>
          </ac:spMkLst>
        </pc:spChg>
        <pc:spChg chg="mod">
          <ac:chgData name="Bruce Telfer" userId="57d10e5ce16f5300" providerId="LiveId" clId="{7B2EFA04-4FE5-4DEE-B405-4DD6D436B655}" dt="2019-11-05T19:52:53.608" v="99"/>
          <ac:spMkLst>
            <pc:docMk/>
            <pc:sldMk cId="1542207539" sldId="1004"/>
            <ac:spMk id="3" creationId="{FA8B72F5-7F22-4358-8575-2992EECFE50E}"/>
          </ac:spMkLst>
        </pc:spChg>
      </pc:sldChg>
      <pc:sldChg chg="modSp del">
        <pc:chgData name="Bruce Telfer" userId="57d10e5ce16f5300" providerId="LiveId" clId="{7B2EFA04-4FE5-4DEE-B405-4DD6D436B655}" dt="2019-11-08T19:57:54.690" v="3194" actId="2696"/>
        <pc:sldMkLst>
          <pc:docMk/>
          <pc:sldMk cId="3608725763" sldId="1005"/>
        </pc:sldMkLst>
        <pc:picChg chg="mod">
          <ac:chgData name="Bruce Telfer" userId="57d10e5ce16f5300" providerId="LiveId" clId="{7B2EFA04-4FE5-4DEE-B405-4DD6D436B655}" dt="2019-11-05T19:52:53.608" v="99"/>
          <ac:picMkLst>
            <pc:docMk/>
            <pc:sldMk cId="3608725763" sldId="1005"/>
            <ac:picMk id="3" creationId="{8BEB4302-CF01-459C-B532-E35B8BF47069}"/>
          </ac:picMkLst>
        </pc:picChg>
        <pc:picChg chg="mod">
          <ac:chgData name="Bruce Telfer" userId="57d10e5ce16f5300" providerId="LiveId" clId="{7B2EFA04-4FE5-4DEE-B405-4DD6D436B655}" dt="2019-11-05T19:52:53.608" v="99"/>
          <ac:picMkLst>
            <pc:docMk/>
            <pc:sldMk cId="3608725763" sldId="1005"/>
            <ac:picMk id="5" creationId="{C92A7B5C-07B4-491A-B5A7-241758942266}"/>
          </ac:picMkLst>
        </pc:picChg>
        <pc:picChg chg="mod">
          <ac:chgData name="Bruce Telfer" userId="57d10e5ce16f5300" providerId="LiveId" clId="{7B2EFA04-4FE5-4DEE-B405-4DD6D436B655}" dt="2019-11-05T19:52:53.608" v="99"/>
          <ac:picMkLst>
            <pc:docMk/>
            <pc:sldMk cId="3608725763" sldId="1005"/>
            <ac:picMk id="7" creationId="{E8004301-FCA2-4E24-9EC5-48633CACCD43}"/>
          </ac:picMkLst>
        </pc:picChg>
      </pc:sldChg>
      <pc:sldChg chg="del">
        <pc:chgData name="Bruce Telfer" userId="57d10e5ce16f5300" providerId="LiveId" clId="{7B2EFA04-4FE5-4DEE-B405-4DD6D436B655}" dt="2019-11-05T19:47:32.572" v="47" actId="2696"/>
        <pc:sldMkLst>
          <pc:docMk/>
          <pc:sldMk cId="4096824568" sldId="1006"/>
        </pc:sldMkLst>
      </pc:sldChg>
      <pc:sldChg chg="modSp del">
        <pc:chgData name="Bruce Telfer" userId="57d10e5ce16f5300" providerId="LiveId" clId="{7B2EFA04-4FE5-4DEE-B405-4DD6D436B655}" dt="2019-11-08T19:57:55.511" v="3195" actId="2696"/>
        <pc:sldMkLst>
          <pc:docMk/>
          <pc:sldMk cId="1961064429" sldId="1011"/>
        </pc:sldMkLst>
        <pc:spChg chg="mod">
          <ac:chgData name="Bruce Telfer" userId="57d10e5ce16f5300" providerId="LiveId" clId="{7B2EFA04-4FE5-4DEE-B405-4DD6D436B655}" dt="2019-11-05T19:52:53.608" v="99"/>
          <ac:spMkLst>
            <pc:docMk/>
            <pc:sldMk cId="1961064429" sldId="1011"/>
            <ac:spMk id="2" creationId="{AB21D475-FA54-4D9E-9664-24808A857461}"/>
          </ac:spMkLst>
        </pc:spChg>
      </pc:sldChg>
      <pc:sldChg chg="modSp del">
        <pc:chgData name="Bruce Telfer" userId="57d10e5ce16f5300" providerId="LiveId" clId="{7B2EFA04-4FE5-4DEE-B405-4DD6D436B655}" dt="2019-11-08T19:58:20.580" v="3204" actId="2696"/>
        <pc:sldMkLst>
          <pc:docMk/>
          <pc:sldMk cId="2916685712" sldId="1012"/>
        </pc:sldMkLst>
        <pc:spChg chg="mod">
          <ac:chgData name="Bruce Telfer" userId="57d10e5ce16f5300" providerId="LiveId" clId="{7B2EFA04-4FE5-4DEE-B405-4DD6D436B655}" dt="2019-11-05T19:52:53.608" v="99"/>
          <ac:spMkLst>
            <pc:docMk/>
            <pc:sldMk cId="2916685712" sldId="1012"/>
            <ac:spMk id="2" creationId="{532918C1-E7FE-479F-BE0D-48944D319AC3}"/>
          </ac:spMkLst>
        </pc:spChg>
      </pc:sldChg>
      <pc:sldChg chg="modSp">
        <pc:chgData name="Bruce Telfer" userId="57d10e5ce16f5300" providerId="LiveId" clId="{7B2EFA04-4FE5-4DEE-B405-4DD6D436B655}" dt="2019-11-05T19:52:53.608" v="99"/>
        <pc:sldMkLst>
          <pc:docMk/>
          <pc:sldMk cId="3418464730" sldId="1013"/>
        </pc:sldMkLst>
        <pc:spChg chg="mod">
          <ac:chgData name="Bruce Telfer" userId="57d10e5ce16f5300" providerId="LiveId" clId="{7B2EFA04-4FE5-4DEE-B405-4DD6D436B655}" dt="2019-11-05T19:52:53.608" v="99"/>
          <ac:spMkLst>
            <pc:docMk/>
            <pc:sldMk cId="3418464730" sldId="1013"/>
            <ac:spMk id="4" creationId="{00909D61-28A4-4244-91F9-00140E58FBE6}"/>
          </ac:spMkLst>
        </pc:spChg>
        <pc:picChg chg="mod">
          <ac:chgData name="Bruce Telfer" userId="57d10e5ce16f5300" providerId="LiveId" clId="{7B2EFA04-4FE5-4DEE-B405-4DD6D436B655}" dt="2019-11-05T19:52:53.608" v="99"/>
          <ac:picMkLst>
            <pc:docMk/>
            <pc:sldMk cId="3418464730" sldId="1013"/>
            <ac:picMk id="3" creationId="{C49E4718-4D0A-4750-A58B-F45311F64DD8}"/>
          </ac:picMkLst>
        </pc:picChg>
      </pc:sldChg>
      <pc:sldChg chg="add ord">
        <pc:chgData name="Bruce Telfer" userId="57d10e5ce16f5300" providerId="LiveId" clId="{7B2EFA04-4FE5-4DEE-B405-4DD6D436B655}" dt="2019-11-07T08:46:38.723" v="2008"/>
        <pc:sldMkLst>
          <pc:docMk/>
          <pc:sldMk cId="1000460731" sldId="1015"/>
        </pc:sldMkLst>
      </pc:sldChg>
      <pc:sldChg chg="add">
        <pc:chgData name="Bruce Telfer" userId="57d10e5ce16f5300" providerId="LiveId" clId="{7B2EFA04-4FE5-4DEE-B405-4DD6D436B655}" dt="2019-11-07T10:27:56.435" v="2109"/>
        <pc:sldMkLst>
          <pc:docMk/>
          <pc:sldMk cId="3092262768" sldId="1016"/>
        </pc:sldMkLst>
      </pc:sldChg>
      <pc:sldChg chg="add ord">
        <pc:chgData name="Bruce Telfer" userId="57d10e5ce16f5300" providerId="LiveId" clId="{7B2EFA04-4FE5-4DEE-B405-4DD6D436B655}" dt="2019-11-07T10:33:54.101" v="2120"/>
        <pc:sldMkLst>
          <pc:docMk/>
          <pc:sldMk cId="2529846001" sldId="1017"/>
        </pc:sldMkLst>
      </pc:sldChg>
      <pc:sldChg chg="add ord">
        <pc:chgData name="Bruce Telfer" userId="57d10e5ce16f5300" providerId="LiveId" clId="{7B2EFA04-4FE5-4DEE-B405-4DD6D436B655}" dt="2019-11-07T10:34:04.678" v="2121"/>
        <pc:sldMkLst>
          <pc:docMk/>
          <pc:sldMk cId="1810299431" sldId="1018"/>
        </pc:sldMkLst>
      </pc:sldChg>
      <pc:sldChg chg="add del">
        <pc:chgData name="Bruce Telfer" userId="57d10e5ce16f5300" providerId="LiveId" clId="{7B2EFA04-4FE5-4DEE-B405-4DD6D436B655}" dt="2019-11-15T14:38:44.082" v="4409"/>
        <pc:sldMkLst>
          <pc:docMk/>
          <pc:sldMk cId="3429584657" sldId="1049"/>
        </pc:sldMkLst>
      </pc:sldChg>
      <pc:sldChg chg="modSp del ord">
        <pc:chgData name="Bruce Telfer" userId="57d10e5ce16f5300" providerId="LiveId" clId="{7B2EFA04-4FE5-4DEE-B405-4DD6D436B655}" dt="2019-11-08T19:58:16.758" v="3202" actId="2696"/>
        <pc:sldMkLst>
          <pc:docMk/>
          <pc:sldMk cId="281589626" sldId="1051"/>
        </pc:sldMkLst>
        <pc:spChg chg="mod">
          <ac:chgData name="Bruce Telfer" userId="57d10e5ce16f5300" providerId="LiveId" clId="{7B2EFA04-4FE5-4DEE-B405-4DD6D436B655}" dt="2019-11-05T19:52:53.608" v="99"/>
          <ac:spMkLst>
            <pc:docMk/>
            <pc:sldMk cId="281589626" sldId="1051"/>
            <ac:spMk id="2" creationId="{7D880A46-9C1B-4DCB-964D-2407ECB8C56D}"/>
          </ac:spMkLst>
        </pc:spChg>
        <pc:spChg chg="mod">
          <ac:chgData name="Bruce Telfer" userId="57d10e5ce16f5300" providerId="LiveId" clId="{7B2EFA04-4FE5-4DEE-B405-4DD6D436B655}" dt="2019-11-05T19:52:53.608" v="99"/>
          <ac:spMkLst>
            <pc:docMk/>
            <pc:sldMk cId="281589626" sldId="1051"/>
            <ac:spMk id="4" creationId="{7AC9A3F9-FBD3-4C70-B048-6B8643D943E4}"/>
          </ac:spMkLst>
        </pc:spChg>
        <pc:spChg chg="mod">
          <ac:chgData name="Bruce Telfer" userId="57d10e5ce16f5300" providerId="LiveId" clId="{7B2EFA04-4FE5-4DEE-B405-4DD6D436B655}" dt="2019-11-05T19:52:53.608" v="99"/>
          <ac:spMkLst>
            <pc:docMk/>
            <pc:sldMk cId="281589626" sldId="1051"/>
            <ac:spMk id="5" creationId="{7CAFA1CF-9B6C-41A0-8290-EF72BBC2EEE3}"/>
          </ac:spMkLst>
        </pc:spChg>
        <pc:picChg chg="mod">
          <ac:chgData name="Bruce Telfer" userId="57d10e5ce16f5300" providerId="LiveId" clId="{7B2EFA04-4FE5-4DEE-B405-4DD6D436B655}" dt="2019-11-05T19:52:53.608" v="99"/>
          <ac:picMkLst>
            <pc:docMk/>
            <pc:sldMk cId="281589626" sldId="1051"/>
            <ac:picMk id="3" creationId="{748C2230-A704-4DCC-BE39-B17F23E1E549}"/>
          </ac:picMkLst>
        </pc:picChg>
      </pc:sldChg>
      <pc:sldChg chg="modSp del">
        <pc:chgData name="Bruce Telfer" userId="57d10e5ce16f5300" providerId="LiveId" clId="{7B2EFA04-4FE5-4DEE-B405-4DD6D436B655}" dt="2019-11-08T19:56:45.426" v="3116" actId="2696"/>
        <pc:sldMkLst>
          <pc:docMk/>
          <pc:sldMk cId="60035759" sldId="1052"/>
        </pc:sldMkLst>
        <pc:spChg chg="mod">
          <ac:chgData name="Bruce Telfer" userId="57d10e5ce16f5300" providerId="LiveId" clId="{7B2EFA04-4FE5-4DEE-B405-4DD6D436B655}" dt="2019-11-05T19:52:53.608" v="99"/>
          <ac:spMkLst>
            <pc:docMk/>
            <pc:sldMk cId="60035759" sldId="1052"/>
            <ac:spMk id="2" creationId="{00000000-0000-0000-0000-000000000000}"/>
          </ac:spMkLst>
        </pc:spChg>
        <pc:spChg chg="mod">
          <ac:chgData name="Bruce Telfer" userId="57d10e5ce16f5300" providerId="LiveId" clId="{7B2EFA04-4FE5-4DEE-B405-4DD6D436B655}" dt="2019-11-05T19:52:53.608" v="99"/>
          <ac:spMkLst>
            <pc:docMk/>
            <pc:sldMk cId="60035759" sldId="1052"/>
            <ac:spMk id="3" creationId="{A3086C2C-2DFB-4595-BB28-7793C5466205}"/>
          </ac:spMkLst>
        </pc:spChg>
        <pc:picChg chg="mod">
          <ac:chgData name="Bruce Telfer" userId="57d10e5ce16f5300" providerId="LiveId" clId="{7B2EFA04-4FE5-4DEE-B405-4DD6D436B655}" dt="2019-11-05T19:52:53.608" v="99"/>
          <ac:picMkLst>
            <pc:docMk/>
            <pc:sldMk cId="60035759" sldId="1052"/>
            <ac:picMk id="109570" creationId="{00000000-0000-0000-0000-000000000000}"/>
          </ac:picMkLst>
        </pc:picChg>
      </pc:sldChg>
      <pc:sldChg chg="modSp del">
        <pc:chgData name="Bruce Telfer" userId="57d10e5ce16f5300" providerId="LiveId" clId="{7B2EFA04-4FE5-4DEE-B405-4DD6D436B655}" dt="2019-11-08T19:56:54.945" v="3129" actId="2696"/>
        <pc:sldMkLst>
          <pc:docMk/>
          <pc:sldMk cId="1035466040" sldId="1053"/>
        </pc:sldMkLst>
        <pc:picChg chg="mod">
          <ac:chgData name="Bruce Telfer" userId="57d10e5ce16f5300" providerId="LiveId" clId="{7B2EFA04-4FE5-4DEE-B405-4DD6D436B655}" dt="2019-11-05T19:52:53.608" v="99"/>
          <ac:picMkLst>
            <pc:docMk/>
            <pc:sldMk cId="1035466040" sldId="1053"/>
            <ac:picMk id="2" creationId="{6F316BC7-0DA4-4936-B4A2-AA6A80599091}"/>
          </ac:picMkLst>
        </pc:picChg>
      </pc:sldChg>
      <pc:sldChg chg="modSp del">
        <pc:chgData name="Bruce Telfer" userId="57d10e5ce16f5300" providerId="LiveId" clId="{7B2EFA04-4FE5-4DEE-B405-4DD6D436B655}" dt="2019-11-08T19:57:14.570" v="3155" actId="2696"/>
        <pc:sldMkLst>
          <pc:docMk/>
          <pc:sldMk cId="716567714" sldId="1054"/>
        </pc:sldMkLst>
        <pc:spChg chg="mod">
          <ac:chgData name="Bruce Telfer" userId="57d10e5ce16f5300" providerId="LiveId" clId="{7B2EFA04-4FE5-4DEE-B405-4DD6D436B655}" dt="2019-11-05T19:52:53.608" v="99"/>
          <ac:spMkLst>
            <pc:docMk/>
            <pc:sldMk cId="716567714" sldId="1054"/>
            <ac:spMk id="3" creationId="{2CB0A3C1-C2F2-4366-9F36-74B0A0D0F2D1}"/>
          </ac:spMkLst>
        </pc:spChg>
        <pc:picChg chg="mod">
          <ac:chgData name="Bruce Telfer" userId="57d10e5ce16f5300" providerId="LiveId" clId="{7B2EFA04-4FE5-4DEE-B405-4DD6D436B655}" dt="2019-11-05T19:52:53.608" v="99"/>
          <ac:picMkLst>
            <pc:docMk/>
            <pc:sldMk cId="716567714" sldId="1054"/>
            <ac:picMk id="2" creationId="{A3ED9D66-09FB-47CF-89BC-EE837516AD71}"/>
          </ac:picMkLst>
        </pc:picChg>
      </pc:sldChg>
      <pc:sldChg chg="modSp del">
        <pc:chgData name="Bruce Telfer" userId="57d10e5ce16f5300" providerId="LiveId" clId="{7B2EFA04-4FE5-4DEE-B405-4DD6D436B655}" dt="2019-11-08T19:57:15.025" v="3156" actId="2696"/>
        <pc:sldMkLst>
          <pc:docMk/>
          <pc:sldMk cId="1517142315" sldId="1055"/>
        </pc:sldMkLst>
        <pc:spChg chg="mod">
          <ac:chgData name="Bruce Telfer" userId="57d10e5ce16f5300" providerId="LiveId" clId="{7B2EFA04-4FE5-4DEE-B405-4DD6D436B655}" dt="2019-11-05T19:52:53.608" v="99"/>
          <ac:spMkLst>
            <pc:docMk/>
            <pc:sldMk cId="1517142315" sldId="1055"/>
            <ac:spMk id="3" creationId="{2CB0A3C1-C2F2-4366-9F36-74B0A0D0F2D1}"/>
          </ac:spMkLst>
        </pc:spChg>
        <pc:picChg chg="mod">
          <ac:chgData name="Bruce Telfer" userId="57d10e5ce16f5300" providerId="LiveId" clId="{7B2EFA04-4FE5-4DEE-B405-4DD6D436B655}" dt="2019-11-05T19:52:53.608" v="99"/>
          <ac:picMkLst>
            <pc:docMk/>
            <pc:sldMk cId="1517142315" sldId="1055"/>
            <ac:picMk id="2" creationId="{A3ED9D66-09FB-47CF-89BC-EE837516AD71}"/>
          </ac:picMkLst>
        </pc:picChg>
      </pc:sldChg>
      <pc:sldChg chg="modSp del">
        <pc:chgData name="Bruce Telfer" userId="57d10e5ce16f5300" providerId="LiveId" clId="{7B2EFA04-4FE5-4DEE-B405-4DD6D436B655}" dt="2019-11-08T19:57:15.487" v="3157" actId="2696"/>
        <pc:sldMkLst>
          <pc:docMk/>
          <pc:sldMk cId="4085964102" sldId="1056"/>
        </pc:sldMkLst>
        <pc:spChg chg="mod">
          <ac:chgData name="Bruce Telfer" userId="57d10e5ce16f5300" providerId="LiveId" clId="{7B2EFA04-4FE5-4DEE-B405-4DD6D436B655}" dt="2019-11-05T19:52:53.608" v="99"/>
          <ac:spMkLst>
            <pc:docMk/>
            <pc:sldMk cId="4085964102" sldId="1056"/>
            <ac:spMk id="3" creationId="{2CB0A3C1-C2F2-4366-9F36-74B0A0D0F2D1}"/>
          </ac:spMkLst>
        </pc:spChg>
        <pc:picChg chg="mod">
          <ac:chgData name="Bruce Telfer" userId="57d10e5ce16f5300" providerId="LiveId" clId="{7B2EFA04-4FE5-4DEE-B405-4DD6D436B655}" dt="2019-11-05T19:52:53.608" v="99"/>
          <ac:picMkLst>
            <pc:docMk/>
            <pc:sldMk cId="4085964102" sldId="1056"/>
            <ac:picMk id="2" creationId="{A3ED9D66-09FB-47CF-89BC-EE837516AD71}"/>
          </ac:picMkLst>
        </pc:picChg>
      </pc:sldChg>
      <pc:sldChg chg="modSp del">
        <pc:chgData name="Bruce Telfer" userId="57d10e5ce16f5300" providerId="LiveId" clId="{7B2EFA04-4FE5-4DEE-B405-4DD6D436B655}" dt="2019-11-08T19:57:22.896" v="3167" actId="2696"/>
        <pc:sldMkLst>
          <pc:docMk/>
          <pc:sldMk cId="1543312326" sldId="1057"/>
        </pc:sldMkLst>
        <pc:spChg chg="mod">
          <ac:chgData name="Bruce Telfer" userId="57d10e5ce16f5300" providerId="LiveId" clId="{7B2EFA04-4FE5-4DEE-B405-4DD6D436B655}" dt="2019-11-05T19:52:53.608" v="99"/>
          <ac:spMkLst>
            <pc:docMk/>
            <pc:sldMk cId="1543312326" sldId="1057"/>
            <ac:spMk id="2" creationId="{988E3EB1-BF74-4C2E-A747-9D5AD6955609}"/>
          </ac:spMkLst>
        </pc:spChg>
        <pc:picChg chg="mod">
          <ac:chgData name="Bruce Telfer" userId="57d10e5ce16f5300" providerId="LiveId" clId="{7B2EFA04-4FE5-4DEE-B405-4DD6D436B655}" dt="2019-11-05T19:52:53.608" v="99"/>
          <ac:picMkLst>
            <pc:docMk/>
            <pc:sldMk cId="1543312326" sldId="1057"/>
            <ac:picMk id="4" creationId="{930F0B84-4B12-468D-96CA-1454415D2A3F}"/>
          </ac:picMkLst>
        </pc:picChg>
      </pc:sldChg>
      <pc:sldChg chg="del">
        <pc:chgData name="Bruce Telfer" userId="57d10e5ce16f5300" providerId="LiveId" clId="{7B2EFA04-4FE5-4DEE-B405-4DD6D436B655}" dt="2019-11-08T19:50:11.120" v="3088" actId="2696"/>
        <pc:sldMkLst>
          <pc:docMk/>
          <pc:sldMk cId="2622504802" sldId="1058"/>
        </pc:sldMkLst>
      </pc:sldChg>
      <pc:sldChg chg="addSp modSp add del ord">
        <pc:chgData name="Bruce Telfer" userId="57d10e5ce16f5300" providerId="LiveId" clId="{7B2EFA04-4FE5-4DEE-B405-4DD6D436B655}" dt="2019-11-06T19:25:57.659" v="1195" actId="2696"/>
        <pc:sldMkLst>
          <pc:docMk/>
          <pc:sldMk cId="221788736" sldId="1059"/>
        </pc:sldMkLst>
        <pc:spChg chg="add mod">
          <ac:chgData name="Bruce Telfer" userId="57d10e5ce16f5300" providerId="LiveId" clId="{7B2EFA04-4FE5-4DEE-B405-4DD6D436B655}" dt="2019-11-05T19:52:53.608" v="99"/>
          <ac:spMkLst>
            <pc:docMk/>
            <pc:sldMk cId="221788736" sldId="1059"/>
            <ac:spMk id="2" creationId="{4B16CE9D-D0BE-4478-85F2-5D29A6AC4816}"/>
          </ac:spMkLst>
        </pc:spChg>
        <pc:spChg chg="add mod">
          <ac:chgData name="Bruce Telfer" userId="57d10e5ce16f5300" providerId="LiveId" clId="{7B2EFA04-4FE5-4DEE-B405-4DD6D436B655}" dt="2019-11-05T19:52:53.608" v="99"/>
          <ac:spMkLst>
            <pc:docMk/>
            <pc:sldMk cId="221788736" sldId="1059"/>
            <ac:spMk id="3" creationId="{CB44433A-F7AD-4A48-A851-9424EEC4A7A3}"/>
          </ac:spMkLst>
        </pc:spChg>
      </pc:sldChg>
      <pc:sldChg chg="modSp add del">
        <pc:chgData name="Bruce Telfer" userId="57d10e5ce16f5300" providerId="LiveId" clId="{7B2EFA04-4FE5-4DEE-B405-4DD6D436B655}" dt="2019-11-15T14:38:48.753" v="4410" actId="2696"/>
        <pc:sldMkLst>
          <pc:docMk/>
          <pc:sldMk cId="3780902887" sldId="1060"/>
        </pc:sldMkLst>
        <pc:spChg chg="mod">
          <ac:chgData name="Bruce Telfer" userId="57d10e5ce16f5300" providerId="LiveId" clId="{7B2EFA04-4FE5-4DEE-B405-4DD6D436B655}" dt="2019-11-05T19:52:53.608" v="99"/>
          <ac:spMkLst>
            <pc:docMk/>
            <pc:sldMk cId="3780902887" sldId="1060"/>
            <ac:spMk id="2" creationId="{5155E724-B263-44D2-88B8-B6FB5787029D}"/>
          </ac:spMkLst>
        </pc:spChg>
        <pc:spChg chg="mod">
          <ac:chgData name="Bruce Telfer" userId="57d10e5ce16f5300" providerId="LiveId" clId="{7B2EFA04-4FE5-4DEE-B405-4DD6D436B655}" dt="2019-11-05T19:52:53.608" v="99"/>
          <ac:spMkLst>
            <pc:docMk/>
            <pc:sldMk cId="3780902887" sldId="1060"/>
            <ac:spMk id="3" creationId="{340FB836-AD39-4049-99A7-D20E7E178F76}"/>
          </ac:spMkLst>
        </pc:spChg>
        <pc:picChg chg="mod">
          <ac:chgData name="Bruce Telfer" userId="57d10e5ce16f5300" providerId="LiveId" clId="{7B2EFA04-4FE5-4DEE-B405-4DD6D436B655}" dt="2019-11-05T19:52:53.608" v="99"/>
          <ac:picMkLst>
            <pc:docMk/>
            <pc:sldMk cId="3780902887" sldId="1060"/>
            <ac:picMk id="4" creationId="{CB7659EA-8EEC-4C1A-8AF6-C724D9B9A340}"/>
          </ac:picMkLst>
        </pc:picChg>
      </pc:sldChg>
      <pc:sldChg chg="addSp delSp modSp add del ord">
        <pc:chgData name="Bruce Telfer" userId="57d10e5ce16f5300" providerId="LiveId" clId="{7B2EFA04-4FE5-4DEE-B405-4DD6D436B655}" dt="2019-11-15T16:16:13.689" v="4731" actId="2696"/>
        <pc:sldMkLst>
          <pc:docMk/>
          <pc:sldMk cId="3875477196" sldId="1061"/>
        </pc:sldMkLst>
        <pc:spChg chg="add del mod">
          <ac:chgData name="Bruce Telfer" userId="57d10e5ce16f5300" providerId="LiveId" clId="{7B2EFA04-4FE5-4DEE-B405-4DD6D436B655}" dt="2019-11-15T16:15:25.317" v="4729" actId="478"/>
          <ac:spMkLst>
            <pc:docMk/>
            <pc:sldMk cId="3875477196" sldId="1061"/>
            <ac:spMk id="4" creationId="{A841A8D3-2228-49F4-ABB6-490626044F5F}"/>
          </ac:spMkLst>
        </pc:spChg>
        <pc:picChg chg="add mod">
          <ac:chgData name="Bruce Telfer" userId="57d10e5ce16f5300" providerId="LiveId" clId="{7B2EFA04-4FE5-4DEE-B405-4DD6D436B655}" dt="2019-11-05T19:52:53.608" v="99"/>
          <ac:picMkLst>
            <pc:docMk/>
            <pc:sldMk cId="3875477196" sldId="1061"/>
            <ac:picMk id="3" creationId="{4D56D7D1-2847-41B4-B0E3-EADD312AD5C4}"/>
          </ac:picMkLst>
        </pc:picChg>
        <pc:picChg chg="add del mod">
          <ac:chgData name="Bruce Telfer" userId="57d10e5ce16f5300" providerId="LiveId" clId="{7B2EFA04-4FE5-4DEE-B405-4DD6D436B655}" dt="2019-11-15T16:06:48.771" v="4567" actId="478"/>
          <ac:picMkLst>
            <pc:docMk/>
            <pc:sldMk cId="3875477196" sldId="1061"/>
            <ac:picMk id="5" creationId="{D23096CB-992B-447B-8671-1FE821637D76}"/>
          </ac:picMkLst>
        </pc:picChg>
      </pc:sldChg>
      <pc:sldChg chg="addSp modSp add del ord">
        <pc:chgData name="Bruce Telfer" userId="57d10e5ce16f5300" providerId="LiveId" clId="{7B2EFA04-4FE5-4DEE-B405-4DD6D436B655}" dt="2019-11-08T19:58:18.877" v="3203" actId="2696"/>
        <pc:sldMkLst>
          <pc:docMk/>
          <pc:sldMk cId="3355853029" sldId="1062"/>
        </pc:sldMkLst>
        <pc:spChg chg="add mod">
          <ac:chgData name="Bruce Telfer" userId="57d10e5ce16f5300" providerId="LiveId" clId="{7B2EFA04-4FE5-4DEE-B405-4DD6D436B655}" dt="2019-11-05T19:58:07.916" v="120" actId="1076"/>
          <ac:spMkLst>
            <pc:docMk/>
            <pc:sldMk cId="3355853029" sldId="1062"/>
            <ac:spMk id="3" creationId="{5472D755-5186-46A6-AAFA-C5E7DC4044AB}"/>
          </ac:spMkLst>
        </pc:spChg>
        <pc:picChg chg="add mod">
          <ac:chgData name="Bruce Telfer" userId="57d10e5ce16f5300" providerId="LiveId" clId="{7B2EFA04-4FE5-4DEE-B405-4DD6D436B655}" dt="2019-11-05T19:57:19.419" v="106" actId="14100"/>
          <ac:picMkLst>
            <pc:docMk/>
            <pc:sldMk cId="3355853029" sldId="1062"/>
            <ac:picMk id="2" creationId="{AE919AF1-60C8-46E7-8719-2E932AA1021F}"/>
          </ac:picMkLst>
        </pc:picChg>
      </pc:sldChg>
      <pc:sldChg chg="addSp modSp add">
        <pc:chgData name="Bruce Telfer" userId="57d10e5ce16f5300" providerId="LiveId" clId="{7B2EFA04-4FE5-4DEE-B405-4DD6D436B655}" dt="2019-11-15T14:40:39.908" v="4418" actId="1076"/>
        <pc:sldMkLst>
          <pc:docMk/>
          <pc:sldMk cId="2988611854" sldId="1063"/>
        </pc:sldMkLst>
        <pc:spChg chg="add mod">
          <ac:chgData name="Bruce Telfer" userId="57d10e5ce16f5300" providerId="LiveId" clId="{7B2EFA04-4FE5-4DEE-B405-4DD6D436B655}" dt="2019-11-15T14:40:39.908" v="4418" actId="1076"/>
          <ac:spMkLst>
            <pc:docMk/>
            <pc:sldMk cId="2988611854" sldId="1063"/>
            <ac:spMk id="2" creationId="{CC6DC236-AE58-43AE-BCBA-D1FC281374F9}"/>
          </ac:spMkLst>
        </pc:spChg>
        <pc:picChg chg="add mod">
          <ac:chgData name="Bruce Telfer" userId="57d10e5ce16f5300" providerId="LiveId" clId="{7B2EFA04-4FE5-4DEE-B405-4DD6D436B655}" dt="2019-11-05T20:15:00.732" v="122"/>
          <ac:picMkLst>
            <pc:docMk/>
            <pc:sldMk cId="2988611854" sldId="1063"/>
            <ac:picMk id="3" creationId="{E537B1E4-AB04-4E3D-BE72-9B9549699B6B}"/>
          </ac:picMkLst>
        </pc:picChg>
      </pc:sldChg>
      <pc:sldChg chg="modSp add ord">
        <pc:chgData name="Bruce Telfer" userId="57d10e5ce16f5300" providerId="LiveId" clId="{7B2EFA04-4FE5-4DEE-B405-4DD6D436B655}" dt="2019-11-06T19:29:32.066" v="1200"/>
        <pc:sldMkLst>
          <pc:docMk/>
          <pc:sldMk cId="1098894736" sldId="1064"/>
        </pc:sldMkLst>
        <pc:spChg chg="mod">
          <ac:chgData name="Bruce Telfer" userId="57d10e5ce16f5300" providerId="LiveId" clId="{7B2EFA04-4FE5-4DEE-B405-4DD6D436B655}" dt="2019-11-06T18:12:29.751" v="338" actId="6549"/>
          <ac:spMkLst>
            <pc:docMk/>
            <pc:sldMk cId="1098894736" sldId="1064"/>
            <ac:spMk id="4" creationId="{00000000-0000-0000-0000-000000000000}"/>
          </ac:spMkLst>
        </pc:spChg>
        <pc:spChg chg="mod">
          <ac:chgData name="Bruce Telfer" userId="57d10e5ce16f5300" providerId="LiveId" clId="{7B2EFA04-4FE5-4DEE-B405-4DD6D436B655}" dt="2019-11-06T18:11:08.046" v="310" actId="1076"/>
          <ac:spMkLst>
            <pc:docMk/>
            <pc:sldMk cId="1098894736" sldId="1064"/>
            <ac:spMk id="5" creationId="{00000000-0000-0000-0000-000000000000}"/>
          </ac:spMkLst>
        </pc:spChg>
        <pc:picChg chg="mod">
          <ac:chgData name="Bruce Telfer" userId="57d10e5ce16f5300" providerId="LiveId" clId="{7B2EFA04-4FE5-4DEE-B405-4DD6D436B655}" dt="2019-11-06T18:10:09.121" v="258" actId="14100"/>
          <ac:picMkLst>
            <pc:docMk/>
            <pc:sldMk cId="1098894736" sldId="1064"/>
            <ac:picMk id="22530" creationId="{00000000-0000-0000-0000-000000000000}"/>
          </ac:picMkLst>
        </pc:picChg>
      </pc:sldChg>
      <pc:sldChg chg="add del">
        <pc:chgData name="Bruce Telfer" userId="57d10e5ce16f5300" providerId="LiveId" clId="{7B2EFA04-4FE5-4DEE-B405-4DD6D436B655}" dt="2019-11-06T10:48:43.810" v="151" actId="2696"/>
        <pc:sldMkLst>
          <pc:docMk/>
          <pc:sldMk cId="88339801" sldId="1065"/>
        </pc:sldMkLst>
      </pc:sldChg>
      <pc:sldChg chg="addSp delSp modSp add ord">
        <pc:chgData name="Bruce Telfer" userId="57d10e5ce16f5300" providerId="LiveId" clId="{7B2EFA04-4FE5-4DEE-B405-4DD6D436B655}" dt="2019-11-06T19:58:36.023" v="1336" actId="1036"/>
        <pc:sldMkLst>
          <pc:docMk/>
          <pc:sldMk cId="1595359083" sldId="1065"/>
        </pc:sldMkLst>
        <pc:picChg chg="add del mod">
          <ac:chgData name="Bruce Telfer" userId="57d10e5ce16f5300" providerId="LiveId" clId="{7B2EFA04-4FE5-4DEE-B405-4DD6D436B655}" dt="2019-11-06T19:57:12.136" v="1300" actId="478"/>
          <ac:picMkLst>
            <pc:docMk/>
            <pc:sldMk cId="1595359083" sldId="1065"/>
            <ac:picMk id="3" creationId="{C12120AC-A0D8-4835-8634-643E5F682122}"/>
          </ac:picMkLst>
        </pc:picChg>
        <pc:picChg chg="add mod">
          <ac:chgData name="Bruce Telfer" userId="57d10e5ce16f5300" providerId="LiveId" clId="{7B2EFA04-4FE5-4DEE-B405-4DD6D436B655}" dt="2019-11-06T19:58:29.883" v="1328" actId="1036"/>
          <ac:picMkLst>
            <pc:docMk/>
            <pc:sldMk cId="1595359083" sldId="1065"/>
            <ac:picMk id="4" creationId="{74C8DB74-6792-4516-BF21-283DCA95D5E6}"/>
          </ac:picMkLst>
        </pc:picChg>
        <pc:picChg chg="add mod">
          <ac:chgData name="Bruce Telfer" userId="57d10e5ce16f5300" providerId="LiveId" clId="{7B2EFA04-4FE5-4DEE-B405-4DD6D436B655}" dt="2019-11-06T19:58:36.023" v="1336" actId="1036"/>
          <ac:picMkLst>
            <pc:docMk/>
            <pc:sldMk cId="1595359083" sldId="1065"/>
            <ac:picMk id="5" creationId="{C7A96438-B3F0-40E6-B5A8-939386BC2D23}"/>
          </ac:picMkLst>
        </pc:picChg>
      </pc:sldChg>
      <pc:sldChg chg="addSp modSp add ord">
        <pc:chgData name="Bruce Telfer" userId="57d10e5ce16f5300" providerId="LiveId" clId="{7B2EFA04-4FE5-4DEE-B405-4DD6D436B655}" dt="2019-11-06T19:05:39.655" v="838"/>
        <pc:sldMkLst>
          <pc:docMk/>
          <pc:sldMk cId="3780872863" sldId="1066"/>
        </pc:sldMkLst>
        <pc:picChg chg="add mod">
          <ac:chgData name="Bruce Telfer" userId="57d10e5ce16f5300" providerId="LiveId" clId="{7B2EFA04-4FE5-4DEE-B405-4DD6D436B655}" dt="2019-11-06T17:26:11.901" v="178" actId="14100"/>
          <ac:picMkLst>
            <pc:docMk/>
            <pc:sldMk cId="3780872863" sldId="1066"/>
            <ac:picMk id="3" creationId="{DAA3A843-5456-47AF-8140-B2D9121EFAEA}"/>
          </ac:picMkLst>
        </pc:picChg>
      </pc:sldChg>
      <pc:sldChg chg="addSp modSp add del">
        <pc:chgData name="Bruce Telfer" userId="57d10e5ce16f5300" providerId="LiveId" clId="{7B2EFA04-4FE5-4DEE-B405-4DD6D436B655}" dt="2019-11-06T17:55:37.519" v="234" actId="2696"/>
        <pc:sldMkLst>
          <pc:docMk/>
          <pc:sldMk cId="4020008446" sldId="1067"/>
        </pc:sldMkLst>
        <pc:picChg chg="add mod">
          <ac:chgData name="Bruce Telfer" userId="57d10e5ce16f5300" providerId="LiveId" clId="{7B2EFA04-4FE5-4DEE-B405-4DD6D436B655}" dt="2019-11-06T17:29:39.378" v="180"/>
          <ac:picMkLst>
            <pc:docMk/>
            <pc:sldMk cId="4020008446" sldId="1067"/>
            <ac:picMk id="3" creationId="{D46E4268-2EC7-4704-BF2B-440B81A102F9}"/>
          </ac:picMkLst>
        </pc:picChg>
        <pc:picChg chg="add mod">
          <ac:chgData name="Bruce Telfer" userId="57d10e5ce16f5300" providerId="LiveId" clId="{7B2EFA04-4FE5-4DEE-B405-4DD6D436B655}" dt="2019-11-06T17:31:11.783" v="181"/>
          <ac:picMkLst>
            <pc:docMk/>
            <pc:sldMk cId="4020008446" sldId="1067"/>
            <ac:picMk id="5" creationId="{39049C13-015F-442D-91D9-AA4DA100D685}"/>
          </ac:picMkLst>
        </pc:picChg>
      </pc:sldChg>
      <pc:sldChg chg="addSp modSp add ord">
        <pc:chgData name="Bruce Telfer" userId="57d10e5ce16f5300" providerId="LiveId" clId="{7B2EFA04-4FE5-4DEE-B405-4DD6D436B655}" dt="2019-11-10T13:36:34.550" v="3300"/>
        <pc:sldMkLst>
          <pc:docMk/>
          <pc:sldMk cId="127001385" sldId="1068"/>
        </pc:sldMkLst>
        <pc:picChg chg="add mod">
          <ac:chgData name="Bruce Telfer" userId="57d10e5ce16f5300" providerId="LiveId" clId="{7B2EFA04-4FE5-4DEE-B405-4DD6D436B655}" dt="2019-11-06T17:32:12.960" v="187" actId="14100"/>
          <ac:picMkLst>
            <pc:docMk/>
            <pc:sldMk cId="127001385" sldId="1068"/>
            <ac:picMk id="3" creationId="{3FF5A212-3968-4865-A5E6-F2F763AC2628}"/>
          </ac:picMkLst>
        </pc:picChg>
      </pc:sldChg>
      <pc:sldChg chg="addSp modSp add">
        <pc:chgData name="Bruce Telfer" userId="57d10e5ce16f5300" providerId="LiveId" clId="{7B2EFA04-4FE5-4DEE-B405-4DD6D436B655}" dt="2019-11-06T17:33:15.434" v="189"/>
        <pc:sldMkLst>
          <pc:docMk/>
          <pc:sldMk cId="1617880888" sldId="1069"/>
        </pc:sldMkLst>
        <pc:picChg chg="add mod">
          <ac:chgData name="Bruce Telfer" userId="57d10e5ce16f5300" providerId="LiveId" clId="{7B2EFA04-4FE5-4DEE-B405-4DD6D436B655}" dt="2019-11-06T17:33:15.434" v="189"/>
          <ac:picMkLst>
            <pc:docMk/>
            <pc:sldMk cId="1617880888" sldId="1069"/>
            <ac:picMk id="3" creationId="{0CC7E04C-3D7F-4D05-81D4-0D8DB5950A9E}"/>
          </ac:picMkLst>
        </pc:picChg>
      </pc:sldChg>
      <pc:sldChg chg="addSp modSp add ord">
        <pc:chgData name="Bruce Telfer" userId="57d10e5ce16f5300" providerId="LiveId" clId="{7B2EFA04-4FE5-4DEE-B405-4DD6D436B655}" dt="2019-11-06T17:38:15.712" v="209"/>
        <pc:sldMkLst>
          <pc:docMk/>
          <pc:sldMk cId="2471819045" sldId="1070"/>
        </pc:sldMkLst>
        <pc:spChg chg="add mod">
          <ac:chgData name="Bruce Telfer" userId="57d10e5ce16f5300" providerId="LiveId" clId="{7B2EFA04-4FE5-4DEE-B405-4DD6D436B655}" dt="2019-11-06T17:38:10.580" v="208" actId="14838"/>
          <ac:spMkLst>
            <pc:docMk/>
            <pc:sldMk cId="2471819045" sldId="1070"/>
            <ac:spMk id="4" creationId="{5B68520C-B323-4226-B526-E9C655DD89A0}"/>
          </ac:spMkLst>
        </pc:spChg>
        <pc:picChg chg="add mod">
          <ac:chgData name="Bruce Telfer" userId="57d10e5ce16f5300" providerId="LiveId" clId="{7B2EFA04-4FE5-4DEE-B405-4DD6D436B655}" dt="2019-11-06T17:37:03.456" v="195" actId="14100"/>
          <ac:picMkLst>
            <pc:docMk/>
            <pc:sldMk cId="2471819045" sldId="1070"/>
            <ac:picMk id="3" creationId="{19846EFB-A1A4-4D9D-B501-FAA73EF2CF73}"/>
          </ac:picMkLst>
        </pc:picChg>
      </pc:sldChg>
      <pc:sldChg chg="addSp modSp add ord">
        <pc:chgData name="Bruce Telfer" userId="57d10e5ce16f5300" providerId="LiveId" clId="{7B2EFA04-4FE5-4DEE-B405-4DD6D436B655}" dt="2019-11-06T19:07:54.703" v="863"/>
        <pc:sldMkLst>
          <pc:docMk/>
          <pc:sldMk cId="3080336418" sldId="1071"/>
        </pc:sldMkLst>
        <pc:picChg chg="add mod">
          <ac:chgData name="Bruce Telfer" userId="57d10e5ce16f5300" providerId="LiveId" clId="{7B2EFA04-4FE5-4DEE-B405-4DD6D436B655}" dt="2019-11-06T17:41:26.508" v="218" actId="14100"/>
          <ac:picMkLst>
            <pc:docMk/>
            <pc:sldMk cId="3080336418" sldId="1071"/>
            <ac:picMk id="3" creationId="{D60B3523-92F5-49EA-9C89-AF460B1B2A29}"/>
          </ac:picMkLst>
        </pc:picChg>
      </pc:sldChg>
      <pc:sldChg chg="addSp modSp add ord">
        <pc:chgData name="Bruce Telfer" userId="57d10e5ce16f5300" providerId="LiveId" clId="{7B2EFA04-4FE5-4DEE-B405-4DD6D436B655}" dt="2019-11-07T08:27:59.353" v="1935" actId="12788"/>
        <pc:sldMkLst>
          <pc:docMk/>
          <pc:sldMk cId="1389635667" sldId="1072"/>
        </pc:sldMkLst>
        <pc:picChg chg="add mod">
          <ac:chgData name="Bruce Telfer" userId="57d10e5ce16f5300" providerId="LiveId" clId="{7B2EFA04-4FE5-4DEE-B405-4DD6D436B655}" dt="2019-11-07T08:27:59.353" v="1935" actId="12788"/>
          <ac:picMkLst>
            <pc:docMk/>
            <pc:sldMk cId="1389635667" sldId="1072"/>
            <ac:picMk id="3" creationId="{1A676B0B-C9C7-461B-8F48-1B934744FBCA}"/>
          </ac:picMkLst>
        </pc:picChg>
      </pc:sldChg>
      <pc:sldChg chg="addSp delSp modSp add del">
        <pc:chgData name="Bruce Telfer" userId="57d10e5ce16f5300" providerId="LiveId" clId="{7B2EFA04-4FE5-4DEE-B405-4DD6D436B655}" dt="2019-11-06T21:45:40.655" v="1440" actId="2696"/>
        <pc:sldMkLst>
          <pc:docMk/>
          <pc:sldMk cId="2543300929" sldId="1073"/>
        </pc:sldMkLst>
        <pc:picChg chg="add del mod">
          <ac:chgData name="Bruce Telfer" userId="57d10e5ce16f5300" providerId="LiveId" clId="{7B2EFA04-4FE5-4DEE-B405-4DD6D436B655}" dt="2019-11-06T17:49:07.870" v="226" actId="478"/>
          <ac:picMkLst>
            <pc:docMk/>
            <pc:sldMk cId="2543300929" sldId="1073"/>
            <ac:picMk id="3" creationId="{BB059121-7C7E-459E-9B84-ADD3FA3D6DD2}"/>
          </ac:picMkLst>
        </pc:picChg>
        <pc:picChg chg="add mod">
          <ac:chgData name="Bruce Telfer" userId="57d10e5ce16f5300" providerId="LiveId" clId="{7B2EFA04-4FE5-4DEE-B405-4DD6D436B655}" dt="2019-11-06T17:51:14.479" v="229" actId="14100"/>
          <ac:picMkLst>
            <pc:docMk/>
            <pc:sldMk cId="2543300929" sldId="1073"/>
            <ac:picMk id="5" creationId="{EFDA1FDA-DC83-4585-B6C5-F0306F16CA80}"/>
          </ac:picMkLst>
        </pc:picChg>
      </pc:sldChg>
      <pc:sldChg chg="addSp modSp add ord">
        <pc:chgData name="Bruce Telfer" userId="57d10e5ce16f5300" providerId="LiveId" clId="{7B2EFA04-4FE5-4DEE-B405-4DD6D436B655}" dt="2019-11-06T19:32:58.531" v="1216"/>
        <pc:sldMkLst>
          <pc:docMk/>
          <pc:sldMk cId="2784017848" sldId="1074"/>
        </pc:sldMkLst>
        <pc:picChg chg="add mod">
          <ac:chgData name="Bruce Telfer" userId="57d10e5ce16f5300" providerId="LiveId" clId="{7B2EFA04-4FE5-4DEE-B405-4DD6D436B655}" dt="2019-11-06T17:52:56.008" v="231"/>
          <ac:picMkLst>
            <pc:docMk/>
            <pc:sldMk cId="2784017848" sldId="1074"/>
            <ac:picMk id="3" creationId="{442FFF66-8AD2-4806-8F3D-3D33E66D0E52}"/>
          </ac:picMkLst>
        </pc:picChg>
      </pc:sldChg>
      <pc:sldChg chg="addSp modSp add">
        <pc:chgData name="Bruce Telfer" userId="57d10e5ce16f5300" providerId="LiveId" clId="{7B2EFA04-4FE5-4DEE-B405-4DD6D436B655}" dt="2019-11-06T17:55:30.086" v="233"/>
        <pc:sldMkLst>
          <pc:docMk/>
          <pc:sldMk cId="362499944" sldId="1075"/>
        </pc:sldMkLst>
        <pc:picChg chg="add mod">
          <ac:chgData name="Bruce Telfer" userId="57d10e5ce16f5300" providerId="LiveId" clId="{7B2EFA04-4FE5-4DEE-B405-4DD6D436B655}" dt="2019-11-06T17:55:30.086" v="233"/>
          <ac:picMkLst>
            <pc:docMk/>
            <pc:sldMk cId="362499944" sldId="1075"/>
            <ac:picMk id="3" creationId="{BB13ECF9-A669-4B78-B97C-80060C650AB4}"/>
          </ac:picMkLst>
        </pc:picChg>
      </pc:sldChg>
      <pc:sldChg chg="addSp modSp add ord">
        <pc:chgData name="Bruce Telfer" userId="57d10e5ce16f5300" providerId="LiveId" clId="{7B2EFA04-4FE5-4DEE-B405-4DD6D436B655}" dt="2019-11-06T19:07:22.604" v="861" actId="1076"/>
        <pc:sldMkLst>
          <pc:docMk/>
          <pc:sldMk cId="488212963" sldId="1076"/>
        </pc:sldMkLst>
        <pc:spChg chg="add mod">
          <ac:chgData name="Bruce Telfer" userId="57d10e5ce16f5300" providerId="LiveId" clId="{7B2EFA04-4FE5-4DEE-B405-4DD6D436B655}" dt="2019-11-06T19:07:22.604" v="861" actId="1076"/>
          <ac:spMkLst>
            <pc:docMk/>
            <pc:sldMk cId="488212963" sldId="1076"/>
            <ac:spMk id="4" creationId="{B5FA511D-A0C2-43BC-9E89-5C5D4826401B}"/>
          </ac:spMkLst>
        </pc:spChg>
        <pc:picChg chg="add mod">
          <ac:chgData name="Bruce Telfer" userId="57d10e5ce16f5300" providerId="LiveId" clId="{7B2EFA04-4FE5-4DEE-B405-4DD6D436B655}" dt="2019-11-06T18:06:05.022" v="247" actId="14100"/>
          <ac:picMkLst>
            <pc:docMk/>
            <pc:sldMk cId="488212963" sldId="1076"/>
            <ac:picMk id="3" creationId="{6600F59B-131E-40BD-AC39-755DA970C5D7}"/>
          </ac:picMkLst>
        </pc:picChg>
      </pc:sldChg>
      <pc:sldChg chg="addSp modSp add del">
        <pc:chgData name="Bruce Telfer" userId="57d10e5ce16f5300" providerId="LiveId" clId="{7B2EFA04-4FE5-4DEE-B405-4DD6D436B655}" dt="2019-11-06T18:00:57.031" v="241" actId="2696"/>
        <pc:sldMkLst>
          <pc:docMk/>
          <pc:sldMk cId="1106832012" sldId="1076"/>
        </pc:sldMkLst>
        <pc:picChg chg="add mod">
          <ac:chgData name="Bruce Telfer" userId="57d10e5ce16f5300" providerId="LiveId" clId="{7B2EFA04-4FE5-4DEE-B405-4DD6D436B655}" dt="2019-11-06T18:00:47.527" v="240" actId="14100"/>
          <ac:picMkLst>
            <pc:docMk/>
            <pc:sldMk cId="1106832012" sldId="1076"/>
            <ac:picMk id="3" creationId="{80C6CB51-309E-4A3A-B942-128713B03DFB}"/>
          </ac:picMkLst>
        </pc:picChg>
      </pc:sldChg>
      <pc:sldChg chg="addSp delSp modSp add ord">
        <pc:chgData name="Bruce Telfer" userId="57d10e5ce16f5300" providerId="LiveId" clId="{7B2EFA04-4FE5-4DEE-B405-4DD6D436B655}" dt="2019-11-10T13:46:51.841" v="3386" actId="20577"/>
        <pc:sldMkLst>
          <pc:docMk/>
          <pc:sldMk cId="2458347773" sldId="1077"/>
        </pc:sldMkLst>
        <pc:spChg chg="add del">
          <ac:chgData name="Bruce Telfer" userId="57d10e5ce16f5300" providerId="LiveId" clId="{7B2EFA04-4FE5-4DEE-B405-4DD6D436B655}" dt="2019-11-06T18:22:26.642" v="343" actId="478"/>
          <ac:spMkLst>
            <pc:docMk/>
            <pc:sldMk cId="2458347773" sldId="1077"/>
            <ac:spMk id="2" creationId="{8DCF771C-B591-472A-9FB4-FC4CF507BCFA}"/>
          </ac:spMkLst>
        </pc:spChg>
        <pc:spChg chg="add mod">
          <ac:chgData name="Bruce Telfer" userId="57d10e5ce16f5300" providerId="LiveId" clId="{7B2EFA04-4FE5-4DEE-B405-4DD6D436B655}" dt="2019-11-10T13:46:51.841" v="3386" actId="20577"/>
          <ac:spMkLst>
            <pc:docMk/>
            <pc:sldMk cId="2458347773" sldId="1077"/>
            <ac:spMk id="7" creationId="{6A2F5FA5-9BF2-4750-A649-F1BC0BDC27B1}"/>
          </ac:spMkLst>
        </pc:spChg>
        <pc:picChg chg="add mod">
          <ac:chgData name="Bruce Telfer" userId="57d10e5ce16f5300" providerId="LiveId" clId="{7B2EFA04-4FE5-4DEE-B405-4DD6D436B655}" dt="2019-11-10T13:43:27.569" v="3305" actId="14100"/>
          <ac:picMkLst>
            <pc:docMk/>
            <pc:sldMk cId="2458347773" sldId="1077"/>
            <ac:picMk id="3" creationId="{8F968D05-4633-491A-8B29-697565880FA0}"/>
          </ac:picMkLst>
        </pc:picChg>
        <pc:picChg chg="add mod">
          <ac:chgData name="Bruce Telfer" userId="57d10e5ce16f5300" providerId="LiveId" clId="{7B2EFA04-4FE5-4DEE-B405-4DD6D436B655}" dt="2019-11-10T13:43:14.335" v="3301" actId="1076"/>
          <ac:picMkLst>
            <pc:docMk/>
            <pc:sldMk cId="2458347773" sldId="1077"/>
            <ac:picMk id="4" creationId="{97DE2151-FC90-4810-BBC5-7758B17B7C81}"/>
          </ac:picMkLst>
        </pc:picChg>
        <pc:picChg chg="add del mod">
          <ac:chgData name="Bruce Telfer" userId="57d10e5ce16f5300" providerId="LiveId" clId="{7B2EFA04-4FE5-4DEE-B405-4DD6D436B655}" dt="2019-11-10T13:44:44.127" v="3312" actId="478"/>
          <ac:picMkLst>
            <pc:docMk/>
            <pc:sldMk cId="2458347773" sldId="1077"/>
            <ac:picMk id="6" creationId="{FA047D1A-18E6-46BD-B97F-C532880170B0}"/>
          </ac:picMkLst>
        </pc:picChg>
      </pc:sldChg>
      <pc:sldChg chg="addSp modSp add ord">
        <pc:chgData name="Bruce Telfer" userId="57d10e5ce16f5300" providerId="LiveId" clId="{7B2EFA04-4FE5-4DEE-B405-4DD6D436B655}" dt="2019-11-06T19:27:59.588" v="1197"/>
        <pc:sldMkLst>
          <pc:docMk/>
          <pc:sldMk cId="395823538" sldId="1078"/>
        </pc:sldMkLst>
        <pc:picChg chg="add mod">
          <ac:chgData name="Bruce Telfer" userId="57d10e5ce16f5300" providerId="LiveId" clId="{7B2EFA04-4FE5-4DEE-B405-4DD6D436B655}" dt="2019-11-06T18:26:34.519" v="357" actId="14100"/>
          <ac:picMkLst>
            <pc:docMk/>
            <pc:sldMk cId="395823538" sldId="1078"/>
            <ac:picMk id="3" creationId="{EB4E2FF1-43A3-411B-8EF5-F74E67B079E1}"/>
          </ac:picMkLst>
        </pc:picChg>
      </pc:sldChg>
      <pc:sldChg chg="addSp modSp add ord modAnim">
        <pc:chgData name="Bruce Telfer" userId="57d10e5ce16f5300" providerId="LiveId" clId="{7B2EFA04-4FE5-4DEE-B405-4DD6D436B655}" dt="2019-11-10T13:50:23.334" v="3415"/>
        <pc:sldMkLst>
          <pc:docMk/>
          <pc:sldMk cId="2086438075" sldId="1079"/>
        </pc:sldMkLst>
        <pc:spChg chg="add mod">
          <ac:chgData name="Bruce Telfer" userId="57d10e5ce16f5300" providerId="LiveId" clId="{7B2EFA04-4FE5-4DEE-B405-4DD6D436B655}" dt="2019-11-07T15:52:39.364" v="2775" actId="6549"/>
          <ac:spMkLst>
            <pc:docMk/>
            <pc:sldMk cId="2086438075" sldId="1079"/>
            <ac:spMk id="2" creationId="{D56176AA-4EB9-454E-AC8E-7D375360934D}"/>
          </ac:spMkLst>
        </pc:spChg>
        <pc:picChg chg="add mod">
          <ac:chgData name="Bruce Telfer" userId="57d10e5ce16f5300" providerId="LiveId" clId="{7B2EFA04-4FE5-4DEE-B405-4DD6D436B655}" dt="2019-11-06T18:31:48.649" v="367" actId="14100"/>
          <ac:picMkLst>
            <pc:docMk/>
            <pc:sldMk cId="2086438075" sldId="1079"/>
            <ac:picMk id="3" creationId="{04063AB0-0D9D-41BE-8E40-BD9A0DC48D7A}"/>
          </ac:picMkLst>
        </pc:picChg>
      </pc:sldChg>
      <pc:sldChg chg="del">
        <pc:chgData name="Bruce Telfer" userId="57d10e5ce16f5300" providerId="LiveId" clId="{7B2EFA04-4FE5-4DEE-B405-4DD6D436B655}" dt="2019-11-06T18:51:56.183" v="527" actId="2696"/>
        <pc:sldMkLst>
          <pc:docMk/>
          <pc:sldMk cId="436640280" sldId="1080"/>
        </pc:sldMkLst>
      </pc:sldChg>
      <pc:sldChg chg="addSp delSp modSp add ord">
        <pc:chgData name="Bruce Telfer" userId="57d10e5ce16f5300" providerId="LiveId" clId="{7B2EFA04-4FE5-4DEE-B405-4DD6D436B655}" dt="2019-11-07T13:10:33.301" v="2371" actId="1076"/>
        <pc:sldMkLst>
          <pc:docMk/>
          <pc:sldMk cId="1579349710" sldId="1081"/>
        </pc:sldMkLst>
        <pc:spChg chg="add del mod">
          <ac:chgData name="Bruce Telfer" userId="57d10e5ce16f5300" providerId="LiveId" clId="{7B2EFA04-4FE5-4DEE-B405-4DD6D436B655}" dt="2019-11-06T18:47:56.970" v="403" actId="478"/>
          <ac:spMkLst>
            <pc:docMk/>
            <pc:sldMk cId="1579349710" sldId="1081"/>
            <ac:spMk id="4" creationId="{08D62066-B12D-49A8-B6E6-760F8F3AB1B9}"/>
          </ac:spMkLst>
        </pc:spChg>
        <pc:spChg chg="add del mod">
          <ac:chgData name="Bruce Telfer" userId="57d10e5ce16f5300" providerId="LiveId" clId="{7B2EFA04-4FE5-4DEE-B405-4DD6D436B655}" dt="2019-11-06T18:48:07.969" v="405" actId="478"/>
          <ac:spMkLst>
            <pc:docMk/>
            <pc:sldMk cId="1579349710" sldId="1081"/>
            <ac:spMk id="5" creationId="{1FA707A4-3F8D-402B-91A2-4A48B45B90E0}"/>
          </ac:spMkLst>
        </pc:spChg>
        <pc:spChg chg="add mod">
          <ac:chgData name="Bruce Telfer" userId="57d10e5ce16f5300" providerId="LiveId" clId="{7B2EFA04-4FE5-4DEE-B405-4DD6D436B655}" dt="2019-11-07T13:05:59.576" v="2330" actId="14838"/>
          <ac:spMkLst>
            <pc:docMk/>
            <pc:sldMk cId="1579349710" sldId="1081"/>
            <ac:spMk id="6" creationId="{CDB2BA86-5E26-4F03-8848-78168291F219}"/>
          </ac:spMkLst>
        </pc:spChg>
        <pc:spChg chg="add mod">
          <ac:chgData name="Bruce Telfer" userId="57d10e5ce16f5300" providerId="LiveId" clId="{7B2EFA04-4FE5-4DEE-B405-4DD6D436B655}" dt="2019-11-07T13:10:27.299" v="2369" actId="6549"/>
          <ac:spMkLst>
            <pc:docMk/>
            <pc:sldMk cId="1579349710" sldId="1081"/>
            <ac:spMk id="10" creationId="{88EFA892-5385-4D40-8FFD-CAE1C0B3836F}"/>
          </ac:spMkLst>
        </pc:spChg>
        <pc:spChg chg="del">
          <ac:chgData name="Bruce Telfer" userId="57d10e5ce16f5300" providerId="LiveId" clId="{7B2EFA04-4FE5-4DEE-B405-4DD6D436B655}" dt="2019-11-06T18:47:51.746" v="402" actId="478"/>
          <ac:spMkLst>
            <pc:docMk/>
            <pc:sldMk cId="1579349710" sldId="1081"/>
            <ac:spMk id="2050" creationId="{4705EA63-3BB5-4717-8A4B-0F85C83532C6}"/>
          </ac:spMkLst>
        </pc:spChg>
        <pc:spChg chg="mod">
          <ac:chgData name="Bruce Telfer" userId="57d10e5ce16f5300" providerId="LiveId" clId="{7B2EFA04-4FE5-4DEE-B405-4DD6D436B655}" dt="2019-11-07T13:09:13.638" v="2357" actId="20577"/>
          <ac:spMkLst>
            <pc:docMk/>
            <pc:sldMk cId="1579349710" sldId="1081"/>
            <ac:spMk id="2051" creationId="{EECEA383-C76F-4657-B55D-C32A43E620F7}"/>
          </ac:spMkLst>
        </pc:spChg>
        <pc:picChg chg="del ord">
          <ac:chgData name="Bruce Telfer" userId="57d10e5ce16f5300" providerId="LiveId" clId="{7B2EFA04-4FE5-4DEE-B405-4DD6D436B655}" dt="2019-11-07T13:04:08.202" v="2311" actId="478"/>
          <ac:picMkLst>
            <pc:docMk/>
            <pc:sldMk cId="1579349710" sldId="1081"/>
            <ac:picMk id="3" creationId="{070D5BB3-E7DE-4A9B-B2FB-79ED5CE12552}"/>
          </ac:picMkLst>
        </pc:picChg>
        <pc:picChg chg="add del">
          <ac:chgData name="Bruce Telfer" userId="57d10e5ce16f5300" providerId="LiveId" clId="{7B2EFA04-4FE5-4DEE-B405-4DD6D436B655}" dt="2019-11-07T13:04:16.083" v="2313"/>
          <ac:picMkLst>
            <pc:docMk/>
            <pc:sldMk cId="1579349710" sldId="1081"/>
            <ac:picMk id="7" creationId="{96EEFF3E-5A20-44A8-B3C1-AC546FE2A9C2}"/>
          </ac:picMkLst>
        </pc:picChg>
        <pc:picChg chg="add mod ord">
          <ac:chgData name="Bruce Telfer" userId="57d10e5ce16f5300" providerId="LiveId" clId="{7B2EFA04-4FE5-4DEE-B405-4DD6D436B655}" dt="2019-11-07T13:10:33.301" v="2371" actId="1076"/>
          <ac:picMkLst>
            <pc:docMk/>
            <pc:sldMk cId="1579349710" sldId="1081"/>
            <ac:picMk id="9" creationId="{0F099C3F-4DFD-4C3C-BE4B-5BD224E98659}"/>
          </ac:picMkLst>
        </pc:picChg>
      </pc:sldChg>
      <pc:sldChg chg="modSp add del">
        <pc:chgData name="Bruce Telfer" userId="57d10e5ce16f5300" providerId="LiveId" clId="{7B2EFA04-4FE5-4DEE-B405-4DD6D436B655}" dt="2019-11-07T13:13:49.610" v="2436" actId="2696"/>
        <pc:sldMkLst>
          <pc:docMk/>
          <pc:sldMk cId="1953212818" sldId="1082"/>
        </pc:sldMkLst>
        <pc:spChg chg="mod">
          <ac:chgData name="Bruce Telfer" userId="57d10e5ce16f5300" providerId="LiveId" clId="{7B2EFA04-4FE5-4DEE-B405-4DD6D436B655}" dt="2019-11-06T18:51:34.077" v="524" actId="1076"/>
          <ac:spMkLst>
            <pc:docMk/>
            <pc:sldMk cId="1953212818" sldId="1082"/>
            <ac:spMk id="6" creationId="{CDB2BA86-5E26-4F03-8848-78168291F219}"/>
          </ac:spMkLst>
        </pc:spChg>
        <pc:spChg chg="mod">
          <ac:chgData name="Bruce Telfer" userId="57d10e5ce16f5300" providerId="LiveId" clId="{7B2EFA04-4FE5-4DEE-B405-4DD6D436B655}" dt="2019-11-06T18:51:07.658" v="480" actId="1076"/>
          <ac:spMkLst>
            <pc:docMk/>
            <pc:sldMk cId="1953212818" sldId="1082"/>
            <ac:spMk id="2051" creationId="{EECEA383-C76F-4657-B55D-C32A43E620F7}"/>
          </ac:spMkLst>
        </pc:spChg>
      </pc:sldChg>
      <pc:sldChg chg="addSp delSp modSp add del">
        <pc:chgData name="Bruce Telfer" userId="57d10e5ce16f5300" providerId="LiveId" clId="{7B2EFA04-4FE5-4DEE-B405-4DD6D436B655}" dt="2019-11-07T13:16:04.475" v="2485" actId="2696"/>
        <pc:sldMkLst>
          <pc:docMk/>
          <pc:sldMk cId="2948881219" sldId="1083"/>
        </pc:sldMkLst>
        <pc:spChg chg="add mod">
          <ac:chgData name="Bruce Telfer" userId="57d10e5ce16f5300" providerId="LiveId" clId="{7B2EFA04-4FE5-4DEE-B405-4DD6D436B655}" dt="2019-11-06T18:53:11.210" v="537" actId="1076"/>
          <ac:spMkLst>
            <pc:docMk/>
            <pc:sldMk cId="2948881219" sldId="1083"/>
            <ac:spMk id="2" creationId="{C7589181-7A37-4B9C-B940-570EAA314CE0}"/>
          </ac:spMkLst>
        </pc:spChg>
        <pc:spChg chg="add del mod">
          <ac:chgData name="Bruce Telfer" userId="57d10e5ce16f5300" providerId="LiveId" clId="{7B2EFA04-4FE5-4DEE-B405-4DD6D436B655}" dt="2019-11-06T18:54:05.493" v="581"/>
          <ac:spMkLst>
            <pc:docMk/>
            <pc:sldMk cId="2948881219" sldId="1083"/>
            <ac:spMk id="4" creationId="{39B38D19-4251-4699-AC36-10A834ED3444}"/>
          </ac:spMkLst>
        </pc:spChg>
        <pc:spChg chg="mod">
          <ac:chgData name="Bruce Telfer" userId="57d10e5ce16f5300" providerId="LiveId" clId="{7B2EFA04-4FE5-4DEE-B405-4DD6D436B655}" dt="2019-11-06T18:54:00.340" v="579" actId="14100"/>
          <ac:spMkLst>
            <pc:docMk/>
            <pc:sldMk cId="2948881219" sldId="1083"/>
            <ac:spMk id="6" creationId="{CDB2BA86-5E26-4F03-8848-78168291F219}"/>
          </ac:spMkLst>
        </pc:spChg>
        <pc:spChg chg="del mod">
          <ac:chgData name="Bruce Telfer" userId="57d10e5ce16f5300" providerId="LiveId" clId="{7B2EFA04-4FE5-4DEE-B405-4DD6D436B655}" dt="2019-11-06T18:52:33.247" v="529" actId="478"/>
          <ac:spMkLst>
            <pc:docMk/>
            <pc:sldMk cId="2948881219" sldId="1083"/>
            <ac:spMk id="2051" creationId="{EECEA383-C76F-4657-B55D-C32A43E620F7}"/>
          </ac:spMkLst>
        </pc:spChg>
      </pc:sldChg>
      <pc:sldChg chg="modSp add del">
        <pc:chgData name="Bruce Telfer" userId="57d10e5ce16f5300" providerId="LiveId" clId="{7B2EFA04-4FE5-4DEE-B405-4DD6D436B655}" dt="2019-11-07T13:18:11.777" v="2549" actId="2696"/>
        <pc:sldMkLst>
          <pc:docMk/>
          <pc:sldMk cId="2307344974" sldId="1084"/>
        </pc:sldMkLst>
        <pc:spChg chg="mod">
          <ac:chgData name="Bruce Telfer" userId="57d10e5ce16f5300" providerId="LiveId" clId="{7B2EFA04-4FE5-4DEE-B405-4DD6D436B655}" dt="2019-11-06T18:56:17.310" v="591" actId="14100"/>
          <ac:spMkLst>
            <pc:docMk/>
            <pc:sldMk cId="2307344974" sldId="1084"/>
            <ac:spMk id="2" creationId="{C7589181-7A37-4B9C-B940-570EAA314CE0}"/>
          </ac:spMkLst>
        </pc:spChg>
        <pc:spChg chg="mod">
          <ac:chgData name="Bruce Telfer" userId="57d10e5ce16f5300" providerId="LiveId" clId="{7B2EFA04-4FE5-4DEE-B405-4DD6D436B655}" dt="2019-11-06T18:58:57.940" v="733" actId="20577"/>
          <ac:spMkLst>
            <pc:docMk/>
            <pc:sldMk cId="2307344974" sldId="1084"/>
            <ac:spMk id="6" creationId="{CDB2BA86-5E26-4F03-8848-78168291F219}"/>
          </ac:spMkLst>
        </pc:spChg>
      </pc:sldChg>
      <pc:sldChg chg="modSp add del">
        <pc:chgData name="Bruce Telfer" userId="57d10e5ce16f5300" providerId="LiveId" clId="{7B2EFA04-4FE5-4DEE-B405-4DD6D436B655}" dt="2019-11-07T13:20:08.068" v="2612" actId="2696"/>
        <pc:sldMkLst>
          <pc:docMk/>
          <pc:sldMk cId="1761947191" sldId="1085"/>
        </pc:sldMkLst>
        <pc:spChg chg="mod">
          <ac:chgData name="Bruce Telfer" userId="57d10e5ce16f5300" providerId="LiveId" clId="{7B2EFA04-4FE5-4DEE-B405-4DD6D436B655}" dt="2019-11-06T18:58:16.516" v="663" actId="1076"/>
          <ac:spMkLst>
            <pc:docMk/>
            <pc:sldMk cId="1761947191" sldId="1085"/>
            <ac:spMk id="2" creationId="{C7589181-7A37-4B9C-B940-570EAA314CE0}"/>
          </ac:spMkLst>
        </pc:spChg>
      </pc:sldChg>
      <pc:sldChg chg="addSp delSp modSp add">
        <pc:chgData name="Bruce Telfer" userId="57d10e5ce16f5300" providerId="LiveId" clId="{7B2EFA04-4FE5-4DEE-B405-4DD6D436B655}" dt="2019-11-10T13:22:19.773" v="3265" actId="20577"/>
        <pc:sldMkLst>
          <pc:docMk/>
          <pc:sldMk cId="2332190062" sldId="1086"/>
        </pc:sldMkLst>
        <pc:spChg chg="mod">
          <ac:chgData name="Bruce Telfer" userId="57d10e5ce16f5300" providerId="LiveId" clId="{7B2EFA04-4FE5-4DEE-B405-4DD6D436B655}" dt="2019-11-06T19:04:23.826" v="836" actId="20577"/>
          <ac:spMkLst>
            <pc:docMk/>
            <pc:sldMk cId="2332190062" sldId="1086"/>
            <ac:spMk id="2" creationId="{C7589181-7A37-4B9C-B940-570EAA314CE0}"/>
          </ac:spMkLst>
        </pc:spChg>
        <pc:spChg chg="mod">
          <ac:chgData name="Bruce Telfer" userId="57d10e5ce16f5300" providerId="LiveId" clId="{7B2EFA04-4FE5-4DEE-B405-4DD6D436B655}" dt="2019-11-10T13:22:19.773" v="3265" actId="20577"/>
          <ac:spMkLst>
            <pc:docMk/>
            <pc:sldMk cId="2332190062" sldId="1086"/>
            <ac:spMk id="6" creationId="{CDB2BA86-5E26-4F03-8848-78168291F219}"/>
          </ac:spMkLst>
        </pc:spChg>
        <pc:picChg chg="del">
          <ac:chgData name="Bruce Telfer" userId="57d10e5ce16f5300" providerId="LiveId" clId="{7B2EFA04-4FE5-4DEE-B405-4DD6D436B655}" dt="2019-11-06T19:03:34.026" v="830" actId="478"/>
          <ac:picMkLst>
            <pc:docMk/>
            <pc:sldMk cId="2332190062" sldId="1086"/>
            <ac:picMk id="3" creationId="{070D5BB3-E7DE-4A9B-B2FB-79ED5CE12552}"/>
          </ac:picMkLst>
        </pc:picChg>
        <pc:picChg chg="add mod">
          <ac:chgData name="Bruce Telfer" userId="57d10e5ce16f5300" providerId="LiveId" clId="{7B2EFA04-4FE5-4DEE-B405-4DD6D436B655}" dt="2019-11-06T19:03:48.085" v="833" actId="167"/>
          <ac:picMkLst>
            <pc:docMk/>
            <pc:sldMk cId="2332190062" sldId="1086"/>
            <ac:picMk id="5" creationId="{99611DB4-F090-4BB3-9E69-FA4E52DED67A}"/>
          </ac:picMkLst>
        </pc:picChg>
      </pc:sldChg>
      <pc:sldChg chg="addSp delSp modSp add">
        <pc:chgData name="Bruce Telfer" userId="57d10e5ce16f5300" providerId="LiveId" clId="{7B2EFA04-4FE5-4DEE-B405-4DD6D436B655}" dt="2019-11-15T14:45:04.181" v="4441" actId="20577"/>
        <pc:sldMkLst>
          <pc:docMk/>
          <pc:sldMk cId="1174289560" sldId="1087"/>
        </pc:sldMkLst>
        <pc:spChg chg="add mod">
          <ac:chgData name="Bruce Telfer" userId="57d10e5ce16f5300" providerId="LiveId" clId="{7B2EFA04-4FE5-4DEE-B405-4DD6D436B655}" dt="2019-11-15T14:45:04.181" v="4441" actId="20577"/>
          <ac:spMkLst>
            <pc:docMk/>
            <pc:sldMk cId="1174289560" sldId="1087"/>
            <ac:spMk id="4" creationId="{7F1DB71B-4CF8-4A25-83CD-9CEB5E6F2E7E}"/>
          </ac:spMkLst>
        </pc:spChg>
        <pc:picChg chg="add mod">
          <ac:chgData name="Bruce Telfer" userId="57d10e5ce16f5300" providerId="LiveId" clId="{7B2EFA04-4FE5-4DEE-B405-4DD6D436B655}" dt="2019-11-06T19:12:24.097" v="870" actId="1076"/>
          <ac:picMkLst>
            <pc:docMk/>
            <pc:sldMk cId="1174289560" sldId="1087"/>
            <ac:picMk id="3" creationId="{8DD27B1D-4BB3-4A1F-9D35-A0CE30C989F6}"/>
          </ac:picMkLst>
        </pc:picChg>
        <pc:picChg chg="add del mod">
          <ac:chgData name="Bruce Telfer" userId="57d10e5ce16f5300" providerId="LiveId" clId="{7B2EFA04-4FE5-4DEE-B405-4DD6D436B655}" dt="2019-11-06T19:15:14.202" v="908"/>
          <ac:picMkLst>
            <pc:docMk/>
            <pc:sldMk cId="1174289560" sldId="1087"/>
            <ac:picMk id="6" creationId="{50EE1724-8664-49D6-A944-55C6D9367F11}"/>
          </ac:picMkLst>
        </pc:picChg>
      </pc:sldChg>
      <pc:sldChg chg="addSp add del">
        <pc:chgData name="Bruce Telfer" userId="57d10e5ce16f5300" providerId="LiveId" clId="{7B2EFA04-4FE5-4DEE-B405-4DD6D436B655}" dt="2019-11-06T19:11:29.339" v="867" actId="2696"/>
        <pc:sldMkLst>
          <pc:docMk/>
          <pc:sldMk cId="3291073244" sldId="1087"/>
        </pc:sldMkLst>
        <pc:picChg chg="add">
          <ac:chgData name="Bruce Telfer" userId="57d10e5ce16f5300" providerId="LiveId" clId="{7B2EFA04-4FE5-4DEE-B405-4DD6D436B655}" dt="2019-11-06T19:11:26.318" v="866"/>
          <ac:picMkLst>
            <pc:docMk/>
            <pc:sldMk cId="3291073244" sldId="1087"/>
            <ac:picMk id="2" creationId="{8C9C11AD-59FB-427D-B388-DF3672BC2A9A}"/>
          </ac:picMkLst>
        </pc:picChg>
      </pc:sldChg>
      <pc:sldChg chg="addSp modSp add">
        <pc:chgData name="Bruce Telfer" userId="57d10e5ce16f5300" providerId="LiveId" clId="{7B2EFA04-4FE5-4DEE-B405-4DD6D436B655}" dt="2019-11-10T13:23:15.919" v="3266" actId="255"/>
        <pc:sldMkLst>
          <pc:docMk/>
          <pc:sldMk cId="3186668658" sldId="1088"/>
        </pc:sldMkLst>
        <pc:spChg chg="add mod">
          <ac:chgData name="Bruce Telfer" userId="57d10e5ce16f5300" providerId="LiveId" clId="{7B2EFA04-4FE5-4DEE-B405-4DD6D436B655}" dt="2019-11-10T13:23:15.919" v="3266" actId="255"/>
          <ac:spMkLst>
            <pc:docMk/>
            <pc:sldMk cId="3186668658" sldId="1088"/>
            <ac:spMk id="2" creationId="{E1E676F7-21CD-4DD9-8286-0728425EDF94}"/>
          </ac:spMkLst>
        </pc:spChg>
        <pc:spChg chg="mod">
          <ac:chgData name="Bruce Telfer" userId="57d10e5ce16f5300" providerId="LiveId" clId="{7B2EFA04-4FE5-4DEE-B405-4DD6D436B655}" dt="2019-11-06T19:18:44.591" v="985" actId="14100"/>
          <ac:spMkLst>
            <pc:docMk/>
            <pc:sldMk cId="3186668658" sldId="1088"/>
            <ac:spMk id="4" creationId="{7F1DB71B-4CF8-4A25-83CD-9CEB5E6F2E7E}"/>
          </ac:spMkLst>
        </pc:spChg>
        <pc:picChg chg="mod">
          <ac:chgData name="Bruce Telfer" userId="57d10e5ce16f5300" providerId="LiveId" clId="{7B2EFA04-4FE5-4DEE-B405-4DD6D436B655}" dt="2019-11-06T19:16:16.109" v="923" actId="1076"/>
          <ac:picMkLst>
            <pc:docMk/>
            <pc:sldMk cId="3186668658" sldId="1088"/>
            <ac:picMk id="3" creationId="{8DD27B1D-4BB3-4A1F-9D35-A0CE30C989F6}"/>
          </ac:picMkLst>
        </pc:picChg>
      </pc:sldChg>
      <pc:sldChg chg="addSp delSp modSp add">
        <pc:chgData name="Bruce Telfer" userId="57d10e5ce16f5300" providerId="LiveId" clId="{7B2EFA04-4FE5-4DEE-B405-4DD6D436B655}" dt="2019-11-06T19:22:38.316" v="1057" actId="1076"/>
        <pc:sldMkLst>
          <pc:docMk/>
          <pc:sldMk cId="4284488544" sldId="1089"/>
        </pc:sldMkLst>
        <pc:spChg chg="del mod">
          <ac:chgData name="Bruce Telfer" userId="57d10e5ce16f5300" providerId="LiveId" clId="{7B2EFA04-4FE5-4DEE-B405-4DD6D436B655}" dt="2019-11-06T19:19:17.097" v="991"/>
          <ac:spMkLst>
            <pc:docMk/>
            <pc:sldMk cId="4284488544" sldId="1089"/>
            <ac:spMk id="2" creationId="{E1E676F7-21CD-4DD9-8286-0728425EDF94}"/>
          </ac:spMkLst>
        </pc:spChg>
        <pc:spChg chg="mod">
          <ac:chgData name="Bruce Telfer" userId="57d10e5ce16f5300" providerId="LiveId" clId="{7B2EFA04-4FE5-4DEE-B405-4DD6D436B655}" dt="2019-11-06T19:21:37.010" v="1042" actId="1076"/>
          <ac:spMkLst>
            <pc:docMk/>
            <pc:sldMk cId="4284488544" sldId="1089"/>
            <ac:spMk id="4" creationId="{7F1DB71B-4CF8-4A25-83CD-9CEB5E6F2E7E}"/>
          </ac:spMkLst>
        </pc:spChg>
        <pc:spChg chg="add mod">
          <ac:chgData name="Bruce Telfer" userId="57d10e5ce16f5300" providerId="LiveId" clId="{7B2EFA04-4FE5-4DEE-B405-4DD6D436B655}" dt="2019-11-06T19:22:38.316" v="1057" actId="1076"/>
          <ac:spMkLst>
            <pc:docMk/>
            <pc:sldMk cId="4284488544" sldId="1089"/>
            <ac:spMk id="6" creationId="{B37DE816-A40C-45D8-BBDE-4723D2ED8D08}"/>
          </ac:spMkLst>
        </pc:spChg>
        <pc:spChg chg="add del mod">
          <ac:chgData name="Bruce Telfer" userId="57d10e5ce16f5300" providerId="LiveId" clId="{7B2EFA04-4FE5-4DEE-B405-4DD6D436B655}" dt="2019-11-06T19:19:42.129" v="994" actId="478"/>
          <ac:spMkLst>
            <pc:docMk/>
            <pc:sldMk cId="4284488544" sldId="1089"/>
            <ac:spMk id="7" creationId="{9A5A3E77-A419-4E70-898D-803221710ABF}"/>
          </ac:spMkLst>
        </pc:spChg>
        <pc:picChg chg="add del">
          <ac:chgData name="Bruce Telfer" userId="57d10e5ce16f5300" providerId="LiveId" clId="{7B2EFA04-4FE5-4DEE-B405-4DD6D436B655}" dt="2019-11-06T19:19:17.097" v="989"/>
          <ac:picMkLst>
            <pc:docMk/>
            <pc:sldMk cId="4284488544" sldId="1089"/>
            <ac:picMk id="5" creationId="{FA0F4D6F-4A0E-4362-A1CF-F36EEC49F842}"/>
          </ac:picMkLst>
        </pc:picChg>
      </pc:sldChg>
      <pc:sldChg chg="modSp add">
        <pc:chgData name="Bruce Telfer" userId="57d10e5ce16f5300" providerId="LiveId" clId="{7B2EFA04-4FE5-4DEE-B405-4DD6D436B655}" dt="2019-11-06T19:25:47.663" v="1194" actId="113"/>
        <pc:sldMkLst>
          <pc:docMk/>
          <pc:sldMk cId="1862879077" sldId="1090"/>
        </pc:sldMkLst>
        <pc:spChg chg="mod">
          <ac:chgData name="Bruce Telfer" userId="57d10e5ce16f5300" providerId="LiveId" clId="{7B2EFA04-4FE5-4DEE-B405-4DD6D436B655}" dt="2019-11-06T19:25:34.139" v="1192" actId="20577"/>
          <ac:spMkLst>
            <pc:docMk/>
            <pc:sldMk cId="1862879077" sldId="1090"/>
            <ac:spMk id="4" creationId="{7F1DB71B-4CF8-4A25-83CD-9CEB5E6F2E7E}"/>
          </ac:spMkLst>
        </pc:spChg>
        <pc:spChg chg="mod">
          <ac:chgData name="Bruce Telfer" userId="57d10e5ce16f5300" providerId="LiveId" clId="{7B2EFA04-4FE5-4DEE-B405-4DD6D436B655}" dt="2019-11-06T19:25:47.663" v="1194" actId="113"/>
          <ac:spMkLst>
            <pc:docMk/>
            <pc:sldMk cId="1862879077" sldId="1090"/>
            <ac:spMk id="6" creationId="{B37DE816-A40C-45D8-BBDE-4723D2ED8D08}"/>
          </ac:spMkLst>
        </pc:spChg>
      </pc:sldChg>
      <pc:sldChg chg="addSp modSp add ord">
        <pc:chgData name="Bruce Telfer" userId="57d10e5ce16f5300" providerId="LiveId" clId="{7B2EFA04-4FE5-4DEE-B405-4DD6D436B655}" dt="2019-11-10T13:54:59.965" v="3426"/>
        <pc:sldMkLst>
          <pc:docMk/>
          <pc:sldMk cId="1228635766" sldId="1091"/>
        </pc:sldMkLst>
        <pc:picChg chg="add mod">
          <ac:chgData name="Bruce Telfer" userId="57d10e5ce16f5300" providerId="LiveId" clId="{7B2EFA04-4FE5-4DEE-B405-4DD6D436B655}" dt="2019-11-06T19:32:10.275" v="1215" actId="14100"/>
          <ac:picMkLst>
            <pc:docMk/>
            <pc:sldMk cId="1228635766" sldId="1091"/>
            <ac:picMk id="3" creationId="{30DBF83D-E8DC-4796-9B55-787E57222C2A}"/>
          </ac:picMkLst>
        </pc:picChg>
      </pc:sldChg>
      <pc:sldChg chg="addSp modSp add">
        <pc:chgData name="Bruce Telfer" userId="57d10e5ce16f5300" providerId="LiveId" clId="{7B2EFA04-4FE5-4DEE-B405-4DD6D436B655}" dt="2019-11-06T19:37:51.747" v="1221" actId="14100"/>
        <pc:sldMkLst>
          <pc:docMk/>
          <pc:sldMk cId="4079149449" sldId="1092"/>
        </pc:sldMkLst>
        <pc:picChg chg="add mod">
          <ac:chgData name="Bruce Telfer" userId="57d10e5ce16f5300" providerId="LiveId" clId="{7B2EFA04-4FE5-4DEE-B405-4DD6D436B655}" dt="2019-11-06T19:37:51.747" v="1221" actId="14100"/>
          <ac:picMkLst>
            <pc:docMk/>
            <pc:sldMk cId="4079149449" sldId="1092"/>
            <ac:picMk id="3" creationId="{8AEDEA7E-A7B5-4877-87A8-CF932B02E35C}"/>
          </ac:picMkLst>
        </pc:picChg>
      </pc:sldChg>
      <pc:sldChg chg="addSp modSp add">
        <pc:chgData name="Bruce Telfer" userId="57d10e5ce16f5300" providerId="LiveId" clId="{7B2EFA04-4FE5-4DEE-B405-4DD6D436B655}" dt="2019-11-06T19:40:51.504" v="1223"/>
        <pc:sldMkLst>
          <pc:docMk/>
          <pc:sldMk cId="1844966981" sldId="1093"/>
        </pc:sldMkLst>
        <pc:picChg chg="add mod">
          <ac:chgData name="Bruce Telfer" userId="57d10e5ce16f5300" providerId="LiveId" clId="{7B2EFA04-4FE5-4DEE-B405-4DD6D436B655}" dt="2019-11-06T19:40:51.504" v="1223"/>
          <ac:picMkLst>
            <pc:docMk/>
            <pc:sldMk cId="1844966981" sldId="1093"/>
            <ac:picMk id="3" creationId="{F96344A4-1A72-480A-9668-F847C5AD16FC}"/>
          </ac:picMkLst>
        </pc:picChg>
      </pc:sldChg>
      <pc:sldChg chg="addSp modSp add">
        <pc:chgData name="Bruce Telfer" userId="57d10e5ce16f5300" providerId="LiveId" clId="{7B2EFA04-4FE5-4DEE-B405-4DD6D436B655}" dt="2019-11-06T19:43:00.761" v="1231" actId="14100"/>
        <pc:sldMkLst>
          <pc:docMk/>
          <pc:sldMk cId="1950973811" sldId="1094"/>
        </pc:sldMkLst>
        <pc:picChg chg="add mod">
          <ac:chgData name="Bruce Telfer" userId="57d10e5ce16f5300" providerId="LiveId" clId="{7B2EFA04-4FE5-4DEE-B405-4DD6D436B655}" dt="2019-11-06T19:43:00.761" v="1231" actId="14100"/>
          <ac:picMkLst>
            <pc:docMk/>
            <pc:sldMk cId="1950973811" sldId="1094"/>
            <ac:picMk id="3" creationId="{84A5FB57-886B-43AC-A1BE-50B6F456976B}"/>
          </ac:picMkLst>
        </pc:picChg>
      </pc:sldChg>
      <pc:sldChg chg="addSp delSp modSp add">
        <pc:chgData name="Bruce Telfer" userId="57d10e5ce16f5300" providerId="LiveId" clId="{7B2EFA04-4FE5-4DEE-B405-4DD6D436B655}" dt="2019-11-06T21:53:05.850" v="1471" actId="14100"/>
        <pc:sldMkLst>
          <pc:docMk/>
          <pc:sldMk cId="2944789346" sldId="1095"/>
        </pc:sldMkLst>
        <pc:picChg chg="add del mod">
          <ac:chgData name="Bruce Telfer" userId="57d10e5ce16f5300" providerId="LiveId" clId="{7B2EFA04-4FE5-4DEE-B405-4DD6D436B655}" dt="2019-11-06T19:45:44.881" v="1242" actId="478"/>
          <ac:picMkLst>
            <pc:docMk/>
            <pc:sldMk cId="2944789346" sldId="1095"/>
            <ac:picMk id="3" creationId="{90ACB2C8-D09C-4DDE-B24D-AD78B76EBAC5}"/>
          </ac:picMkLst>
        </pc:picChg>
        <pc:picChg chg="add mod">
          <ac:chgData name="Bruce Telfer" userId="57d10e5ce16f5300" providerId="LiveId" clId="{7B2EFA04-4FE5-4DEE-B405-4DD6D436B655}" dt="2019-11-06T21:48:13.306" v="1454" actId="14100"/>
          <ac:picMkLst>
            <pc:docMk/>
            <pc:sldMk cId="2944789346" sldId="1095"/>
            <ac:picMk id="5" creationId="{5E67AB34-5A94-4E5A-9128-A23F1064422B}"/>
          </ac:picMkLst>
        </pc:picChg>
        <pc:picChg chg="add del mod ord">
          <ac:chgData name="Bruce Telfer" userId="57d10e5ce16f5300" providerId="LiveId" clId="{7B2EFA04-4FE5-4DEE-B405-4DD6D436B655}" dt="2019-11-06T21:49:15.456" v="1455" actId="478"/>
          <ac:picMkLst>
            <pc:docMk/>
            <pc:sldMk cId="2944789346" sldId="1095"/>
            <ac:picMk id="7" creationId="{6030AA4D-5EF6-4AFD-88BB-8EE91A5FB79F}"/>
          </ac:picMkLst>
        </pc:picChg>
        <pc:picChg chg="add del mod">
          <ac:chgData name="Bruce Telfer" userId="57d10e5ce16f5300" providerId="LiveId" clId="{7B2EFA04-4FE5-4DEE-B405-4DD6D436B655}" dt="2019-11-06T21:50:45.474" v="1462" actId="478"/>
          <ac:picMkLst>
            <pc:docMk/>
            <pc:sldMk cId="2944789346" sldId="1095"/>
            <ac:picMk id="9" creationId="{4AB95174-E14D-4494-82FF-6594B30E1406}"/>
          </ac:picMkLst>
        </pc:picChg>
        <pc:picChg chg="add del mod">
          <ac:chgData name="Bruce Telfer" userId="57d10e5ce16f5300" providerId="LiveId" clId="{7B2EFA04-4FE5-4DEE-B405-4DD6D436B655}" dt="2019-11-06T21:52:41.971" v="1464" actId="478"/>
          <ac:picMkLst>
            <pc:docMk/>
            <pc:sldMk cId="2944789346" sldId="1095"/>
            <ac:picMk id="11" creationId="{C330FE83-C93B-4965-B127-1613E4417DFC}"/>
          </ac:picMkLst>
        </pc:picChg>
        <pc:picChg chg="add mod">
          <ac:chgData name="Bruce Telfer" userId="57d10e5ce16f5300" providerId="LiveId" clId="{7B2EFA04-4FE5-4DEE-B405-4DD6D436B655}" dt="2019-11-06T21:53:05.850" v="1471" actId="14100"/>
          <ac:picMkLst>
            <pc:docMk/>
            <pc:sldMk cId="2944789346" sldId="1095"/>
            <ac:picMk id="13" creationId="{0592AA28-3DE2-4FEF-86C0-880D7486427C}"/>
          </ac:picMkLst>
        </pc:picChg>
      </pc:sldChg>
      <pc:sldChg chg="add del">
        <pc:chgData name="Bruce Telfer" userId="57d10e5ce16f5300" providerId="LiveId" clId="{7B2EFA04-4FE5-4DEE-B405-4DD6D436B655}" dt="2019-11-10T13:49:33.760" v="3413" actId="2696"/>
        <pc:sldMkLst>
          <pc:docMk/>
          <pc:sldMk cId="3948805468" sldId="1096"/>
        </pc:sldMkLst>
      </pc:sldChg>
      <pc:sldChg chg="addSp modSp add">
        <pc:chgData name="Bruce Telfer" userId="57d10e5ce16f5300" providerId="LiveId" clId="{7B2EFA04-4FE5-4DEE-B405-4DD6D436B655}" dt="2019-11-06T19:55:01.534" v="1286" actId="14100"/>
        <pc:sldMkLst>
          <pc:docMk/>
          <pc:sldMk cId="3647414711" sldId="1097"/>
        </pc:sldMkLst>
        <pc:picChg chg="add mod">
          <ac:chgData name="Bruce Telfer" userId="57d10e5ce16f5300" providerId="LiveId" clId="{7B2EFA04-4FE5-4DEE-B405-4DD6D436B655}" dt="2019-11-06T19:55:01.534" v="1286" actId="14100"/>
          <ac:picMkLst>
            <pc:docMk/>
            <pc:sldMk cId="3647414711" sldId="1097"/>
            <ac:picMk id="3" creationId="{40EF1841-C5A5-4018-802F-6B7CECB234CC}"/>
          </ac:picMkLst>
        </pc:picChg>
      </pc:sldChg>
      <pc:sldChg chg="addSp modSp add">
        <pc:chgData name="Bruce Telfer" userId="57d10e5ce16f5300" providerId="LiveId" clId="{7B2EFA04-4FE5-4DEE-B405-4DD6D436B655}" dt="2019-11-06T19:56:05.175" v="1298" actId="14100"/>
        <pc:sldMkLst>
          <pc:docMk/>
          <pc:sldMk cId="1769702833" sldId="1098"/>
        </pc:sldMkLst>
        <pc:picChg chg="add mod">
          <ac:chgData name="Bruce Telfer" userId="57d10e5ce16f5300" providerId="LiveId" clId="{7B2EFA04-4FE5-4DEE-B405-4DD6D436B655}" dt="2019-11-06T19:56:05.175" v="1298" actId="14100"/>
          <ac:picMkLst>
            <pc:docMk/>
            <pc:sldMk cId="1769702833" sldId="1098"/>
            <ac:picMk id="3" creationId="{69E22430-889F-4373-8A49-A25BE1D48819}"/>
          </ac:picMkLst>
        </pc:picChg>
      </pc:sldChg>
      <pc:sldChg chg="addSp modSp add">
        <pc:chgData name="Bruce Telfer" userId="57d10e5ce16f5300" providerId="LiveId" clId="{7B2EFA04-4FE5-4DEE-B405-4DD6D436B655}" dt="2019-11-06T20:02:16.344" v="1341" actId="14100"/>
        <pc:sldMkLst>
          <pc:docMk/>
          <pc:sldMk cId="1114884887" sldId="1099"/>
        </pc:sldMkLst>
        <pc:picChg chg="add mod">
          <ac:chgData name="Bruce Telfer" userId="57d10e5ce16f5300" providerId="LiveId" clId="{7B2EFA04-4FE5-4DEE-B405-4DD6D436B655}" dt="2019-11-06T20:02:16.344" v="1341" actId="14100"/>
          <ac:picMkLst>
            <pc:docMk/>
            <pc:sldMk cId="1114884887" sldId="1099"/>
            <ac:picMk id="3" creationId="{7432AF75-AADD-4CFB-86A8-F5553900286B}"/>
          </ac:picMkLst>
        </pc:picChg>
      </pc:sldChg>
      <pc:sldChg chg="add modAnim">
        <pc:chgData name="Bruce Telfer" userId="57d10e5ce16f5300" providerId="LiveId" clId="{7B2EFA04-4FE5-4DEE-B405-4DD6D436B655}" dt="2019-11-10T13:25:24.751" v="3267"/>
        <pc:sldMkLst>
          <pc:docMk/>
          <pc:sldMk cId="1527362417" sldId="1100"/>
        </pc:sldMkLst>
      </pc:sldChg>
      <pc:sldChg chg="addSp add del">
        <pc:chgData name="Bruce Telfer" userId="57d10e5ce16f5300" providerId="LiveId" clId="{7B2EFA04-4FE5-4DEE-B405-4DD6D436B655}" dt="2019-11-06T21:58:34.728" v="1478" actId="2696"/>
        <pc:sldMkLst>
          <pc:docMk/>
          <pc:sldMk cId="1032315167" sldId="1101"/>
        </pc:sldMkLst>
        <pc:picChg chg="add">
          <ac:chgData name="Bruce Telfer" userId="57d10e5ce16f5300" providerId="LiveId" clId="{7B2EFA04-4FE5-4DEE-B405-4DD6D436B655}" dt="2019-11-06T21:57:07.571" v="1473"/>
          <ac:picMkLst>
            <pc:docMk/>
            <pc:sldMk cId="1032315167" sldId="1101"/>
            <ac:picMk id="1026" creationId="{09D87C48-1AF7-4953-B1EB-59BB23321B6B}"/>
          </ac:picMkLst>
        </pc:picChg>
      </pc:sldChg>
      <pc:sldChg chg="addSp modSp add">
        <pc:chgData name="Bruce Telfer" userId="57d10e5ce16f5300" providerId="LiveId" clId="{7B2EFA04-4FE5-4DEE-B405-4DD6D436B655}" dt="2019-11-06T21:58:30.810" v="1477" actId="14100"/>
        <pc:sldMkLst>
          <pc:docMk/>
          <pc:sldMk cId="1981409080" sldId="1102"/>
        </pc:sldMkLst>
        <pc:picChg chg="add mod">
          <ac:chgData name="Bruce Telfer" userId="57d10e5ce16f5300" providerId="LiveId" clId="{7B2EFA04-4FE5-4DEE-B405-4DD6D436B655}" dt="2019-11-06T21:58:30.810" v="1477" actId="14100"/>
          <ac:picMkLst>
            <pc:docMk/>
            <pc:sldMk cId="1981409080" sldId="1102"/>
            <ac:picMk id="3074" creationId="{0FA51573-858D-49C8-906F-BC1504893C59}"/>
          </ac:picMkLst>
        </pc:picChg>
      </pc:sldChg>
      <pc:sldChg chg="addSp modSp add ord">
        <pc:chgData name="Bruce Telfer" userId="57d10e5ce16f5300" providerId="LiveId" clId="{7B2EFA04-4FE5-4DEE-B405-4DD6D436B655}" dt="2019-11-06T22:22:22.827" v="1891"/>
        <pc:sldMkLst>
          <pc:docMk/>
          <pc:sldMk cId="696542332" sldId="1103"/>
        </pc:sldMkLst>
        <pc:picChg chg="add mod">
          <ac:chgData name="Bruce Telfer" userId="57d10e5ce16f5300" providerId="LiveId" clId="{7B2EFA04-4FE5-4DEE-B405-4DD6D436B655}" dt="2019-11-06T22:00:07.136" v="1482" actId="14100"/>
          <ac:picMkLst>
            <pc:docMk/>
            <pc:sldMk cId="696542332" sldId="1103"/>
            <ac:picMk id="3" creationId="{A5CB1746-7983-4612-BC79-25714F75F03A}"/>
          </ac:picMkLst>
        </pc:picChg>
      </pc:sldChg>
      <pc:sldChg chg="addSp modSp add">
        <pc:chgData name="Bruce Telfer" userId="57d10e5ce16f5300" providerId="LiveId" clId="{7B2EFA04-4FE5-4DEE-B405-4DD6D436B655}" dt="2019-11-06T22:04:16.764" v="1484"/>
        <pc:sldMkLst>
          <pc:docMk/>
          <pc:sldMk cId="1457445168" sldId="1104"/>
        </pc:sldMkLst>
        <pc:picChg chg="add mod">
          <ac:chgData name="Bruce Telfer" userId="57d10e5ce16f5300" providerId="LiveId" clId="{7B2EFA04-4FE5-4DEE-B405-4DD6D436B655}" dt="2019-11-06T22:04:16.764" v="1484"/>
          <ac:picMkLst>
            <pc:docMk/>
            <pc:sldMk cId="1457445168" sldId="1104"/>
            <ac:picMk id="3" creationId="{A54B13BA-8BCE-4A8C-8523-EAE535B82E79}"/>
          </ac:picMkLst>
        </pc:picChg>
      </pc:sldChg>
      <pc:sldChg chg="addSp modSp add">
        <pc:chgData name="Bruce Telfer" userId="57d10e5ce16f5300" providerId="LiveId" clId="{7B2EFA04-4FE5-4DEE-B405-4DD6D436B655}" dt="2019-11-06T22:18:02.735" v="1877" actId="14100"/>
        <pc:sldMkLst>
          <pc:docMk/>
          <pc:sldMk cId="3399138515" sldId="1105"/>
        </pc:sldMkLst>
        <pc:picChg chg="add mod">
          <ac:chgData name="Bruce Telfer" userId="57d10e5ce16f5300" providerId="LiveId" clId="{7B2EFA04-4FE5-4DEE-B405-4DD6D436B655}" dt="2019-11-06T22:18:02.735" v="1877" actId="14100"/>
          <ac:picMkLst>
            <pc:docMk/>
            <pc:sldMk cId="3399138515" sldId="1105"/>
            <ac:picMk id="3" creationId="{D7064F48-9859-4ED3-A48B-FA0428392C20}"/>
          </ac:picMkLst>
        </pc:picChg>
      </pc:sldChg>
      <pc:sldChg chg="addSp delSp modSp add ord">
        <pc:chgData name="Bruce Telfer" userId="57d10e5ce16f5300" providerId="LiveId" clId="{7B2EFA04-4FE5-4DEE-B405-4DD6D436B655}" dt="2019-11-10T13:53:59.615" v="3422"/>
        <pc:sldMkLst>
          <pc:docMk/>
          <pc:sldMk cId="3388577025" sldId="1106"/>
        </pc:sldMkLst>
        <pc:picChg chg="add mod">
          <ac:chgData name="Bruce Telfer" userId="57d10e5ce16f5300" providerId="LiveId" clId="{7B2EFA04-4FE5-4DEE-B405-4DD6D436B655}" dt="2019-11-06T22:20:04.465" v="1883" actId="14100"/>
          <ac:picMkLst>
            <pc:docMk/>
            <pc:sldMk cId="3388577025" sldId="1106"/>
            <ac:picMk id="3" creationId="{EC74EE67-457B-4E9E-A07B-F422776C323B}"/>
          </ac:picMkLst>
        </pc:picChg>
        <pc:picChg chg="add del">
          <ac:chgData name="Bruce Telfer" userId="57d10e5ce16f5300" providerId="LiveId" clId="{7B2EFA04-4FE5-4DEE-B405-4DD6D436B655}" dt="2019-11-07T15:35:31.096" v="2747"/>
          <ac:picMkLst>
            <pc:docMk/>
            <pc:sldMk cId="3388577025" sldId="1106"/>
            <ac:picMk id="4" creationId="{D3556F4F-D89C-43C2-8F56-69CAC73E6B22}"/>
          </ac:picMkLst>
        </pc:picChg>
      </pc:sldChg>
      <pc:sldChg chg="add del">
        <pc:chgData name="Bruce Telfer" userId="57d10e5ce16f5300" providerId="LiveId" clId="{7B2EFA04-4FE5-4DEE-B405-4DD6D436B655}" dt="2019-11-06T22:21:43.664" v="1885" actId="2696"/>
        <pc:sldMkLst>
          <pc:docMk/>
          <pc:sldMk cId="872900847" sldId="1107"/>
        </pc:sldMkLst>
      </pc:sldChg>
      <pc:sldChg chg="addSp modSp add">
        <pc:chgData name="Bruce Telfer" userId="57d10e5ce16f5300" providerId="LiveId" clId="{7B2EFA04-4FE5-4DEE-B405-4DD6D436B655}" dt="2019-11-06T22:22:12.020" v="1890" actId="14100"/>
        <pc:sldMkLst>
          <pc:docMk/>
          <pc:sldMk cId="2458333048" sldId="1107"/>
        </pc:sldMkLst>
        <pc:picChg chg="add mod">
          <ac:chgData name="Bruce Telfer" userId="57d10e5ce16f5300" providerId="LiveId" clId="{7B2EFA04-4FE5-4DEE-B405-4DD6D436B655}" dt="2019-11-06T22:22:12.020" v="1890" actId="14100"/>
          <ac:picMkLst>
            <pc:docMk/>
            <pc:sldMk cId="2458333048" sldId="1107"/>
            <ac:picMk id="3" creationId="{CDB52A01-DD37-4479-8C64-0040817A4328}"/>
          </ac:picMkLst>
        </pc:picChg>
      </pc:sldChg>
      <pc:sldChg chg="addSp modSp add">
        <pc:chgData name="Bruce Telfer" userId="57d10e5ce16f5300" providerId="LiveId" clId="{7B2EFA04-4FE5-4DEE-B405-4DD6D436B655}" dt="2019-11-06T22:23:58.495" v="1897" actId="14100"/>
        <pc:sldMkLst>
          <pc:docMk/>
          <pc:sldMk cId="3522673177" sldId="1108"/>
        </pc:sldMkLst>
        <pc:picChg chg="add mod">
          <ac:chgData name="Bruce Telfer" userId="57d10e5ce16f5300" providerId="LiveId" clId="{7B2EFA04-4FE5-4DEE-B405-4DD6D436B655}" dt="2019-11-06T22:23:58.495" v="1897" actId="14100"/>
          <ac:picMkLst>
            <pc:docMk/>
            <pc:sldMk cId="3522673177" sldId="1108"/>
            <ac:picMk id="3" creationId="{49FA3B40-0AA1-429E-ADC1-1F44EDE611C7}"/>
          </ac:picMkLst>
        </pc:picChg>
      </pc:sldChg>
      <pc:sldChg chg="addSp modSp add">
        <pc:chgData name="Bruce Telfer" userId="57d10e5ce16f5300" providerId="LiveId" clId="{7B2EFA04-4FE5-4DEE-B405-4DD6D436B655}" dt="2019-11-06T22:25:21.488" v="1904" actId="14100"/>
        <pc:sldMkLst>
          <pc:docMk/>
          <pc:sldMk cId="3979993875" sldId="1109"/>
        </pc:sldMkLst>
        <pc:picChg chg="add mod">
          <ac:chgData name="Bruce Telfer" userId="57d10e5ce16f5300" providerId="LiveId" clId="{7B2EFA04-4FE5-4DEE-B405-4DD6D436B655}" dt="2019-11-06T22:25:21.488" v="1904" actId="14100"/>
          <ac:picMkLst>
            <pc:docMk/>
            <pc:sldMk cId="3979993875" sldId="1109"/>
            <ac:picMk id="3" creationId="{40A715E2-B63C-445F-8F87-AFBB3D6E4E20}"/>
          </ac:picMkLst>
        </pc:picChg>
      </pc:sldChg>
      <pc:sldChg chg="addSp delSp modSp add">
        <pc:chgData name="Bruce Telfer" userId="57d10e5ce16f5300" providerId="LiveId" clId="{7B2EFA04-4FE5-4DEE-B405-4DD6D436B655}" dt="2019-11-06T22:29:31.809" v="1913" actId="14100"/>
        <pc:sldMkLst>
          <pc:docMk/>
          <pc:sldMk cId="4163525016" sldId="1110"/>
        </pc:sldMkLst>
        <pc:picChg chg="add del mod">
          <ac:chgData name="Bruce Telfer" userId="57d10e5ce16f5300" providerId="LiveId" clId="{7B2EFA04-4FE5-4DEE-B405-4DD6D436B655}" dt="2019-11-06T22:29:16.642" v="1909" actId="478"/>
          <ac:picMkLst>
            <pc:docMk/>
            <pc:sldMk cId="4163525016" sldId="1110"/>
            <ac:picMk id="3" creationId="{FD6B863E-15DF-4CDA-97F4-1062ED03FE1A}"/>
          </ac:picMkLst>
        </pc:picChg>
        <pc:picChg chg="add mod">
          <ac:chgData name="Bruce Telfer" userId="57d10e5ce16f5300" providerId="LiveId" clId="{7B2EFA04-4FE5-4DEE-B405-4DD6D436B655}" dt="2019-11-06T22:29:31.809" v="1913" actId="14100"/>
          <ac:picMkLst>
            <pc:docMk/>
            <pc:sldMk cId="4163525016" sldId="1110"/>
            <ac:picMk id="5" creationId="{5D8402D6-932C-4BDA-AA69-4DB547805C19}"/>
          </ac:picMkLst>
        </pc:picChg>
      </pc:sldChg>
      <pc:sldChg chg="add del">
        <pc:chgData name="Bruce Telfer" userId="57d10e5ce16f5300" providerId="LiveId" clId="{7B2EFA04-4FE5-4DEE-B405-4DD6D436B655}" dt="2019-11-06T22:33:13.758" v="1918" actId="2696"/>
        <pc:sldMkLst>
          <pc:docMk/>
          <pc:sldMk cId="2491599229" sldId="1111"/>
        </pc:sldMkLst>
      </pc:sldChg>
      <pc:sldChg chg="modSp add ord">
        <pc:chgData name="Bruce Telfer" userId="57d10e5ce16f5300" providerId="LiveId" clId="{7B2EFA04-4FE5-4DEE-B405-4DD6D436B655}" dt="2019-11-07T12:45:52.854" v="2287"/>
        <pc:sldMkLst>
          <pc:docMk/>
          <pc:sldMk cId="1303698481" sldId="1112"/>
        </pc:sldMkLst>
        <pc:picChg chg="mod">
          <ac:chgData name="Bruce Telfer" userId="57d10e5ce16f5300" providerId="LiveId" clId="{7B2EFA04-4FE5-4DEE-B405-4DD6D436B655}" dt="2019-11-06T22:33:40.887" v="1922" actId="14100"/>
          <ac:picMkLst>
            <pc:docMk/>
            <pc:sldMk cId="1303698481" sldId="1112"/>
            <ac:picMk id="3" creationId="{8BEB4302-CF01-459C-B532-E35B8BF47069}"/>
          </ac:picMkLst>
        </pc:picChg>
        <pc:picChg chg="mod">
          <ac:chgData name="Bruce Telfer" userId="57d10e5ce16f5300" providerId="LiveId" clId="{7B2EFA04-4FE5-4DEE-B405-4DD6D436B655}" dt="2019-11-06T22:33:31.725" v="1920" actId="14100"/>
          <ac:picMkLst>
            <pc:docMk/>
            <pc:sldMk cId="1303698481" sldId="1112"/>
            <ac:picMk id="5" creationId="{C92A7B5C-07B4-491A-B5A7-241758942266}"/>
          </ac:picMkLst>
        </pc:picChg>
      </pc:sldChg>
      <pc:sldChg chg="addSp modSp add ord">
        <pc:chgData name="Bruce Telfer" userId="57d10e5ce16f5300" providerId="LiveId" clId="{7B2EFA04-4FE5-4DEE-B405-4DD6D436B655}" dt="2019-11-07T08:12:09.252" v="1929"/>
        <pc:sldMkLst>
          <pc:docMk/>
          <pc:sldMk cId="3818740124" sldId="1113"/>
        </pc:sldMkLst>
        <pc:picChg chg="add mod">
          <ac:chgData name="Bruce Telfer" userId="57d10e5ce16f5300" providerId="LiveId" clId="{7B2EFA04-4FE5-4DEE-B405-4DD6D436B655}" dt="2019-11-06T23:40:27.299" v="1928" actId="14100"/>
          <ac:picMkLst>
            <pc:docMk/>
            <pc:sldMk cId="3818740124" sldId="1113"/>
            <ac:picMk id="3" creationId="{38D60E1D-3CB8-46D7-BF8C-8CCB4F065EE7}"/>
          </ac:picMkLst>
        </pc:picChg>
      </pc:sldChg>
      <pc:sldChg chg="addSp modSp add">
        <pc:chgData name="Bruce Telfer" userId="57d10e5ce16f5300" providerId="LiveId" clId="{7B2EFA04-4FE5-4DEE-B405-4DD6D436B655}" dt="2019-11-07T08:27:24.853" v="1933" actId="14100"/>
        <pc:sldMkLst>
          <pc:docMk/>
          <pc:sldMk cId="3649954877" sldId="1114"/>
        </pc:sldMkLst>
        <pc:picChg chg="add mod">
          <ac:chgData name="Bruce Telfer" userId="57d10e5ce16f5300" providerId="LiveId" clId="{7B2EFA04-4FE5-4DEE-B405-4DD6D436B655}" dt="2019-11-07T08:27:24.853" v="1933" actId="14100"/>
          <ac:picMkLst>
            <pc:docMk/>
            <pc:sldMk cId="3649954877" sldId="1114"/>
            <ac:picMk id="3" creationId="{5A72850F-D72E-4614-BDE6-BF0865F38D68}"/>
          </ac:picMkLst>
        </pc:picChg>
      </pc:sldChg>
      <pc:sldChg chg="addSp modSp add">
        <pc:chgData name="Bruce Telfer" userId="57d10e5ce16f5300" providerId="LiveId" clId="{7B2EFA04-4FE5-4DEE-B405-4DD6D436B655}" dt="2019-11-07T12:46:56.895" v="2307" actId="1076"/>
        <pc:sldMkLst>
          <pc:docMk/>
          <pc:sldMk cId="2513368548" sldId="1115"/>
        </pc:sldMkLst>
        <pc:spChg chg="add mod">
          <ac:chgData name="Bruce Telfer" userId="57d10e5ce16f5300" providerId="LiveId" clId="{7B2EFA04-4FE5-4DEE-B405-4DD6D436B655}" dt="2019-11-07T12:46:56.895" v="2307" actId="1076"/>
          <ac:spMkLst>
            <pc:docMk/>
            <pc:sldMk cId="2513368548" sldId="1115"/>
            <ac:spMk id="4" creationId="{C34DD9AF-F4D3-471F-AF49-E14A354D9F13}"/>
          </ac:spMkLst>
        </pc:spChg>
        <pc:picChg chg="add mod">
          <ac:chgData name="Bruce Telfer" userId="57d10e5ce16f5300" providerId="LiveId" clId="{7B2EFA04-4FE5-4DEE-B405-4DD6D436B655}" dt="2019-11-07T08:55:31.634" v="2031" actId="12788"/>
          <ac:picMkLst>
            <pc:docMk/>
            <pc:sldMk cId="2513368548" sldId="1115"/>
            <ac:picMk id="3" creationId="{E5534F68-164F-430C-B936-5E533DBACBBA}"/>
          </ac:picMkLst>
        </pc:picChg>
      </pc:sldChg>
      <pc:sldChg chg="addSp modSp add ord">
        <pc:chgData name="Bruce Telfer" userId="57d10e5ce16f5300" providerId="LiveId" clId="{7B2EFA04-4FE5-4DEE-B405-4DD6D436B655}" dt="2019-11-10T14:12:07.332" v="3442"/>
        <pc:sldMkLst>
          <pc:docMk/>
          <pc:sldMk cId="991539958" sldId="1116"/>
        </pc:sldMkLst>
        <pc:picChg chg="add mod">
          <ac:chgData name="Bruce Telfer" userId="57d10e5ce16f5300" providerId="LiveId" clId="{7B2EFA04-4FE5-4DEE-B405-4DD6D436B655}" dt="2019-11-07T09:45:30.100" v="2066" actId="14100"/>
          <ac:picMkLst>
            <pc:docMk/>
            <pc:sldMk cId="991539958" sldId="1116"/>
            <ac:picMk id="3" creationId="{AF8DB58F-6F40-4017-B846-21DDB5212149}"/>
          </ac:picMkLst>
        </pc:picChg>
      </pc:sldChg>
      <pc:sldChg chg="addSp modSp add ord">
        <pc:chgData name="Bruce Telfer" userId="57d10e5ce16f5300" providerId="LiveId" clId="{7B2EFA04-4FE5-4DEE-B405-4DD6D436B655}" dt="2019-11-10T14:11:50.078" v="3440"/>
        <pc:sldMkLst>
          <pc:docMk/>
          <pc:sldMk cId="2199872982" sldId="1117"/>
        </pc:sldMkLst>
        <pc:picChg chg="add mod">
          <ac:chgData name="Bruce Telfer" userId="57d10e5ce16f5300" providerId="LiveId" clId="{7B2EFA04-4FE5-4DEE-B405-4DD6D436B655}" dt="2019-11-07T09:46:48.229" v="2071" actId="1076"/>
          <ac:picMkLst>
            <pc:docMk/>
            <pc:sldMk cId="2199872982" sldId="1117"/>
            <ac:picMk id="3" creationId="{60CB4583-046A-46DF-991F-4EA5870BC0BB}"/>
          </ac:picMkLst>
        </pc:picChg>
      </pc:sldChg>
      <pc:sldChg chg="addSp modSp add del">
        <pc:chgData name="Bruce Telfer" userId="57d10e5ce16f5300" providerId="LiveId" clId="{7B2EFA04-4FE5-4DEE-B405-4DD6D436B655}" dt="2019-11-07T09:47:46.133" v="2077" actId="2696"/>
        <pc:sldMkLst>
          <pc:docMk/>
          <pc:sldMk cId="622622128" sldId="1118"/>
        </pc:sldMkLst>
        <pc:picChg chg="add mod">
          <ac:chgData name="Bruce Telfer" userId="57d10e5ce16f5300" providerId="LiveId" clId="{7B2EFA04-4FE5-4DEE-B405-4DD6D436B655}" dt="2019-11-07T09:47:40.051" v="2076" actId="14100"/>
          <ac:picMkLst>
            <pc:docMk/>
            <pc:sldMk cId="622622128" sldId="1118"/>
            <ac:picMk id="3" creationId="{02E905E6-8FBE-450B-B58E-E65C1791CD4A}"/>
          </ac:picMkLst>
        </pc:picChg>
      </pc:sldChg>
      <pc:sldChg chg="addSp modSp add ord">
        <pc:chgData name="Bruce Telfer" userId="57d10e5ce16f5300" providerId="LiveId" clId="{7B2EFA04-4FE5-4DEE-B405-4DD6D436B655}" dt="2019-11-10T14:12:21.901" v="3443"/>
        <pc:sldMkLst>
          <pc:docMk/>
          <pc:sldMk cId="1568788821" sldId="1118"/>
        </pc:sldMkLst>
        <pc:picChg chg="add mod">
          <ac:chgData name="Bruce Telfer" userId="57d10e5ce16f5300" providerId="LiveId" clId="{7B2EFA04-4FE5-4DEE-B405-4DD6D436B655}" dt="2019-11-07T09:49:31.210" v="2083" actId="14100"/>
          <ac:picMkLst>
            <pc:docMk/>
            <pc:sldMk cId="1568788821" sldId="1118"/>
            <ac:picMk id="3" creationId="{7F63471F-80E5-4CBB-83B0-490181B2CBFA}"/>
          </ac:picMkLst>
        </pc:picChg>
      </pc:sldChg>
      <pc:sldChg chg="addSp delSp modSp add del">
        <pc:chgData name="Bruce Telfer" userId="57d10e5ce16f5300" providerId="LiveId" clId="{7B2EFA04-4FE5-4DEE-B405-4DD6D436B655}" dt="2019-11-07T12:35:16.701" v="2186" actId="2696"/>
        <pc:sldMkLst>
          <pc:docMk/>
          <pc:sldMk cId="1336320379" sldId="1119"/>
        </pc:sldMkLst>
        <pc:picChg chg="add del mod">
          <ac:chgData name="Bruce Telfer" userId="57d10e5ce16f5300" providerId="LiveId" clId="{7B2EFA04-4FE5-4DEE-B405-4DD6D436B655}" dt="2019-11-07T09:54:49.660" v="2094" actId="478"/>
          <ac:picMkLst>
            <pc:docMk/>
            <pc:sldMk cId="1336320379" sldId="1119"/>
            <ac:picMk id="3" creationId="{8B8542D1-EB12-4147-8D79-FEFB6F52B1CA}"/>
          </ac:picMkLst>
        </pc:picChg>
        <pc:picChg chg="add mod">
          <ac:chgData name="Bruce Telfer" userId="57d10e5ce16f5300" providerId="LiveId" clId="{7B2EFA04-4FE5-4DEE-B405-4DD6D436B655}" dt="2019-11-07T09:58:06.697" v="2101" actId="14100"/>
          <ac:picMkLst>
            <pc:docMk/>
            <pc:sldMk cId="1336320379" sldId="1119"/>
            <ac:picMk id="5" creationId="{24D6CC00-C6D8-49BE-9C17-1131B0E75B07}"/>
          </ac:picMkLst>
        </pc:picChg>
      </pc:sldChg>
      <pc:sldChg chg="add">
        <pc:chgData name="Bruce Telfer" userId="57d10e5ce16f5300" providerId="LiveId" clId="{7B2EFA04-4FE5-4DEE-B405-4DD6D436B655}" dt="2019-11-07T10:25:38.568" v="2107"/>
        <pc:sldMkLst>
          <pc:docMk/>
          <pc:sldMk cId="1388047462" sldId="1120"/>
        </pc:sldMkLst>
      </pc:sldChg>
      <pc:sldChg chg="addSp modSp add del">
        <pc:chgData name="Bruce Telfer" userId="57d10e5ce16f5300" providerId="LiveId" clId="{7B2EFA04-4FE5-4DEE-B405-4DD6D436B655}" dt="2019-11-08T19:53:58.283" v="3089" actId="2696"/>
        <pc:sldMkLst>
          <pc:docMk/>
          <pc:sldMk cId="3677108731" sldId="1121"/>
        </pc:sldMkLst>
        <pc:picChg chg="add mod">
          <ac:chgData name="Bruce Telfer" userId="57d10e5ce16f5300" providerId="LiveId" clId="{7B2EFA04-4FE5-4DEE-B405-4DD6D436B655}" dt="2019-11-07T10:43:36.130" v="2131" actId="14100"/>
          <ac:picMkLst>
            <pc:docMk/>
            <pc:sldMk cId="3677108731" sldId="1121"/>
            <ac:picMk id="3" creationId="{E6DF0C96-E1B1-476B-9449-019906C1064D}"/>
          </ac:picMkLst>
        </pc:picChg>
      </pc:sldChg>
      <pc:sldChg chg="addSp delSp modSp add">
        <pc:chgData name="Bruce Telfer" userId="57d10e5ce16f5300" providerId="LiveId" clId="{7B2EFA04-4FE5-4DEE-B405-4DD6D436B655}" dt="2019-11-07T10:54:59.120" v="2141" actId="14100"/>
        <pc:sldMkLst>
          <pc:docMk/>
          <pc:sldMk cId="3746335851" sldId="1122"/>
        </pc:sldMkLst>
        <pc:picChg chg="add del mod">
          <ac:chgData name="Bruce Telfer" userId="57d10e5ce16f5300" providerId="LiveId" clId="{7B2EFA04-4FE5-4DEE-B405-4DD6D436B655}" dt="2019-11-07T10:54:34.946" v="2135" actId="478"/>
          <ac:picMkLst>
            <pc:docMk/>
            <pc:sldMk cId="3746335851" sldId="1122"/>
            <ac:picMk id="3" creationId="{BCACB1C6-5BF0-40BF-A2AD-62671D338786}"/>
          </ac:picMkLst>
        </pc:picChg>
        <pc:picChg chg="add mod">
          <ac:chgData name="Bruce Telfer" userId="57d10e5ce16f5300" providerId="LiveId" clId="{7B2EFA04-4FE5-4DEE-B405-4DD6D436B655}" dt="2019-11-07T10:54:59.120" v="2141" actId="14100"/>
          <ac:picMkLst>
            <pc:docMk/>
            <pc:sldMk cId="3746335851" sldId="1122"/>
            <ac:picMk id="5" creationId="{283F2F82-4EED-46BE-A6AF-979D81FD4A85}"/>
          </ac:picMkLst>
        </pc:picChg>
      </pc:sldChg>
      <pc:sldChg chg="addSp delSp modSp add">
        <pc:chgData name="Bruce Telfer" userId="57d10e5ce16f5300" providerId="LiveId" clId="{7B2EFA04-4FE5-4DEE-B405-4DD6D436B655}" dt="2019-11-07T11:03:48.551" v="2181" actId="14100"/>
        <pc:sldMkLst>
          <pc:docMk/>
          <pc:sldMk cId="4136268959" sldId="1123"/>
        </pc:sldMkLst>
        <pc:picChg chg="add del mod">
          <ac:chgData name="Bruce Telfer" userId="57d10e5ce16f5300" providerId="LiveId" clId="{7B2EFA04-4FE5-4DEE-B405-4DD6D436B655}" dt="2019-11-07T10:57:34.831" v="2150" actId="478"/>
          <ac:picMkLst>
            <pc:docMk/>
            <pc:sldMk cId="4136268959" sldId="1123"/>
            <ac:picMk id="3" creationId="{E46150E7-0735-4917-98DA-32415661DBE9}"/>
          </ac:picMkLst>
        </pc:picChg>
        <pc:picChg chg="add del mod">
          <ac:chgData name="Bruce Telfer" userId="57d10e5ce16f5300" providerId="LiveId" clId="{7B2EFA04-4FE5-4DEE-B405-4DD6D436B655}" dt="2019-11-07T11:03:19.240" v="2173" actId="478"/>
          <ac:picMkLst>
            <pc:docMk/>
            <pc:sldMk cId="4136268959" sldId="1123"/>
            <ac:picMk id="5" creationId="{E016F62B-AD34-4988-BD7C-E215BC6487B5}"/>
          </ac:picMkLst>
        </pc:picChg>
        <pc:picChg chg="add del mod">
          <ac:chgData name="Bruce Telfer" userId="57d10e5ce16f5300" providerId="LiveId" clId="{7B2EFA04-4FE5-4DEE-B405-4DD6D436B655}" dt="2019-11-07T11:01:17.028" v="2165" actId="478"/>
          <ac:picMkLst>
            <pc:docMk/>
            <pc:sldMk cId="4136268959" sldId="1123"/>
            <ac:picMk id="7" creationId="{DBC1BB83-CD7B-4EB6-98E7-C32C87887BB6}"/>
          </ac:picMkLst>
        </pc:picChg>
        <pc:picChg chg="add mod">
          <ac:chgData name="Bruce Telfer" userId="57d10e5ce16f5300" providerId="LiveId" clId="{7B2EFA04-4FE5-4DEE-B405-4DD6D436B655}" dt="2019-11-07T11:03:48.551" v="2181" actId="14100"/>
          <ac:picMkLst>
            <pc:docMk/>
            <pc:sldMk cId="4136268959" sldId="1123"/>
            <ac:picMk id="9" creationId="{03F86E7E-7956-47C5-AA48-9EA7EADDD955}"/>
          </ac:picMkLst>
        </pc:picChg>
        <pc:picChg chg="add mod">
          <ac:chgData name="Bruce Telfer" userId="57d10e5ce16f5300" providerId="LiveId" clId="{7B2EFA04-4FE5-4DEE-B405-4DD6D436B655}" dt="2019-11-07T11:03:41.301" v="2179" actId="14100"/>
          <ac:picMkLst>
            <pc:docMk/>
            <pc:sldMk cId="4136268959" sldId="1123"/>
            <ac:picMk id="11" creationId="{4B5732D5-D205-4BAB-92FD-35BABBFCBF1A}"/>
          </ac:picMkLst>
        </pc:picChg>
      </pc:sldChg>
      <pc:sldChg chg="addSp modSp add modAnim">
        <pc:chgData name="Bruce Telfer" userId="57d10e5ce16f5300" providerId="LiveId" clId="{7B2EFA04-4FE5-4DEE-B405-4DD6D436B655}" dt="2019-11-07T12:42:52.994" v="2285"/>
        <pc:sldMkLst>
          <pc:docMk/>
          <pc:sldMk cId="184241580" sldId="1124"/>
        </pc:sldMkLst>
        <pc:spChg chg="add mod">
          <ac:chgData name="Bruce Telfer" userId="57d10e5ce16f5300" providerId="LiveId" clId="{7B2EFA04-4FE5-4DEE-B405-4DD6D436B655}" dt="2019-11-07T12:42:30.995" v="2279" actId="113"/>
          <ac:spMkLst>
            <pc:docMk/>
            <pc:sldMk cId="184241580" sldId="1124"/>
            <ac:spMk id="4" creationId="{8D588213-2C48-4AAF-B1CB-81A6A4973801}"/>
          </ac:spMkLst>
        </pc:spChg>
        <pc:picChg chg="add mod">
          <ac:chgData name="Bruce Telfer" userId="57d10e5ce16f5300" providerId="LiveId" clId="{7B2EFA04-4FE5-4DEE-B405-4DD6D436B655}" dt="2019-11-07T12:40:42.887" v="2223" actId="1037"/>
          <ac:picMkLst>
            <pc:docMk/>
            <pc:sldMk cId="184241580" sldId="1124"/>
            <ac:picMk id="3" creationId="{81229373-BD0B-4A84-8642-6D906B800392}"/>
          </ac:picMkLst>
        </pc:picChg>
      </pc:sldChg>
      <pc:sldChg chg="add del">
        <pc:chgData name="Bruce Telfer" userId="57d10e5ce16f5300" providerId="LiveId" clId="{7B2EFA04-4FE5-4DEE-B405-4DD6D436B655}" dt="2019-11-07T11:06:20.255" v="2185" actId="2696"/>
        <pc:sldMkLst>
          <pc:docMk/>
          <pc:sldMk cId="3475213065" sldId="1124"/>
        </pc:sldMkLst>
      </pc:sldChg>
      <pc:sldChg chg="addSp delSp modSp add">
        <pc:chgData name="Bruce Telfer" userId="57d10e5ce16f5300" providerId="LiveId" clId="{7B2EFA04-4FE5-4DEE-B405-4DD6D436B655}" dt="2019-11-10T13:21:31.088" v="3264" actId="1076"/>
        <pc:sldMkLst>
          <pc:docMk/>
          <pc:sldMk cId="3907522974" sldId="1125"/>
        </pc:sldMkLst>
        <pc:spChg chg="add mod">
          <ac:chgData name="Bruce Telfer" userId="57d10e5ce16f5300" providerId="LiveId" clId="{7B2EFA04-4FE5-4DEE-B405-4DD6D436B655}" dt="2019-11-10T13:21:12.220" v="3262" actId="6549"/>
          <ac:spMkLst>
            <pc:docMk/>
            <pc:sldMk cId="3907522974" sldId="1125"/>
            <ac:spMk id="2" creationId="{83B31E87-AEAF-41F6-B265-B4BFF9904BBB}"/>
          </ac:spMkLst>
        </pc:spChg>
        <pc:spChg chg="mod">
          <ac:chgData name="Bruce Telfer" userId="57d10e5ce16f5300" providerId="LiveId" clId="{7B2EFA04-4FE5-4DEE-B405-4DD6D436B655}" dt="2019-11-10T13:20:29.847" v="3251" actId="20577"/>
          <ac:spMkLst>
            <pc:docMk/>
            <pc:sldMk cId="3907522974" sldId="1125"/>
            <ac:spMk id="6" creationId="{CDB2BA86-5E26-4F03-8848-78168291F219}"/>
          </ac:spMkLst>
        </pc:spChg>
        <pc:spChg chg="del mod">
          <ac:chgData name="Bruce Telfer" userId="57d10e5ce16f5300" providerId="LiveId" clId="{7B2EFA04-4FE5-4DEE-B405-4DD6D436B655}" dt="2019-11-07T13:11:34.495" v="2376" actId="478"/>
          <ac:spMkLst>
            <pc:docMk/>
            <pc:sldMk cId="3907522974" sldId="1125"/>
            <ac:spMk id="2051" creationId="{EECEA383-C76F-4657-B55D-C32A43E620F7}"/>
          </ac:spMkLst>
        </pc:spChg>
        <pc:picChg chg="mod">
          <ac:chgData name="Bruce Telfer" userId="57d10e5ce16f5300" providerId="LiveId" clId="{7B2EFA04-4FE5-4DEE-B405-4DD6D436B655}" dt="2019-11-10T13:21:31.088" v="3264" actId="1076"/>
          <ac:picMkLst>
            <pc:docMk/>
            <pc:sldMk cId="3907522974" sldId="1125"/>
            <ac:picMk id="9" creationId="{0F099C3F-4DFD-4C3C-BE4B-5BD224E98659}"/>
          </ac:picMkLst>
        </pc:picChg>
      </pc:sldChg>
      <pc:sldChg chg="add del">
        <pc:chgData name="Bruce Telfer" userId="57d10e5ce16f5300" providerId="LiveId" clId="{7B2EFA04-4FE5-4DEE-B405-4DD6D436B655}" dt="2019-11-07T13:13:27.615" v="2431" actId="2696"/>
        <pc:sldMkLst>
          <pc:docMk/>
          <pc:sldMk cId="2594992358" sldId="1126"/>
        </pc:sldMkLst>
      </pc:sldChg>
      <pc:sldChg chg="modSp add">
        <pc:chgData name="Bruce Telfer" userId="57d10e5ce16f5300" providerId="LiveId" clId="{7B2EFA04-4FE5-4DEE-B405-4DD6D436B655}" dt="2019-11-07T13:15:47.581" v="2484" actId="6549"/>
        <pc:sldMkLst>
          <pc:docMk/>
          <pc:sldMk cId="3761518071" sldId="1126"/>
        </pc:sldMkLst>
        <pc:spChg chg="mod">
          <ac:chgData name="Bruce Telfer" userId="57d10e5ce16f5300" providerId="LiveId" clId="{7B2EFA04-4FE5-4DEE-B405-4DD6D436B655}" dt="2019-11-07T13:15:47.581" v="2484" actId="6549"/>
          <ac:spMkLst>
            <pc:docMk/>
            <pc:sldMk cId="3761518071" sldId="1126"/>
            <ac:spMk id="2" creationId="{83B31E87-AEAF-41F6-B265-B4BFF9904BBB}"/>
          </ac:spMkLst>
        </pc:spChg>
        <pc:spChg chg="mod">
          <ac:chgData name="Bruce Telfer" userId="57d10e5ce16f5300" providerId="LiveId" clId="{7B2EFA04-4FE5-4DEE-B405-4DD6D436B655}" dt="2019-11-07T13:14:40.449" v="2469" actId="20577"/>
          <ac:spMkLst>
            <pc:docMk/>
            <pc:sldMk cId="3761518071" sldId="1126"/>
            <ac:spMk id="6" creationId="{CDB2BA86-5E26-4F03-8848-78168291F219}"/>
          </ac:spMkLst>
        </pc:spChg>
      </pc:sldChg>
      <pc:sldChg chg="modSp add">
        <pc:chgData name="Bruce Telfer" userId="57d10e5ce16f5300" providerId="LiveId" clId="{7B2EFA04-4FE5-4DEE-B405-4DD6D436B655}" dt="2019-11-07T13:19:15.253" v="2559" actId="20577"/>
        <pc:sldMkLst>
          <pc:docMk/>
          <pc:sldMk cId="2864526649" sldId="1127"/>
        </pc:sldMkLst>
        <pc:spChg chg="mod">
          <ac:chgData name="Bruce Telfer" userId="57d10e5ce16f5300" providerId="LiveId" clId="{7B2EFA04-4FE5-4DEE-B405-4DD6D436B655}" dt="2019-11-07T13:16:48.856" v="2490" actId="20577"/>
          <ac:spMkLst>
            <pc:docMk/>
            <pc:sldMk cId="2864526649" sldId="1127"/>
            <ac:spMk id="2" creationId="{83B31E87-AEAF-41F6-B265-B4BFF9904BBB}"/>
          </ac:spMkLst>
        </pc:spChg>
        <pc:spChg chg="mod">
          <ac:chgData name="Bruce Telfer" userId="57d10e5ce16f5300" providerId="LiveId" clId="{7B2EFA04-4FE5-4DEE-B405-4DD6D436B655}" dt="2019-11-07T13:17:43.578" v="2548" actId="20577"/>
          <ac:spMkLst>
            <pc:docMk/>
            <pc:sldMk cId="2864526649" sldId="1127"/>
            <ac:spMk id="6" creationId="{CDB2BA86-5E26-4F03-8848-78168291F219}"/>
          </ac:spMkLst>
        </pc:spChg>
        <pc:spChg chg="mod">
          <ac:chgData name="Bruce Telfer" userId="57d10e5ce16f5300" providerId="LiveId" clId="{7B2EFA04-4FE5-4DEE-B405-4DD6D436B655}" dt="2019-11-07T13:19:15.253" v="2559" actId="20577"/>
          <ac:spMkLst>
            <pc:docMk/>
            <pc:sldMk cId="2864526649" sldId="1127"/>
            <ac:spMk id="10" creationId="{88EFA892-5385-4D40-8FFD-CAE1C0B3836F}"/>
          </ac:spMkLst>
        </pc:spChg>
      </pc:sldChg>
      <pc:sldChg chg="add del">
        <pc:chgData name="Bruce Telfer" userId="57d10e5ce16f5300" providerId="LiveId" clId="{7B2EFA04-4FE5-4DEE-B405-4DD6D436B655}" dt="2019-11-07T13:13:28.408" v="2432" actId="2696"/>
        <pc:sldMkLst>
          <pc:docMk/>
          <pc:sldMk cId="3559086295" sldId="1127"/>
        </pc:sldMkLst>
      </pc:sldChg>
      <pc:sldChg chg="modSp add">
        <pc:chgData name="Bruce Telfer" userId="57d10e5ce16f5300" providerId="LiveId" clId="{7B2EFA04-4FE5-4DEE-B405-4DD6D436B655}" dt="2019-11-07T13:19:59.503" v="2611" actId="20577"/>
        <pc:sldMkLst>
          <pc:docMk/>
          <pc:sldMk cId="339087478" sldId="1128"/>
        </pc:sldMkLst>
        <pc:spChg chg="mod">
          <ac:chgData name="Bruce Telfer" userId="57d10e5ce16f5300" providerId="LiveId" clId="{7B2EFA04-4FE5-4DEE-B405-4DD6D436B655}" dt="2019-11-07T13:18:59.520" v="2555" actId="6549"/>
          <ac:spMkLst>
            <pc:docMk/>
            <pc:sldMk cId="339087478" sldId="1128"/>
            <ac:spMk id="2" creationId="{83B31E87-AEAF-41F6-B265-B4BFF9904BBB}"/>
          </ac:spMkLst>
        </pc:spChg>
        <pc:spChg chg="mod">
          <ac:chgData name="Bruce Telfer" userId="57d10e5ce16f5300" providerId="LiveId" clId="{7B2EFA04-4FE5-4DEE-B405-4DD6D436B655}" dt="2019-11-07T13:19:59.503" v="2611" actId="20577"/>
          <ac:spMkLst>
            <pc:docMk/>
            <pc:sldMk cId="339087478" sldId="1128"/>
            <ac:spMk id="6" creationId="{CDB2BA86-5E26-4F03-8848-78168291F219}"/>
          </ac:spMkLst>
        </pc:spChg>
        <pc:spChg chg="mod">
          <ac:chgData name="Bruce Telfer" userId="57d10e5ce16f5300" providerId="LiveId" clId="{7B2EFA04-4FE5-4DEE-B405-4DD6D436B655}" dt="2019-11-07T13:19:04.563" v="2557" actId="20577"/>
          <ac:spMkLst>
            <pc:docMk/>
            <pc:sldMk cId="339087478" sldId="1128"/>
            <ac:spMk id="10" creationId="{88EFA892-5385-4D40-8FFD-CAE1C0B3836F}"/>
          </ac:spMkLst>
        </pc:spChg>
      </pc:sldChg>
      <pc:sldChg chg="add del">
        <pc:chgData name="Bruce Telfer" userId="57d10e5ce16f5300" providerId="LiveId" clId="{7B2EFA04-4FE5-4DEE-B405-4DD6D436B655}" dt="2019-11-07T14:50:39.866" v="2637" actId="2696"/>
        <pc:sldMkLst>
          <pc:docMk/>
          <pc:sldMk cId="1367389637" sldId="1129"/>
        </pc:sldMkLst>
      </pc:sldChg>
      <pc:sldChg chg="modSp add ord">
        <pc:chgData name="Bruce Telfer" userId="57d10e5ce16f5300" providerId="LiveId" clId="{7B2EFA04-4FE5-4DEE-B405-4DD6D436B655}" dt="2019-11-10T13:54:31.505" v="3424"/>
        <pc:sldMkLst>
          <pc:docMk/>
          <pc:sldMk cId="696846000" sldId="1130"/>
        </pc:sldMkLst>
        <pc:picChg chg="mod">
          <ac:chgData name="Bruce Telfer" userId="57d10e5ce16f5300" providerId="LiveId" clId="{7B2EFA04-4FE5-4DEE-B405-4DD6D436B655}" dt="2019-11-07T14:50:02.071" v="2631" actId="1038"/>
          <ac:picMkLst>
            <pc:docMk/>
            <pc:sldMk cId="696846000" sldId="1130"/>
            <ac:picMk id="2" creationId="{00000000-0000-0000-0000-000000000000}"/>
          </ac:picMkLst>
        </pc:picChg>
        <pc:picChg chg="mod">
          <ac:chgData name="Bruce Telfer" userId="57d10e5ce16f5300" providerId="LiveId" clId="{7B2EFA04-4FE5-4DEE-B405-4DD6D436B655}" dt="2019-11-07T14:50:20.207" v="2634" actId="14100"/>
          <ac:picMkLst>
            <pc:docMk/>
            <pc:sldMk cId="696846000" sldId="1130"/>
            <ac:picMk id="3" creationId="{00000000-0000-0000-0000-000000000000}"/>
          </ac:picMkLst>
        </pc:picChg>
        <pc:picChg chg="mod">
          <ac:chgData name="Bruce Telfer" userId="57d10e5ce16f5300" providerId="LiveId" clId="{7B2EFA04-4FE5-4DEE-B405-4DD6D436B655}" dt="2019-11-07T14:50:31.086" v="2636" actId="14100"/>
          <ac:picMkLst>
            <pc:docMk/>
            <pc:sldMk cId="696846000" sldId="1130"/>
            <ac:picMk id="4" creationId="{00000000-0000-0000-0000-000000000000}"/>
          </ac:picMkLst>
        </pc:picChg>
      </pc:sldChg>
      <pc:sldChg chg="addSp modSp add">
        <pc:chgData name="Bruce Telfer" userId="57d10e5ce16f5300" providerId="LiveId" clId="{7B2EFA04-4FE5-4DEE-B405-4DD6D436B655}" dt="2019-11-07T14:58:59.822" v="2641"/>
        <pc:sldMkLst>
          <pc:docMk/>
          <pc:sldMk cId="3518420097" sldId="1131"/>
        </pc:sldMkLst>
        <pc:picChg chg="add mod">
          <ac:chgData name="Bruce Telfer" userId="57d10e5ce16f5300" providerId="LiveId" clId="{7B2EFA04-4FE5-4DEE-B405-4DD6D436B655}" dt="2019-11-07T14:58:59.822" v="2641"/>
          <ac:picMkLst>
            <pc:docMk/>
            <pc:sldMk cId="3518420097" sldId="1131"/>
            <ac:picMk id="3" creationId="{722E860B-8530-4D95-ACE6-CF56084F9C71}"/>
          </ac:picMkLst>
        </pc:picChg>
      </pc:sldChg>
      <pc:sldChg chg="addSp delSp modSp add">
        <pc:chgData name="Bruce Telfer" userId="57d10e5ce16f5300" providerId="LiveId" clId="{7B2EFA04-4FE5-4DEE-B405-4DD6D436B655}" dt="2019-11-07T15:36:01.262" v="2748" actId="1076"/>
        <pc:sldMkLst>
          <pc:docMk/>
          <pc:sldMk cId="3241803789" sldId="1132"/>
        </pc:sldMkLst>
        <pc:spChg chg="add mod">
          <ac:chgData name="Bruce Telfer" userId="57d10e5ce16f5300" providerId="LiveId" clId="{7B2EFA04-4FE5-4DEE-B405-4DD6D436B655}" dt="2019-11-07T15:36:01.262" v="2748" actId="1076"/>
          <ac:spMkLst>
            <pc:docMk/>
            <pc:sldMk cId="3241803789" sldId="1132"/>
            <ac:spMk id="4" creationId="{15DC438A-2C99-4897-B0FD-0619FB80DC4D}"/>
          </ac:spMkLst>
        </pc:spChg>
        <pc:spChg chg="add del mod">
          <ac:chgData name="Bruce Telfer" userId="57d10e5ce16f5300" providerId="LiveId" clId="{7B2EFA04-4FE5-4DEE-B405-4DD6D436B655}" dt="2019-11-07T15:02:27.056" v="2658"/>
          <ac:spMkLst>
            <pc:docMk/>
            <pc:sldMk cId="3241803789" sldId="1132"/>
            <ac:spMk id="5" creationId="{DADD9772-7EF2-4262-A632-ECCEF2716103}"/>
          </ac:spMkLst>
        </pc:spChg>
        <pc:spChg chg="add mod">
          <ac:chgData name="Bruce Telfer" userId="57d10e5ce16f5300" providerId="LiveId" clId="{7B2EFA04-4FE5-4DEE-B405-4DD6D436B655}" dt="2019-11-07T15:03:10.349" v="2689" actId="20577"/>
          <ac:spMkLst>
            <pc:docMk/>
            <pc:sldMk cId="3241803789" sldId="1132"/>
            <ac:spMk id="6" creationId="{D4DD1500-F308-4F5E-AEFB-7BB22BF2936F}"/>
          </ac:spMkLst>
        </pc:spChg>
        <pc:spChg chg="add del mod">
          <ac:chgData name="Bruce Telfer" userId="57d10e5ce16f5300" providerId="LiveId" clId="{7B2EFA04-4FE5-4DEE-B405-4DD6D436B655}" dt="2019-11-07T15:05:20.321" v="2693" actId="478"/>
          <ac:spMkLst>
            <pc:docMk/>
            <pc:sldMk cId="3241803789" sldId="1132"/>
            <ac:spMk id="7" creationId="{D74D4506-4118-4422-8086-926AC6E5DAEB}"/>
          </ac:spMkLst>
        </pc:spChg>
        <pc:spChg chg="add mod">
          <ac:chgData name="Bruce Telfer" userId="57d10e5ce16f5300" providerId="LiveId" clId="{7B2EFA04-4FE5-4DEE-B405-4DD6D436B655}" dt="2019-11-07T15:06:37.297" v="2729" actId="1076"/>
          <ac:spMkLst>
            <pc:docMk/>
            <pc:sldMk cId="3241803789" sldId="1132"/>
            <ac:spMk id="8" creationId="{20899F53-B844-433F-8552-5D5180AF4D6B}"/>
          </ac:spMkLst>
        </pc:spChg>
        <pc:picChg chg="add mod">
          <ac:chgData name="Bruce Telfer" userId="57d10e5ce16f5300" providerId="LiveId" clId="{7B2EFA04-4FE5-4DEE-B405-4DD6D436B655}" dt="2019-11-07T15:01:07.249" v="2645" actId="14100"/>
          <ac:picMkLst>
            <pc:docMk/>
            <pc:sldMk cId="3241803789" sldId="1132"/>
            <ac:picMk id="3" creationId="{7A2D3B97-A6CF-44C0-B356-B11555AD1314}"/>
          </ac:picMkLst>
        </pc:picChg>
      </pc:sldChg>
      <pc:sldChg chg="addSp modSp add">
        <pc:chgData name="Bruce Telfer" userId="57d10e5ce16f5300" providerId="LiveId" clId="{7B2EFA04-4FE5-4DEE-B405-4DD6D436B655}" dt="2019-11-07T15:37:22.842" v="2754" actId="14100"/>
        <pc:sldMkLst>
          <pc:docMk/>
          <pc:sldMk cId="3748847576" sldId="1133"/>
        </pc:sldMkLst>
        <pc:picChg chg="add mod">
          <ac:chgData name="Bruce Telfer" userId="57d10e5ce16f5300" providerId="LiveId" clId="{7B2EFA04-4FE5-4DEE-B405-4DD6D436B655}" dt="2019-11-07T15:37:22.842" v="2754" actId="14100"/>
          <ac:picMkLst>
            <pc:docMk/>
            <pc:sldMk cId="3748847576" sldId="1133"/>
            <ac:picMk id="2" creationId="{BB5E7CAC-94B3-470D-BE21-399DC1D6C7FE}"/>
          </ac:picMkLst>
        </pc:picChg>
      </pc:sldChg>
      <pc:sldChg chg="addSp modSp add ord">
        <pc:chgData name="Bruce Telfer" userId="57d10e5ce16f5300" providerId="LiveId" clId="{7B2EFA04-4FE5-4DEE-B405-4DD6D436B655}" dt="2019-11-10T13:53:20.696" v="3418"/>
        <pc:sldMkLst>
          <pc:docMk/>
          <pc:sldMk cId="3070128066" sldId="1134"/>
        </pc:sldMkLst>
        <pc:picChg chg="add mod">
          <ac:chgData name="Bruce Telfer" userId="57d10e5ce16f5300" providerId="LiveId" clId="{7B2EFA04-4FE5-4DEE-B405-4DD6D436B655}" dt="2019-11-07T15:55:31.740" v="2783" actId="14100"/>
          <ac:picMkLst>
            <pc:docMk/>
            <pc:sldMk cId="3070128066" sldId="1134"/>
            <ac:picMk id="3" creationId="{034A4E07-C6B6-466F-9534-63DFC4F980BC}"/>
          </ac:picMkLst>
        </pc:picChg>
      </pc:sldChg>
      <pc:sldChg chg="addSp modSp add ord">
        <pc:chgData name="Bruce Telfer" userId="57d10e5ce16f5300" providerId="LiveId" clId="{7B2EFA04-4FE5-4DEE-B405-4DD6D436B655}" dt="2019-11-10T13:53:36.255" v="3420"/>
        <pc:sldMkLst>
          <pc:docMk/>
          <pc:sldMk cId="548210672" sldId="1135"/>
        </pc:sldMkLst>
        <pc:picChg chg="add mod">
          <ac:chgData name="Bruce Telfer" userId="57d10e5ce16f5300" providerId="LiveId" clId="{7B2EFA04-4FE5-4DEE-B405-4DD6D436B655}" dt="2019-11-07T15:56:49.703" v="2789" actId="14100"/>
          <ac:picMkLst>
            <pc:docMk/>
            <pc:sldMk cId="548210672" sldId="1135"/>
            <ac:picMk id="3" creationId="{55243F79-FBAB-4E16-84A0-A101C2B863B0}"/>
          </ac:picMkLst>
        </pc:picChg>
      </pc:sldChg>
      <pc:sldChg chg="addSp modSp add ord">
        <pc:chgData name="Bruce Telfer" userId="57d10e5ce16f5300" providerId="LiveId" clId="{7B2EFA04-4FE5-4DEE-B405-4DD6D436B655}" dt="2019-11-10T13:53:27.495" v="3419"/>
        <pc:sldMkLst>
          <pc:docMk/>
          <pc:sldMk cId="181524207" sldId="1136"/>
        </pc:sldMkLst>
        <pc:picChg chg="add mod">
          <ac:chgData name="Bruce Telfer" userId="57d10e5ce16f5300" providerId="LiveId" clId="{7B2EFA04-4FE5-4DEE-B405-4DD6D436B655}" dt="2019-11-07T15:59:39.299" v="2794" actId="14100"/>
          <ac:picMkLst>
            <pc:docMk/>
            <pc:sldMk cId="181524207" sldId="1136"/>
            <ac:picMk id="3" creationId="{6D7EFDA3-CD5B-413E-8361-0CE98C119F51}"/>
          </ac:picMkLst>
        </pc:picChg>
      </pc:sldChg>
      <pc:sldChg chg="addSp modSp add ord">
        <pc:chgData name="Bruce Telfer" userId="57d10e5ce16f5300" providerId="LiveId" clId="{7B2EFA04-4FE5-4DEE-B405-4DD6D436B655}" dt="2019-11-10T13:50:30.479" v="3416"/>
        <pc:sldMkLst>
          <pc:docMk/>
          <pc:sldMk cId="4004388121" sldId="1137"/>
        </pc:sldMkLst>
        <pc:spChg chg="add mod">
          <ac:chgData name="Bruce Telfer" userId="57d10e5ce16f5300" providerId="LiveId" clId="{7B2EFA04-4FE5-4DEE-B405-4DD6D436B655}" dt="2019-11-07T16:01:41.750" v="2805" actId="6549"/>
          <ac:spMkLst>
            <pc:docMk/>
            <pc:sldMk cId="4004388121" sldId="1137"/>
            <ac:spMk id="2" creationId="{AB7AA484-E6A8-41F8-86BC-9B0998D196EA}"/>
          </ac:spMkLst>
        </pc:spChg>
        <pc:picChg chg="add ord">
          <ac:chgData name="Bruce Telfer" userId="57d10e5ce16f5300" providerId="LiveId" clId="{7B2EFA04-4FE5-4DEE-B405-4DD6D436B655}" dt="2019-11-07T16:01:16.590" v="2799" actId="167"/>
          <ac:picMkLst>
            <pc:docMk/>
            <pc:sldMk cId="4004388121" sldId="1137"/>
            <ac:picMk id="3" creationId="{D545D689-B5F0-4EE6-8817-6A47F06BA2CF}"/>
          </ac:picMkLst>
        </pc:picChg>
      </pc:sldChg>
      <pc:sldChg chg="addSp modSp add del">
        <pc:chgData name="Bruce Telfer" userId="57d10e5ce16f5300" providerId="LiveId" clId="{7B2EFA04-4FE5-4DEE-B405-4DD6D436B655}" dt="2019-11-15T15:06:42.521" v="4445" actId="2696"/>
        <pc:sldMkLst>
          <pc:docMk/>
          <pc:sldMk cId="3236836383" sldId="1138"/>
        </pc:sldMkLst>
        <pc:picChg chg="add mod">
          <ac:chgData name="Bruce Telfer" userId="57d10e5ce16f5300" providerId="LiveId" clId="{7B2EFA04-4FE5-4DEE-B405-4DD6D436B655}" dt="2019-11-07T16:15:42.775" v="2823" actId="1076"/>
          <ac:picMkLst>
            <pc:docMk/>
            <pc:sldMk cId="3236836383" sldId="1138"/>
            <ac:picMk id="3" creationId="{ABD63831-B876-4F94-9BAF-1658146F44BD}"/>
          </ac:picMkLst>
        </pc:picChg>
        <pc:picChg chg="add mod">
          <ac:chgData name="Bruce Telfer" userId="57d10e5ce16f5300" providerId="LiveId" clId="{7B2EFA04-4FE5-4DEE-B405-4DD6D436B655}" dt="2019-11-07T16:15:41.199" v="2822" actId="1076"/>
          <ac:picMkLst>
            <pc:docMk/>
            <pc:sldMk cId="3236836383" sldId="1138"/>
            <ac:picMk id="5" creationId="{44A116AF-C8BC-431D-B599-75A9234FF3ED}"/>
          </ac:picMkLst>
        </pc:picChg>
      </pc:sldChg>
      <pc:sldChg chg="addSp delSp modSp add del">
        <pc:chgData name="Bruce Telfer" userId="57d10e5ce16f5300" providerId="LiveId" clId="{7B2EFA04-4FE5-4DEE-B405-4DD6D436B655}" dt="2019-11-15T15:06:43.316" v="4446" actId="2696"/>
        <pc:sldMkLst>
          <pc:docMk/>
          <pc:sldMk cId="877953377" sldId="1139"/>
        </pc:sldMkLst>
        <pc:picChg chg="add mod">
          <ac:chgData name="Bruce Telfer" userId="57d10e5ce16f5300" providerId="LiveId" clId="{7B2EFA04-4FE5-4DEE-B405-4DD6D436B655}" dt="2019-11-07T16:36:29.936" v="2860" actId="1076"/>
          <ac:picMkLst>
            <pc:docMk/>
            <pc:sldMk cId="877953377" sldId="1139"/>
            <ac:picMk id="3" creationId="{484A1315-1DC6-49AF-96DD-8B665DEE05CF}"/>
          </ac:picMkLst>
        </pc:picChg>
        <pc:picChg chg="add del mod">
          <ac:chgData name="Bruce Telfer" userId="57d10e5ce16f5300" providerId="LiveId" clId="{7B2EFA04-4FE5-4DEE-B405-4DD6D436B655}" dt="2019-11-07T16:35:48.732" v="2852" actId="478"/>
          <ac:picMkLst>
            <pc:docMk/>
            <pc:sldMk cId="877953377" sldId="1139"/>
            <ac:picMk id="5" creationId="{5E66B503-CBBA-497E-B835-14845CB876B9}"/>
          </ac:picMkLst>
        </pc:picChg>
        <pc:picChg chg="add mod">
          <ac:chgData name="Bruce Telfer" userId="57d10e5ce16f5300" providerId="LiveId" clId="{7B2EFA04-4FE5-4DEE-B405-4DD6D436B655}" dt="2019-11-07T16:36:20.707" v="2858" actId="1076"/>
          <ac:picMkLst>
            <pc:docMk/>
            <pc:sldMk cId="877953377" sldId="1139"/>
            <ac:picMk id="1026" creationId="{484AA1A6-5081-46DF-BF54-DE3C62ED1102}"/>
          </ac:picMkLst>
        </pc:picChg>
      </pc:sldChg>
      <pc:sldChg chg="addSp modSp add del">
        <pc:chgData name="Bruce Telfer" userId="57d10e5ce16f5300" providerId="LiveId" clId="{7B2EFA04-4FE5-4DEE-B405-4DD6D436B655}" dt="2019-11-15T15:06:48.125" v="4452" actId="2696"/>
        <pc:sldMkLst>
          <pc:docMk/>
          <pc:sldMk cId="3203573798" sldId="1140"/>
        </pc:sldMkLst>
        <pc:spChg chg="add mod">
          <ac:chgData name="Bruce Telfer" userId="57d10e5ce16f5300" providerId="LiveId" clId="{7B2EFA04-4FE5-4DEE-B405-4DD6D436B655}" dt="2019-11-07T17:01:06.046" v="3025" actId="255"/>
          <ac:spMkLst>
            <pc:docMk/>
            <pc:sldMk cId="3203573798" sldId="1140"/>
            <ac:spMk id="4" creationId="{C651A72B-480F-4100-A60E-94C08A8D2AAC}"/>
          </ac:spMkLst>
        </pc:spChg>
        <pc:picChg chg="add mod">
          <ac:chgData name="Bruce Telfer" userId="57d10e5ce16f5300" providerId="LiveId" clId="{7B2EFA04-4FE5-4DEE-B405-4DD6D436B655}" dt="2019-11-07T16:17:29.514" v="2829" actId="1076"/>
          <ac:picMkLst>
            <pc:docMk/>
            <pc:sldMk cId="3203573798" sldId="1140"/>
            <ac:picMk id="3" creationId="{8E266E55-22B9-493F-B92A-CBF918313F84}"/>
          </ac:picMkLst>
        </pc:picChg>
      </pc:sldChg>
      <pc:sldChg chg="addSp modSp add ord">
        <pc:chgData name="Bruce Telfer" userId="57d10e5ce16f5300" providerId="LiveId" clId="{7B2EFA04-4FE5-4DEE-B405-4DD6D436B655}" dt="2019-11-10T13:54:37.926" v="3425"/>
        <pc:sldMkLst>
          <pc:docMk/>
          <pc:sldMk cId="3061109655" sldId="1141"/>
        </pc:sldMkLst>
        <pc:picChg chg="add mod">
          <ac:chgData name="Bruce Telfer" userId="57d10e5ce16f5300" providerId="LiveId" clId="{7B2EFA04-4FE5-4DEE-B405-4DD6D436B655}" dt="2019-11-07T16:20:58.326" v="2834" actId="12788"/>
          <ac:picMkLst>
            <pc:docMk/>
            <pc:sldMk cId="3061109655" sldId="1141"/>
            <ac:picMk id="3" creationId="{22FD9B91-66F4-4547-8495-EC672247F22D}"/>
          </ac:picMkLst>
        </pc:picChg>
      </pc:sldChg>
      <pc:sldChg chg="addSp modSp add del">
        <pc:chgData name="Bruce Telfer" userId="57d10e5ce16f5300" providerId="LiveId" clId="{7B2EFA04-4FE5-4DEE-B405-4DD6D436B655}" dt="2019-11-15T15:06:43.999" v="4447" actId="2696"/>
        <pc:sldMkLst>
          <pc:docMk/>
          <pc:sldMk cId="3124143061" sldId="1142"/>
        </pc:sldMkLst>
        <pc:picChg chg="add mod">
          <ac:chgData name="Bruce Telfer" userId="57d10e5ce16f5300" providerId="LiveId" clId="{7B2EFA04-4FE5-4DEE-B405-4DD6D436B655}" dt="2019-11-07T16:25:36.748" v="2836"/>
          <ac:picMkLst>
            <pc:docMk/>
            <pc:sldMk cId="3124143061" sldId="1142"/>
            <ac:picMk id="3" creationId="{037FAE3F-202A-47C7-8745-ADAA3003FD13}"/>
          </ac:picMkLst>
        </pc:picChg>
      </pc:sldChg>
      <pc:sldChg chg="addSp modSp add del">
        <pc:chgData name="Bruce Telfer" userId="57d10e5ce16f5300" providerId="LiveId" clId="{7B2EFA04-4FE5-4DEE-B405-4DD6D436B655}" dt="2019-11-15T15:06:44.836" v="4448" actId="2696"/>
        <pc:sldMkLst>
          <pc:docMk/>
          <pc:sldMk cId="989703696" sldId="1143"/>
        </pc:sldMkLst>
        <pc:picChg chg="add mod">
          <ac:chgData name="Bruce Telfer" userId="57d10e5ce16f5300" providerId="LiveId" clId="{7B2EFA04-4FE5-4DEE-B405-4DD6D436B655}" dt="2019-11-07T16:28:29.580" v="2840" actId="14100"/>
          <ac:picMkLst>
            <pc:docMk/>
            <pc:sldMk cId="989703696" sldId="1143"/>
            <ac:picMk id="3" creationId="{2E563B98-9FBF-4DE6-8304-9A3971DDA61C}"/>
          </ac:picMkLst>
        </pc:picChg>
      </pc:sldChg>
      <pc:sldChg chg="addSp delSp modSp add del">
        <pc:chgData name="Bruce Telfer" userId="57d10e5ce16f5300" providerId="LiveId" clId="{7B2EFA04-4FE5-4DEE-B405-4DD6D436B655}" dt="2019-11-15T15:06:41.119" v="4443" actId="2696"/>
        <pc:sldMkLst>
          <pc:docMk/>
          <pc:sldMk cId="3448450074" sldId="1144"/>
        </pc:sldMkLst>
        <pc:picChg chg="add del mod">
          <ac:chgData name="Bruce Telfer" userId="57d10e5ce16f5300" providerId="LiveId" clId="{7B2EFA04-4FE5-4DEE-B405-4DD6D436B655}" dt="2019-11-07T16:30:53.003" v="2843" actId="478"/>
          <ac:picMkLst>
            <pc:docMk/>
            <pc:sldMk cId="3448450074" sldId="1144"/>
            <ac:picMk id="3" creationId="{30E0D035-3007-4F02-B7D5-8EF7CE7F09D8}"/>
          </ac:picMkLst>
        </pc:picChg>
        <pc:picChg chg="add mod">
          <ac:chgData name="Bruce Telfer" userId="57d10e5ce16f5300" providerId="LiveId" clId="{7B2EFA04-4FE5-4DEE-B405-4DD6D436B655}" dt="2019-11-07T16:31:18.654" v="2844"/>
          <ac:picMkLst>
            <pc:docMk/>
            <pc:sldMk cId="3448450074" sldId="1144"/>
            <ac:picMk id="5" creationId="{AA50910E-D4F4-491F-8FA0-33CCC0EEA0F6}"/>
          </ac:picMkLst>
        </pc:picChg>
      </pc:sldChg>
      <pc:sldChg chg="addSp delSp modSp add del">
        <pc:chgData name="Bruce Telfer" userId="57d10e5ce16f5300" providerId="LiveId" clId="{7B2EFA04-4FE5-4DEE-B405-4DD6D436B655}" dt="2019-11-15T15:06:41.795" v="4444" actId="2696"/>
        <pc:sldMkLst>
          <pc:docMk/>
          <pc:sldMk cId="3346600759" sldId="1145"/>
        </pc:sldMkLst>
        <pc:picChg chg="add mod">
          <ac:chgData name="Bruce Telfer" userId="57d10e5ce16f5300" providerId="LiveId" clId="{7B2EFA04-4FE5-4DEE-B405-4DD6D436B655}" dt="2019-11-07T16:54:37.924" v="2984" actId="1038"/>
          <ac:picMkLst>
            <pc:docMk/>
            <pc:sldMk cId="3346600759" sldId="1145"/>
            <ac:picMk id="3" creationId="{6537F76E-9A8A-4FE3-B92C-8E907B5B2C8D}"/>
          </ac:picMkLst>
        </pc:picChg>
        <pc:picChg chg="add mod">
          <ac:chgData name="Bruce Telfer" userId="57d10e5ce16f5300" providerId="LiveId" clId="{7B2EFA04-4FE5-4DEE-B405-4DD6D436B655}" dt="2019-11-07T16:54:47.555" v="2995" actId="1038"/>
          <ac:picMkLst>
            <pc:docMk/>
            <pc:sldMk cId="3346600759" sldId="1145"/>
            <ac:picMk id="5" creationId="{64B33150-5584-4DDD-BEB0-89C8D83C829D}"/>
          </ac:picMkLst>
        </pc:picChg>
        <pc:picChg chg="add mod">
          <ac:chgData name="Bruce Telfer" userId="57d10e5ce16f5300" providerId="LiveId" clId="{7B2EFA04-4FE5-4DEE-B405-4DD6D436B655}" dt="2019-11-07T16:54:27.881" v="2974" actId="1038"/>
          <ac:picMkLst>
            <pc:docMk/>
            <pc:sldMk cId="3346600759" sldId="1145"/>
            <ac:picMk id="7" creationId="{24CC6C12-39EE-4137-8DD6-D7DDF4B6F8E7}"/>
          </ac:picMkLst>
        </pc:picChg>
        <pc:picChg chg="add del mod">
          <ac:chgData name="Bruce Telfer" userId="57d10e5ce16f5300" providerId="LiveId" clId="{7B2EFA04-4FE5-4DEE-B405-4DD6D436B655}" dt="2019-11-07T16:44:18.820" v="2886" actId="478"/>
          <ac:picMkLst>
            <pc:docMk/>
            <pc:sldMk cId="3346600759" sldId="1145"/>
            <ac:picMk id="9" creationId="{0CBC6B00-12B4-4C02-A3E2-D12E9147D4E3}"/>
          </ac:picMkLst>
        </pc:picChg>
        <pc:picChg chg="add mod">
          <ac:chgData name="Bruce Telfer" userId="57d10e5ce16f5300" providerId="LiveId" clId="{7B2EFA04-4FE5-4DEE-B405-4DD6D436B655}" dt="2019-11-07T16:54:34.782" v="2979" actId="1038"/>
          <ac:picMkLst>
            <pc:docMk/>
            <pc:sldMk cId="3346600759" sldId="1145"/>
            <ac:picMk id="11" creationId="{92196BEB-E2E6-4162-85FD-A0F645A72412}"/>
          </ac:picMkLst>
        </pc:picChg>
        <pc:picChg chg="add mod">
          <ac:chgData name="Bruce Telfer" userId="57d10e5ce16f5300" providerId="LiveId" clId="{7B2EFA04-4FE5-4DEE-B405-4DD6D436B655}" dt="2019-11-07T16:54:41.577" v="2989" actId="1038"/>
          <ac:picMkLst>
            <pc:docMk/>
            <pc:sldMk cId="3346600759" sldId="1145"/>
            <ac:picMk id="13" creationId="{164FD240-F346-4D56-8679-ADD1D06010FF}"/>
          </ac:picMkLst>
        </pc:picChg>
        <pc:picChg chg="add mod">
          <ac:chgData name="Bruce Telfer" userId="57d10e5ce16f5300" providerId="LiveId" clId="{7B2EFA04-4FE5-4DEE-B405-4DD6D436B655}" dt="2019-11-07T16:54:44.726" v="2992" actId="1038"/>
          <ac:picMkLst>
            <pc:docMk/>
            <pc:sldMk cId="3346600759" sldId="1145"/>
            <ac:picMk id="15" creationId="{862E8766-C68E-4707-8617-1E13A8C6C8A9}"/>
          </ac:picMkLst>
        </pc:picChg>
        <pc:picChg chg="add mod">
          <ac:chgData name="Bruce Telfer" userId="57d10e5ce16f5300" providerId="LiveId" clId="{7B2EFA04-4FE5-4DEE-B405-4DD6D436B655}" dt="2019-11-07T16:54:18.730" v="2967" actId="1076"/>
          <ac:picMkLst>
            <pc:docMk/>
            <pc:sldMk cId="3346600759" sldId="1145"/>
            <ac:picMk id="17" creationId="{A8C741B4-F74A-4433-8CC5-D96BCC07CAB8}"/>
          </ac:picMkLst>
        </pc:picChg>
        <pc:picChg chg="add mod">
          <ac:chgData name="Bruce Telfer" userId="57d10e5ce16f5300" providerId="LiveId" clId="{7B2EFA04-4FE5-4DEE-B405-4DD6D436B655}" dt="2019-11-07T16:54:23.915" v="2969" actId="14100"/>
          <ac:picMkLst>
            <pc:docMk/>
            <pc:sldMk cId="3346600759" sldId="1145"/>
            <ac:picMk id="19" creationId="{B12FBBCE-166E-4EB4-9720-7BA58DEB4237}"/>
          </ac:picMkLst>
        </pc:picChg>
      </pc:sldChg>
      <pc:sldChg chg="addSp modSp add del">
        <pc:chgData name="Bruce Telfer" userId="57d10e5ce16f5300" providerId="LiveId" clId="{7B2EFA04-4FE5-4DEE-B405-4DD6D436B655}" dt="2019-11-15T15:06:45.753" v="4449" actId="2696"/>
        <pc:sldMkLst>
          <pc:docMk/>
          <pc:sldMk cId="2780046513" sldId="1146"/>
        </pc:sldMkLst>
        <pc:picChg chg="add mod">
          <ac:chgData name="Bruce Telfer" userId="57d10e5ce16f5300" providerId="LiveId" clId="{7B2EFA04-4FE5-4DEE-B405-4DD6D436B655}" dt="2019-11-07T16:57:07.132" v="3001" actId="14100"/>
          <ac:picMkLst>
            <pc:docMk/>
            <pc:sldMk cId="2780046513" sldId="1146"/>
            <ac:picMk id="3" creationId="{AB5C020E-3641-4A9E-9332-7C3377B6B3AC}"/>
          </ac:picMkLst>
        </pc:picChg>
      </pc:sldChg>
      <pc:sldChg chg="addSp modSp add del">
        <pc:chgData name="Bruce Telfer" userId="57d10e5ce16f5300" providerId="LiveId" clId="{7B2EFA04-4FE5-4DEE-B405-4DD6D436B655}" dt="2019-11-15T15:06:49.314" v="4453" actId="2696"/>
        <pc:sldMkLst>
          <pc:docMk/>
          <pc:sldMk cId="2416397614" sldId="1147"/>
        </pc:sldMkLst>
        <pc:spChg chg="add mod">
          <ac:chgData name="Bruce Telfer" userId="57d10e5ce16f5300" providerId="LiveId" clId="{7B2EFA04-4FE5-4DEE-B405-4DD6D436B655}" dt="2019-11-07T17:11:05.904" v="3051" actId="1076"/>
          <ac:spMkLst>
            <pc:docMk/>
            <pc:sldMk cId="2416397614" sldId="1147"/>
            <ac:spMk id="2" creationId="{6E3FDD2A-71A1-4F11-8575-7C0D72D6269A}"/>
          </ac:spMkLst>
        </pc:spChg>
        <pc:picChg chg="add mod ord">
          <ac:chgData name="Bruce Telfer" userId="57d10e5ce16f5300" providerId="LiveId" clId="{7B2EFA04-4FE5-4DEE-B405-4DD6D436B655}" dt="2019-11-07T17:09:03.485" v="3032" actId="167"/>
          <ac:picMkLst>
            <pc:docMk/>
            <pc:sldMk cId="2416397614" sldId="1147"/>
            <ac:picMk id="4" creationId="{3154B62E-E591-4F33-B03A-FA8B91A26A0F}"/>
          </ac:picMkLst>
        </pc:picChg>
      </pc:sldChg>
      <pc:sldChg chg="addSp delSp modSp add del ord">
        <pc:chgData name="Bruce Telfer" userId="57d10e5ce16f5300" providerId="LiveId" clId="{7B2EFA04-4FE5-4DEE-B405-4DD6D436B655}" dt="2019-11-15T16:15:12.900" v="4728" actId="2696"/>
        <pc:sldMkLst>
          <pc:docMk/>
          <pc:sldMk cId="299678445" sldId="1148"/>
        </pc:sldMkLst>
        <pc:picChg chg="add del mod">
          <ac:chgData name="Bruce Telfer" userId="57d10e5ce16f5300" providerId="LiveId" clId="{7B2EFA04-4FE5-4DEE-B405-4DD6D436B655}" dt="2019-11-08T19:42:32.317" v="3062" actId="478"/>
          <ac:picMkLst>
            <pc:docMk/>
            <pc:sldMk cId="299678445" sldId="1148"/>
            <ac:picMk id="3" creationId="{F6C1F303-4F7D-4A86-A88D-A2315537BA59}"/>
          </ac:picMkLst>
        </pc:picChg>
        <pc:picChg chg="add mod">
          <ac:chgData name="Bruce Telfer" userId="57d10e5ce16f5300" providerId="LiveId" clId="{7B2EFA04-4FE5-4DEE-B405-4DD6D436B655}" dt="2019-11-08T19:49:59.604" v="3086" actId="14100"/>
          <ac:picMkLst>
            <pc:docMk/>
            <pc:sldMk cId="299678445" sldId="1148"/>
            <ac:picMk id="5" creationId="{FE0A2116-AF5F-470E-A496-074F0CA4D921}"/>
          </ac:picMkLst>
        </pc:picChg>
        <pc:picChg chg="add mod">
          <ac:chgData name="Bruce Telfer" userId="57d10e5ce16f5300" providerId="LiveId" clId="{7B2EFA04-4FE5-4DEE-B405-4DD6D436B655}" dt="2019-11-08T19:50:05.327" v="3087" actId="14100"/>
          <ac:picMkLst>
            <pc:docMk/>
            <pc:sldMk cId="299678445" sldId="1148"/>
            <ac:picMk id="7" creationId="{4592EC04-1045-49EC-B8D9-8C3CAFC28D19}"/>
          </ac:picMkLst>
        </pc:picChg>
        <pc:picChg chg="add mod">
          <ac:chgData name="Bruce Telfer" userId="57d10e5ce16f5300" providerId="LiveId" clId="{7B2EFA04-4FE5-4DEE-B405-4DD6D436B655}" dt="2019-11-08T19:49:55.617" v="3085" actId="1076"/>
          <ac:picMkLst>
            <pc:docMk/>
            <pc:sldMk cId="299678445" sldId="1148"/>
            <ac:picMk id="1026" creationId="{DF96CCC2-50E8-42E5-A947-7CF3661BFD84}"/>
          </ac:picMkLst>
        </pc:picChg>
      </pc:sldChg>
      <pc:sldChg chg="addSp modSp add">
        <pc:chgData name="Bruce Telfer" userId="57d10e5ce16f5300" providerId="LiveId" clId="{7B2EFA04-4FE5-4DEE-B405-4DD6D436B655}" dt="2019-11-09T11:49:18.863" v="3210" actId="14100"/>
        <pc:sldMkLst>
          <pc:docMk/>
          <pc:sldMk cId="1021978769" sldId="1149"/>
        </pc:sldMkLst>
        <pc:picChg chg="add mod">
          <ac:chgData name="Bruce Telfer" userId="57d10e5ce16f5300" providerId="LiveId" clId="{7B2EFA04-4FE5-4DEE-B405-4DD6D436B655}" dt="2019-11-09T11:49:18.863" v="3210" actId="14100"/>
          <ac:picMkLst>
            <pc:docMk/>
            <pc:sldMk cId="1021978769" sldId="1149"/>
            <ac:picMk id="3" creationId="{19753D32-F832-4ED0-B884-2199D3494C93}"/>
          </ac:picMkLst>
        </pc:picChg>
      </pc:sldChg>
      <pc:sldChg chg="addSp modSp add">
        <pc:chgData name="Bruce Telfer" userId="57d10e5ce16f5300" providerId="LiveId" clId="{7B2EFA04-4FE5-4DEE-B405-4DD6D436B655}" dt="2019-11-10T13:31:19.991" v="3298" actId="113"/>
        <pc:sldMkLst>
          <pc:docMk/>
          <pc:sldMk cId="2216086400" sldId="1150"/>
        </pc:sldMkLst>
        <pc:spChg chg="add mod">
          <ac:chgData name="Bruce Telfer" userId="57d10e5ce16f5300" providerId="LiveId" clId="{7B2EFA04-4FE5-4DEE-B405-4DD6D436B655}" dt="2019-11-10T13:31:19.991" v="3298" actId="113"/>
          <ac:spMkLst>
            <pc:docMk/>
            <pc:sldMk cId="2216086400" sldId="1150"/>
            <ac:spMk id="4" creationId="{CA277BD2-07CF-40D4-9F83-A5C98090FA0D}"/>
          </ac:spMkLst>
        </pc:spChg>
        <pc:picChg chg="add mod">
          <ac:chgData name="Bruce Telfer" userId="57d10e5ce16f5300" providerId="LiveId" clId="{7B2EFA04-4FE5-4DEE-B405-4DD6D436B655}" dt="2019-11-10T13:29:34.650" v="3273" actId="14100"/>
          <ac:picMkLst>
            <pc:docMk/>
            <pc:sldMk cId="2216086400" sldId="1150"/>
            <ac:picMk id="3" creationId="{9DA8C4A5-EDC0-4B4E-9267-E69CB3888F15}"/>
          </ac:picMkLst>
        </pc:picChg>
      </pc:sldChg>
      <pc:sldChg chg="addSp modSp add ord">
        <pc:chgData name="Bruce Telfer" userId="57d10e5ce16f5300" providerId="LiveId" clId="{7B2EFA04-4FE5-4DEE-B405-4DD6D436B655}" dt="2019-11-13T16:24:46.791" v="4408" actId="1076"/>
        <pc:sldMkLst>
          <pc:docMk/>
          <pc:sldMk cId="1854041960" sldId="1151"/>
        </pc:sldMkLst>
        <pc:spChg chg="add mod">
          <ac:chgData name="Bruce Telfer" userId="57d10e5ce16f5300" providerId="LiveId" clId="{7B2EFA04-4FE5-4DEE-B405-4DD6D436B655}" dt="2019-11-13T16:24:46.791" v="4408" actId="1076"/>
          <ac:spMkLst>
            <pc:docMk/>
            <pc:sldMk cId="1854041960" sldId="1151"/>
            <ac:spMk id="2" creationId="{12448DF6-E39F-41FF-9B9B-9849CE2B7905}"/>
          </ac:spMkLst>
        </pc:spChg>
        <pc:spChg chg="add mod">
          <ac:chgData name="Bruce Telfer" userId="57d10e5ce16f5300" providerId="LiveId" clId="{7B2EFA04-4FE5-4DEE-B405-4DD6D436B655}" dt="2019-11-10T14:25:49.915" v="3727" actId="14838"/>
          <ac:spMkLst>
            <pc:docMk/>
            <pc:sldMk cId="1854041960" sldId="1151"/>
            <ac:spMk id="5" creationId="{BCB1B452-1CF2-4F2B-9ADD-C18EBF3FBE55}"/>
          </ac:spMkLst>
        </pc:spChg>
        <pc:picChg chg="add mod ord">
          <ac:chgData name="Bruce Telfer" userId="57d10e5ce16f5300" providerId="LiveId" clId="{7B2EFA04-4FE5-4DEE-B405-4DD6D436B655}" dt="2019-11-10T14:26:06.225" v="3729" actId="1076"/>
          <ac:picMkLst>
            <pc:docMk/>
            <pc:sldMk cId="1854041960" sldId="1151"/>
            <ac:picMk id="4" creationId="{2FC6DD3A-F811-4BE0-8139-C53065447A92}"/>
          </ac:picMkLst>
        </pc:picChg>
      </pc:sldChg>
      <pc:sldChg chg="addSp delSp modSp">
        <pc:chgData name="Bruce Telfer" userId="57d10e5ce16f5300" providerId="LiveId" clId="{7B2EFA04-4FE5-4DEE-B405-4DD6D436B655}" dt="2019-11-13T15:45:31.576" v="4165" actId="6549"/>
        <pc:sldMkLst>
          <pc:docMk/>
          <pc:sldMk cId="2922383901" sldId="1152"/>
        </pc:sldMkLst>
        <pc:spChg chg="mod">
          <ac:chgData name="Bruce Telfer" userId="57d10e5ce16f5300" providerId="LiveId" clId="{7B2EFA04-4FE5-4DEE-B405-4DD6D436B655}" dt="2019-11-13T15:45:31.576" v="4165" actId="6549"/>
          <ac:spMkLst>
            <pc:docMk/>
            <pc:sldMk cId="2922383901" sldId="1152"/>
            <ac:spMk id="2" creationId="{8720F98F-3543-47AD-8AE4-2E6A6541E2AA}"/>
          </ac:spMkLst>
        </pc:spChg>
        <pc:spChg chg="del mod">
          <ac:chgData name="Bruce Telfer" userId="57d10e5ce16f5300" providerId="LiveId" clId="{7B2EFA04-4FE5-4DEE-B405-4DD6D436B655}" dt="2019-11-13T15:29:46.649" v="3949" actId="478"/>
          <ac:spMkLst>
            <pc:docMk/>
            <pc:sldMk cId="2922383901" sldId="1152"/>
            <ac:spMk id="3" creationId="{58294C54-83D7-486C-A726-0FD36B325A75}"/>
          </ac:spMkLst>
        </pc:spChg>
        <pc:spChg chg="add mod">
          <ac:chgData name="Bruce Telfer" userId="57d10e5ce16f5300" providerId="LiveId" clId="{7B2EFA04-4FE5-4DEE-B405-4DD6D436B655}" dt="2019-11-13T15:34:26.492" v="4101" actId="1076"/>
          <ac:spMkLst>
            <pc:docMk/>
            <pc:sldMk cId="2922383901" sldId="1152"/>
            <ac:spMk id="6" creationId="{A7EEF879-6732-4FB9-AA23-07F509F1A0E2}"/>
          </ac:spMkLst>
        </pc:spChg>
        <pc:picChg chg="add mod">
          <ac:chgData name="Bruce Telfer" userId="57d10e5ce16f5300" providerId="LiveId" clId="{7B2EFA04-4FE5-4DEE-B405-4DD6D436B655}" dt="2019-11-13T15:31:24.620" v="3992" actId="14100"/>
          <ac:picMkLst>
            <pc:docMk/>
            <pc:sldMk cId="2922383901" sldId="1152"/>
            <ac:picMk id="5" creationId="{3BEB519D-E078-4858-A2F8-73268E630A1D}"/>
          </ac:picMkLst>
        </pc:picChg>
      </pc:sldChg>
      <pc:sldChg chg="del">
        <pc:chgData name="Bruce Telfer" userId="57d10e5ce16f5300" providerId="LiveId" clId="{7B2EFA04-4FE5-4DEE-B405-4DD6D436B655}" dt="2019-11-13T15:46:13.651" v="4166" actId="2696"/>
        <pc:sldMkLst>
          <pc:docMk/>
          <pc:sldMk cId="3755623805" sldId="1153"/>
        </pc:sldMkLst>
      </pc:sldChg>
      <pc:sldChg chg="addSp modSp del">
        <pc:chgData name="Bruce Telfer" userId="57d10e5ce16f5300" providerId="LiveId" clId="{7B2EFA04-4FE5-4DEE-B405-4DD6D436B655}" dt="2019-11-13T16:06:47.522" v="4332" actId="2696"/>
        <pc:sldMkLst>
          <pc:docMk/>
          <pc:sldMk cId="157851921" sldId="1154"/>
        </pc:sldMkLst>
        <pc:picChg chg="add mod ord">
          <ac:chgData name="Bruce Telfer" userId="57d10e5ce16f5300" providerId="LiveId" clId="{7B2EFA04-4FE5-4DEE-B405-4DD6D436B655}" dt="2019-11-13T15:46:26.253" v="4167" actId="167"/>
          <ac:picMkLst>
            <pc:docMk/>
            <pc:sldMk cId="157851921" sldId="1154"/>
            <ac:picMk id="4" creationId="{EBE41F9B-0B31-4C71-B99E-098E1EF4F70C}"/>
          </ac:picMkLst>
        </pc:picChg>
      </pc:sldChg>
      <pc:sldChg chg="modSp del">
        <pc:chgData name="Bruce Telfer" userId="57d10e5ce16f5300" providerId="LiveId" clId="{7B2EFA04-4FE5-4DEE-B405-4DD6D436B655}" dt="2019-11-13T16:01:48.734" v="4170" actId="2696"/>
        <pc:sldMkLst>
          <pc:docMk/>
          <pc:sldMk cId="2906899871" sldId="1155"/>
        </pc:sldMkLst>
        <pc:spChg chg="mod">
          <ac:chgData name="Bruce Telfer" userId="57d10e5ce16f5300" providerId="LiveId" clId="{7B2EFA04-4FE5-4DEE-B405-4DD6D436B655}" dt="2019-11-13T15:53:27.421" v="4169" actId="20577"/>
          <ac:spMkLst>
            <pc:docMk/>
            <pc:sldMk cId="2906899871" sldId="1155"/>
            <ac:spMk id="2" creationId="{4D8ED7C8-284D-4C68-9E72-700A37E969A0}"/>
          </ac:spMkLst>
        </pc:spChg>
      </pc:sldChg>
      <pc:sldChg chg="addSp modSp">
        <pc:chgData name="Bruce Telfer" userId="57d10e5ce16f5300" providerId="LiveId" clId="{7B2EFA04-4FE5-4DEE-B405-4DD6D436B655}" dt="2019-11-13T16:22:30.397" v="4399" actId="1076"/>
        <pc:sldMkLst>
          <pc:docMk/>
          <pc:sldMk cId="1964422780" sldId="1156"/>
        </pc:sldMkLst>
        <pc:spChg chg="mod">
          <ac:chgData name="Bruce Telfer" userId="57d10e5ce16f5300" providerId="LiveId" clId="{7B2EFA04-4FE5-4DEE-B405-4DD6D436B655}" dt="2019-11-13T16:22:30.397" v="4399" actId="1076"/>
          <ac:spMkLst>
            <pc:docMk/>
            <pc:sldMk cId="1964422780" sldId="1156"/>
            <ac:spMk id="2" creationId="{CEA37BFF-BA2E-4F79-A938-FAF7E7BA25D8}"/>
          </ac:spMkLst>
        </pc:spChg>
        <pc:picChg chg="add mod ord">
          <ac:chgData name="Bruce Telfer" userId="57d10e5ce16f5300" providerId="LiveId" clId="{7B2EFA04-4FE5-4DEE-B405-4DD6D436B655}" dt="2019-11-13T16:07:01.692" v="4335" actId="167"/>
          <ac:picMkLst>
            <pc:docMk/>
            <pc:sldMk cId="1964422780" sldId="1156"/>
            <ac:picMk id="4" creationId="{F3271BDF-AB7A-461C-B3D8-6F3745B09BF7}"/>
          </ac:picMkLst>
        </pc:picChg>
      </pc:sldChg>
      <pc:sldChg chg="addSp modSp del">
        <pc:chgData name="Bruce Telfer" userId="57d10e5ce16f5300" providerId="LiveId" clId="{7B2EFA04-4FE5-4DEE-B405-4DD6D436B655}" dt="2019-11-15T15:10:56.671" v="4457" actId="2696"/>
        <pc:sldMkLst>
          <pc:docMk/>
          <pc:sldMk cId="2499061365" sldId="1157"/>
        </pc:sldMkLst>
        <pc:picChg chg="add mod">
          <ac:chgData name="Bruce Telfer" userId="57d10e5ce16f5300" providerId="LiveId" clId="{7B2EFA04-4FE5-4DEE-B405-4DD6D436B655}" dt="2019-11-13T14:38:17.777" v="3743"/>
          <ac:picMkLst>
            <pc:docMk/>
            <pc:sldMk cId="2499061365" sldId="1157"/>
            <ac:picMk id="4" creationId="{523CED9E-4E78-48C1-B323-57F6F576DE3A}"/>
          </ac:picMkLst>
        </pc:picChg>
      </pc:sldChg>
      <pc:sldChg chg="modSp del">
        <pc:chgData name="Bruce Telfer" userId="57d10e5ce16f5300" providerId="LiveId" clId="{7B2EFA04-4FE5-4DEE-B405-4DD6D436B655}" dt="2019-11-15T15:10:58.876" v="4458" actId="2696"/>
        <pc:sldMkLst>
          <pc:docMk/>
          <pc:sldMk cId="4169450868" sldId="1158"/>
        </pc:sldMkLst>
        <pc:spChg chg="mod">
          <ac:chgData name="Bruce Telfer" userId="57d10e5ce16f5300" providerId="LiveId" clId="{7B2EFA04-4FE5-4DEE-B405-4DD6D436B655}" dt="2019-11-13T14:58:13.159" v="3944"/>
          <ac:spMkLst>
            <pc:docMk/>
            <pc:sldMk cId="4169450868" sldId="1158"/>
            <ac:spMk id="2" creationId="{1E3F79B6-2FDD-429E-A9C0-33A8F7EBA436}"/>
          </ac:spMkLst>
        </pc:spChg>
      </pc:sldChg>
      <pc:sldChg chg="addSp delSp modSp add ord">
        <pc:chgData name="Bruce Telfer" userId="57d10e5ce16f5300" providerId="LiveId" clId="{7B2EFA04-4FE5-4DEE-B405-4DD6D436B655}" dt="2019-11-13T15:41:26.937" v="4142" actId="20577"/>
        <pc:sldMkLst>
          <pc:docMk/>
          <pc:sldMk cId="137806245" sldId="1161"/>
        </pc:sldMkLst>
        <pc:spChg chg="add del mod">
          <ac:chgData name="Bruce Telfer" userId="57d10e5ce16f5300" providerId="LiveId" clId="{7B2EFA04-4FE5-4DEE-B405-4DD6D436B655}" dt="2019-11-13T15:39:39.096" v="4127" actId="478"/>
          <ac:spMkLst>
            <pc:docMk/>
            <pc:sldMk cId="137806245" sldId="1161"/>
            <ac:spMk id="6" creationId="{2B56092F-9644-427C-992A-73801EEF5C41}"/>
          </ac:spMkLst>
        </pc:spChg>
        <pc:spChg chg="add mod">
          <ac:chgData name="Bruce Telfer" userId="57d10e5ce16f5300" providerId="LiveId" clId="{7B2EFA04-4FE5-4DEE-B405-4DD6D436B655}" dt="2019-11-13T15:41:26.937" v="4142" actId="20577"/>
          <ac:spMkLst>
            <pc:docMk/>
            <pc:sldMk cId="137806245" sldId="1161"/>
            <ac:spMk id="7" creationId="{A9998B51-8D7C-4457-91D8-DA4A99BAD4C9}"/>
          </ac:spMkLst>
        </pc:spChg>
        <pc:picChg chg="add mod">
          <ac:chgData name="Bruce Telfer" userId="57d10e5ce16f5300" providerId="LiveId" clId="{7B2EFA04-4FE5-4DEE-B405-4DD6D436B655}" dt="2019-11-13T15:38:44.112" v="4122" actId="14100"/>
          <ac:picMkLst>
            <pc:docMk/>
            <pc:sldMk cId="137806245" sldId="1161"/>
            <ac:picMk id="3" creationId="{D6C268F0-9470-401C-A2E1-65CAB6DFF677}"/>
          </ac:picMkLst>
        </pc:picChg>
        <pc:picChg chg="add del mod">
          <ac:chgData name="Bruce Telfer" userId="57d10e5ce16f5300" providerId="LiveId" clId="{7B2EFA04-4FE5-4DEE-B405-4DD6D436B655}" dt="2019-11-13T15:38:35.015" v="4120" actId="478"/>
          <ac:picMkLst>
            <pc:docMk/>
            <pc:sldMk cId="137806245" sldId="1161"/>
            <ac:picMk id="5" creationId="{679D8D20-F351-4ADD-B292-FA8E50E420AE}"/>
          </ac:picMkLst>
        </pc:picChg>
      </pc:sldChg>
      <pc:sldChg chg="addSp modSp add">
        <pc:chgData name="Bruce Telfer" userId="57d10e5ce16f5300" providerId="LiveId" clId="{7B2EFA04-4FE5-4DEE-B405-4DD6D436B655}" dt="2019-11-13T14:30:39.713" v="3739" actId="14100"/>
        <pc:sldMkLst>
          <pc:docMk/>
          <pc:sldMk cId="2674627252" sldId="1162"/>
        </pc:sldMkLst>
        <pc:picChg chg="add mod">
          <ac:chgData name="Bruce Telfer" userId="57d10e5ce16f5300" providerId="LiveId" clId="{7B2EFA04-4FE5-4DEE-B405-4DD6D436B655}" dt="2019-11-13T14:30:39.713" v="3739" actId="14100"/>
          <ac:picMkLst>
            <pc:docMk/>
            <pc:sldMk cId="2674627252" sldId="1162"/>
            <ac:picMk id="3" creationId="{26CFB314-FEA3-41C3-B9F7-273C74A0C946}"/>
          </ac:picMkLst>
        </pc:picChg>
      </pc:sldChg>
      <pc:sldChg chg="addSp modSp add">
        <pc:chgData name="Bruce Telfer" userId="57d10e5ce16f5300" providerId="LiveId" clId="{7B2EFA04-4FE5-4DEE-B405-4DD6D436B655}" dt="2019-11-13T16:06:32.292" v="4331" actId="20577"/>
        <pc:sldMkLst>
          <pc:docMk/>
          <pc:sldMk cId="2245135714" sldId="1163"/>
        </pc:sldMkLst>
        <pc:spChg chg="add mod">
          <ac:chgData name="Bruce Telfer" userId="57d10e5ce16f5300" providerId="LiveId" clId="{7B2EFA04-4FE5-4DEE-B405-4DD6D436B655}" dt="2019-11-13T16:06:32.292" v="4331" actId="20577"/>
          <ac:spMkLst>
            <pc:docMk/>
            <pc:sldMk cId="2245135714" sldId="1163"/>
            <ac:spMk id="4" creationId="{213879D6-F7EC-4F49-9550-F966D0CEA5A9}"/>
          </ac:spMkLst>
        </pc:spChg>
        <pc:picChg chg="add mod">
          <ac:chgData name="Bruce Telfer" userId="57d10e5ce16f5300" providerId="LiveId" clId="{7B2EFA04-4FE5-4DEE-B405-4DD6D436B655}" dt="2019-11-13T16:01:58.751" v="4172" actId="14100"/>
          <ac:picMkLst>
            <pc:docMk/>
            <pc:sldMk cId="2245135714" sldId="1163"/>
            <ac:picMk id="3" creationId="{57DFDBD3-0252-4775-9DA1-A1404B7EB1DF}"/>
          </ac:picMkLst>
        </pc:picChg>
      </pc:sldChg>
      <pc:sldChg chg="addSp delSp modSp add del setBg">
        <pc:chgData name="Bruce Telfer" userId="57d10e5ce16f5300" providerId="LiveId" clId="{7B2EFA04-4FE5-4DEE-B405-4DD6D436B655}" dt="2019-11-15T15:09:35.075" v="4455" actId="2696"/>
        <pc:sldMkLst>
          <pc:docMk/>
          <pc:sldMk cId="1763000945" sldId="1164"/>
        </pc:sldMkLst>
        <pc:spChg chg="add del mod">
          <ac:chgData name="Bruce Telfer" userId="57d10e5ce16f5300" providerId="LiveId" clId="{7B2EFA04-4FE5-4DEE-B405-4DD6D436B655}" dt="2019-11-13T14:42:25.346" v="3752" actId="478"/>
          <ac:spMkLst>
            <pc:docMk/>
            <pc:sldMk cId="1763000945" sldId="1164"/>
            <ac:spMk id="2" creationId="{EA73EB1A-A66A-425C-9485-7E662F723256}"/>
          </ac:spMkLst>
        </pc:spChg>
        <pc:spChg chg="add del">
          <ac:chgData name="Bruce Telfer" userId="57d10e5ce16f5300" providerId="LiveId" clId="{7B2EFA04-4FE5-4DEE-B405-4DD6D436B655}" dt="2019-11-13T14:42:10.826" v="3749"/>
          <ac:spMkLst>
            <pc:docMk/>
            <pc:sldMk cId="1763000945" sldId="1164"/>
            <ac:spMk id="3" creationId="{D4CAC65B-4478-4893-91BE-F1D6779EEFD2}"/>
          </ac:spMkLst>
        </pc:spChg>
        <pc:spChg chg="add del">
          <ac:chgData name="Bruce Telfer" userId="57d10e5ce16f5300" providerId="LiveId" clId="{7B2EFA04-4FE5-4DEE-B405-4DD6D436B655}" dt="2019-11-13T14:42:18.655" v="3751"/>
          <ac:spMkLst>
            <pc:docMk/>
            <pc:sldMk cId="1763000945" sldId="1164"/>
            <ac:spMk id="4" creationId="{FC1BA8E5-DBD4-48CA-993C-3EB472961A50}"/>
          </ac:spMkLst>
        </pc:spChg>
        <pc:spChg chg="add mod">
          <ac:chgData name="Bruce Telfer" userId="57d10e5ce16f5300" providerId="LiveId" clId="{7B2EFA04-4FE5-4DEE-B405-4DD6D436B655}" dt="2019-11-13T14:47:41.424" v="3916" actId="20577"/>
          <ac:spMkLst>
            <pc:docMk/>
            <pc:sldMk cId="1763000945" sldId="1164"/>
            <ac:spMk id="5" creationId="{5D973E4A-625E-4F56-B39A-D65BAAF071EA}"/>
          </ac:spMkLst>
        </pc:spChg>
        <pc:spChg chg="add del">
          <ac:chgData name="Bruce Telfer" userId="57d10e5ce16f5300" providerId="LiveId" clId="{7B2EFA04-4FE5-4DEE-B405-4DD6D436B655}" dt="2019-11-13T14:43:25.940" v="3756"/>
          <ac:spMkLst>
            <pc:docMk/>
            <pc:sldMk cId="1763000945" sldId="1164"/>
            <ac:spMk id="6" creationId="{FC528876-79B8-4ED3-B1FC-85C098B1F0B9}"/>
          </ac:spMkLst>
        </pc:spChg>
        <pc:picChg chg="add del">
          <ac:chgData name="Bruce Telfer" userId="57d10e5ce16f5300" providerId="LiveId" clId="{7B2EFA04-4FE5-4DEE-B405-4DD6D436B655}" dt="2019-11-13T14:42:10.826" v="3749"/>
          <ac:picMkLst>
            <pc:docMk/>
            <pc:sldMk cId="1763000945" sldId="1164"/>
            <ac:picMk id="1027" creationId="{08995B66-FEB4-4393-811C-1DA51F160579}"/>
          </ac:picMkLst>
        </pc:picChg>
        <pc:picChg chg="add del">
          <ac:chgData name="Bruce Telfer" userId="57d10e5ce16f5300" providerId="LiveId" clId="{7B2EFA04-4FE5-4DEE-B405-4DD6D436B655}" dt="2019-11-13T14:42:18.655" v="3751"/>
          <ac:picMkLst>
            <pc:docMk/>
            <pc:sldMk cId="1763000945" sldId="1164"/>
            <ac:picMk id="1029" creationId="{71370926-9109-4E5B-AEF6-EE4FDD98EAD5}"/>
          </ac:picMkLst>
        </pc:picChg>
        <pc:picChg chg="add del">
          <ac:chgData name="Bruce Telfer" userId="57d10e5ce16f5300" providerId="LiveId" clId="{7B2EFA04-4FE5-4DEE-B405-4DD6D436B655}" dt="2019-11-13T14:43:25.940" v="3756"/>
          <ac:picMkLst>
            <pc:docMk/>
            <pc:sldMk cId="1763000945" sldId="1164"/>
            <ac:picMk id="1031" creationId="{1848DFFA-4AFF-44E5-A959-F2595C31766C}"/>
          </ac:picMkLst>
        </pc:picChg>
      </pc:sldChg>
      <pc:sldChg chg="addSp modSp add del">
        <pc:chgData name="Bruce Telfer" userId="57d10e5ce16f5300" providerId="LiveId" clId="{7B2EFA04-4FE5-4DEE-B405-4DD6D436B655}" dt="2019-11-15T15:09:35.770" v="4456" actId="2696"/>
        <pc:sldMkLst>
          <pc:docMk/>
          <pc:sldMk cId="1016365562" sldId="1165"/>
        </pc:sldMkLst>
        <pc:spChg chg="add mod">
          <ac:chgData name="Bruce Telfer" userId="57d10e5ce16f5300" providerId="LiveId" clId="{7B2EFA04-4FE5-4DEE-B405-4DD6D436B655}" dt="2019-11-13T14:47:35.877" v="3914" actId="20577"/>
          <ac:spMkLst>
            <pc:docMk/>
            <pc:sldMk cId="1016365562" sldId="1165"/>
            <ac:spMk id="2" creationId="{F7FC4F82-591B-4A98-A883-AD006F1ED2CA}"/>
          </ac:spMkLst>
        </pc:spChg>
      </pc:sldChg>
      <pc:sldChg chg="addSp modSp add del">
        <pc:chgData name="Bruce Telfer" userId="57d10e5ce16f5300" providerId="LiveId" clId="{7B2EFA04-4FE5-4DEE-B405-4DD6D436B655}" dt="2019-11-13T15:39:59.471" v="4130" actId="2696"/>
        <pc:sldMkLst>
          <pc:docMk/>
          <pc:sldMk cId="4259272913" sldId="1166"/>
        </pc:sldMkLst>
        <pc:spChg chg="add mod">
          <ac:chgData name="Bruce Telfer" userId="57d10e5ce16f5300" providerId="LiveId" clId="{7B2EFA04-4FE5-4DEE-B405-4DD6D436B655}" dt="2019-11-13T15:35:39.254" v="4111" actId="20577"/>
          <ac:spMkLst>
            <pc:docMk/>
            <pc:sldMk cId="4259272913" sldId="1166"/>
            <ac:spMk id="2" creationId="{AFEF2137-911A-4DAF-A184-31B2A2097181}"/>
          </ac:spMkLst>
        </pc:spChg>
      </pc:sldChg>
      <pc:sldChg chg="addSp delSp modSp add del ord">
        <pc:chgData name="Bruce Telfer" userId="57d10e5ce16f5300" providerId="LiveId" clId="{7B2EFA04-4FE5-4DEE-B405-4DD6D436B655}" dt="2019-11-15T15:09:34.148" v="4454" actId="2696"/>
        <pc:sldMkLst>
          <pc:docMk/>
          <pc:sldMk cId="1440644310" sldId="1167"/>
        </pc:sldMkLst>
        <pc:spChg chg="del">
          <ac:chgData name="Bruce Telfer" userId="57d10e5ce16f5300" providerId="LiveId" clId="{7B2EFA04-4FE5-4DEE-B405-4DD6D436B655}" dt="2019-11-13T15:36:10.467" v="4114" actId="478"/>
          <ac:spMkLst>
            <pc:docMk/>
            <pc:sldMk cId="1440644310" sldId="1167"/>
            <ac:spMk id="2" creationId="{8720F98F-3543-47AD-8AE4-2E6A6541E2AA}"/>
          </ac:spMkLst>
        </pc:spChg>
        <pc:picChg chg="del">
          <ac:chgData name="Bruce Telfer" userId="57d10e5ce16f5300" providerId="LiveId" clId="{7B2EFA04-4FE5-4DEE-B405-4DD6D436B655}" dt="2019-11-13T15:35:57.852" v="4113" actId="478"/>
          <ac:picMkLst>
            <pc:docMk/>
            <pc:sldMk cId="1440644310" sldId="1167"/>
            <ac:picMk id="5" creationId="{3BEB519D-E078-4858-A2F8-73268E630A1D}"/>
          </ac:picMkLst>
        </pc:picChg>
        <pc:picChg chg="add mod">
          <ac:chgData name="Bruce Telfer" userId="57d10e5ce16f5300" providerId="LiveId" clId="{7B2EFA04-4FE5-4DEE-B405-4DD6D436B655}" dt="2019-11-13T15:45:11.635" v="4163" actId="1076"/>
          <ac:picMkLst>
            <pc:docMk/>
            <pc:sldMk cId="1440644310" sldId="1167"/>
            <ac:picMk id="6" creationId="{6999F215-47A5-4E73-B770-00E101E08ECD}"/>
          </ac:picMkLst>
        </pc:picChg>
      </pc:sldChg>
      <pc:sldChg chg="modSp add">
        <pc:chgData name="Bruce Telfer" userId="57d10e5ce16f5300" providerId="LiveId" clId="{7B2EFA04-4FE5-4DEE-B405-4DD6D436B655}" dt="2019-11-13T15:42:02.803" v="4146" actId="1076"/>
        <pc:sldMkLst>
          <pc:docMk/>
          <pc:sldMk cId="2738574815" sldId="1168"/>
        </pc:sldMkLst>
        <pc:spChg chg="mod">
          <ac:chgData name="Bruce Telfer" userId="57d10e5ce16f5300" providerId="LiveId" clId="{7B2EFA04-4FE5-4DEE-B405-4DD6D436B655}" dt="2019-11-13T15:42:02.803" v="4146" actId="1076"/>
          <ac:spMkLst>
            <pc:docMk/>
            <pc:sldMk cId="2738574815" sldId="1168"/>
            <ac:spMk id="7" creationId="{A9998B51-8D7C-4457-91D8-DA4A99BAD4C9}"/>
          </ac:spMkLst>
        </pc:spChg>
      </pc:sldChg>
      <pc:sldChg chg="modSp add">
        <pc:chgData name="Bruce Telfer" userId="57d10e5ce16f5300" providerId="LiveId" clId="{7B2EFA04-4FE5-4DEE-B405-4DD6D436B655}" dt="2019-11-13T15:42:30.205" v="4149" actId="20577"/>
        <pc:sldMkLst>
          <pc:docMk/>
          <pc:sldMk cId="85189536" sldId="1169"/>
        </pc:sldMkLst>
        <pc:spChg chg="mod">
          <ac:chgData name="Bruce Telfer" userId="57d10e5ce16f5300" providerId="LiveId" clId="{7B2EFA04-4FE5-4DEE-B405-4DD6D436B655}" dt="2019-11-13T15:42:30.205" v="4149" actId="20577"/>
          <ac:spMkLst>
            <pc:docMk/>
            <pc:sldMk cId="85189536" sldId="1169"/>
            <ac:spMk id="7" creationId="{A9998B51-8D7C-4457-91D8-DA4A99BAD4C9}"/>
          </ac:spMkLst>
        </pc:spChg>
      </pc:sldChg>
      <pc:sldChg chg="modSp add">
        <pc:chgData name="Bruce Telfer" userId="57d10e5ce16f5300" providerId="LiveId" clId="{7B2EFA04-4FE5-4DEE-B405-4DD6D436B655}" dt="2019-11-13T15:43:48.908" v="4158" actId="20577"/>
        <pc:sldMkLst>
          <pc:docMk/>
          <pc:sldMk cId="4071033253" sldId="1170"/>
        </pc:sldMkLst>
        <pc:spChg chg="mod">
          <ac:chgData name="Bruce Telfer" userId="57d10e5ce16f5300" providerId="LiveId" clId="{7B2EFA04-4FE5-4DEE-B405-4DD6D436B655}" dt="2019-11-13T15:43:48.908" v="4158" actId="20577"/>
          <ac:spMkLst>
            <pc:docMk/>
            <pc:sldMk cId="4071033253" sldId="1170"/>
            <ac:spMk id="7" creationId="{A9998B51-8D7C-4457-91D8-DA4A99BAD4C9}"/>
          </ac:spMkLst>
        </pc:spChg>
      </pc:sldChg>
      <pc:sldChg chg="addSp modSp add">
        <pc:chgData name="Bruce Telfer" userId="57d10e5ce16f5300" providerId="LiveId" clId="{7B2EFA04-4FE5-4DEE-B405-4DD6D436B655}" dt="2019-11-15T16:09:42.646" v="4706" actId="1076"/>
        <pc:sldMkLst>
          <pc:docMk/>
          <pc:sldMk cId="898827811" sldId="1171"/>
        </pc:sldMkLst>
        <pc:spChg chg="add mod">
          <ac:chgData name="Bruce Telfer" userId="57d10e5ce16f5300" providerId="LiveId" clId="{7B2EFA04-4FE5-4DEE-B405-4DD6D436B655}" dt="2019-11-15T16:08:01.986" v="4610" actId="1076"/>
          <ac:spMkLst>
            <pc:docMk/>
            <pc:sldMk cId="898827811" sldId="1171"/>
            <ac:spMk id="4" creationId="{82AA9439-7C07-4017-80F4-EF44F4E8E78C}"/>
          </ac:spMkLst>
        </pc:spChg>
        <pc:spChg chg="add mod">
          <ac:chgData name="Bruce Telfer" userId="57d10e5ce16f5300" providerId="LiveId" clId="{7B2EFA04-4FE5-4DEE-B405-4DD6D436B655}" dt="2019-11-15T16:09:42.646" v="4706" actId="1076"/>
          <ac:spMkLst>
            <pc:docMk/>
            <pc:sldMk cId="898827811" sldId="1171"/>
            <ac:spMk id="5" creationId="{510861B1-F814-4A5A-AF31-E8B148D4FF7B}"/>
          </ac:spMkLst>
        </pc:spChg>
        <pc:picChg chg="add mod">
          <ac:chgData name="Bruce Telfer" userId="57d10e5ce16f5300" providerId="LiveId" clId="{7B2EFA04-4FE5-4DEE-B405-4DD6D436B655}" dt="2019-11-15T16:07:10.195" v="4602" actId="1037"/>
          <ac:picMkLst>
            <pc:docMk/>
            <pc:sldMk cId="898827811" sldId="1171"/>
            <ac:picMk id="3" creationId="{F271E7D4-C08B-4323-8138-272C13ABD05C}"/>
          </ac:picMkLst>
        </pc:picChg>
      </pc:sldChg>
      <pc:sldChg chg="add del">
        <pc:chgData name="Bruce Telfer" userId="57d10e5ce16f5300" providerId="LiveId" clId="{7B2EFA04-4FE5-4DEE-B405-4DD6D436B655}" dt="2019-11-13T15:44:57.747" v="4162" actId="2696"/>
        <pc:sldMkLst>
          <pc:docMk/>
          <pc:sldMk cId="1086276592" sldId="1171"/>
        </pc:sldMkLst>
      </pc:sldChg>
      <pc:sldChg chg="addSp modSp add">
        <pc:chgData name="Bruce Telfer" userId="57d10e5ce16f5300" providerId="LiveId" clId="{7B2EFA04-4FE5-4DEE-B405-4DD6D436B655}" dt="2019-11-15T16:23:14.157" v="4824" actId="1076"/>
        <pc:sldMkLst>
          <pc:docMk/>
          <pc:sldMk cId="1394703725" sldId="1172"/>
        </pc:sldMkLst>
        <pc:spChg chg="add mod">
          <ac:chgData name="Bruce Telfer" userId="57d10e5ce16f5300" providerId="LiveId" clId="{7B2EFA04-4FE5-4DEE-B405-4DD6D436B655}" dt="2019-11-15T16:21:26.904" v="4753" actId="255"/>
          <ac:spMkLst>
            <pc:docMk/>
            <pc:sldMk cId="1394703725" sldId="1172"/>
            <ac:spMk id="2" creationId="{0C16DC5C-DC7F-408B-A4B7-C6512550E492}"/>
          </ac:spMkLst>
        </pc:spChg>
        <pc:spChg chg="add mod">
          <ac:chgData name="Bruce Telfer" userId="57d10e5ce16f5300" providerId="LiveId" clId="{7B2EFA04-4FE5-4DEE-B405-4DD6D436B655}" dt="2019-11-15T16:23:14.157" v="4824" actId="1076"/>
          <ac:spMkLst>
            <pc:docMk/>
            <pc:sldMk cId="1394703725" sldId="1172"/>
            <ac:spMk id="5" creationId="{68EEF1CD-CA39-4B6E-B4AA-4B1A2C8DF5D2}"/>
          </ac:spMkLst>
        </pc:spChg>
        <pc:picChg chg="add mod ord">
          <ac:chgData name="Bruce Telfer" userId="57d10e5ce16f5300" providerId="LiveId" clId="{7B2EFA04-4FE5-4DEE-B405-4DD6D436B655}" dt="2019-11-15T16:20:56.074" v="4748" actId="1076"/>
          <ac:picMkLst>
            <pc:docMk/>
            <pc:sldMk cId="1394703725" sldId="1172"/>
            <ac:picMk id="4" creationId="{107489E7-7848-43EA-BDE5-F129B87836B6}"/>
          </ac:picMkLst>
        </pc:picChg>
      </pc:sldChg>
      <pc:sldChg chg="modSp add del">
        <pc:chgData name="Bruce Telfer" userId="57d10e5ce16f5300" providerId="LiveId" clId="{7B2EFA04-4FE5-4DEE-B405-4DD6D436B655}" dt="2019-11-15T15:14:55.427" v="4460" actId="2696"/>
        <pc:sldMkLst>
          <pc:docMk/>
          <pc:sldMk cId="3168464974" sldId="1172"/>
        </pc:sldMkLst>
        <pc:spChg chg="mod">
          <ac:chgData name="Bruce Telfer" userId="57d10e5ce16f5300" providerId="LiveId" clId="{7B2EFA04-4FE5-4DEE-B405-4DD6D436B655}" dt="2019-11-13T15:44:51.589" v="4161" actId="113"/>
          <ac:spMkLst>
            <pc:docMk/>
            <pc:sldMk cId="3168464974" sldId="1172"/>
            <ac:spMk id="7" creationId="{A9998B51-8D7C-4457-91D8-DA4A99BAD4C9}"/>
          </ac:spMkLst>
        </pc:spChg>
      </pc:sldChg>
      <pc:sldChg chg="add">
        <pc:chgData name="Bruce Telfer" userId="57d10e5ce16f5300" providerId="LiveId" clId="{7B2EFA04-4FE5-4DEE-B405-4DD6D436B655}" dt="2019-11-15T16:16:09.944" v="4730"/>
        <pc:sldMkLst>
          <pc:docMk/>
          <pc:sldMk cId="2377031956" sldId="1173"/>
        </pc:sldMkLst>
      </pc:sldChg>
      <pc:sldChg chg="addSp modSp add">
        <pc:chgData name="Bruce Telfer" userId="57d10e5ce16f5300" providerId="LiveId" clId="{7B2EFA04-4FE5-4DEE-B405-4DD6D436B655}" dt="2019-11-15T21:10:06.412" v="4830" actId="14100"/>
        <pc:sldMkLst>
          <pc:docMk/>
          <pc:sldMk cId="1506962573" sldId="1174"/>
        </pc:sldMkLst>
        <pc:picChg chg="add mod">
          <ac:chgData name="Bruce Telfer" userId="57d10e5ce16f5300" providerId="LiveId" clId="{7B2EFA04-4FE5-4DEE-B405-4DD6D436B655}" dt="2019-11-15T21:10:06.412" v="4830" actId="14100"/>
          <ac:picMkLst>
            <pc:docMk/>
            <pc:sldMk cId="1506962573" sldId="1174"/>
            <ac:picMk id="3" creationId="{BEC81F2D-F8F7-400F-85D2-21073DE21231}"/>
          </ac:picMkLst>
        </pc:picChg>
      </pc:sldChg>
      <pc:sldChg chg="addSp modSp add">
        <pc:chgData name="Bruce Telfer" userId="57d10e5ce16f5300" providerId="LiveId" clId="{7B2EFA04-4FE5-4DEE-B405-4DD6D436B655}" dt="2019-11-15T21:17:04.859" v="4893" actId="1076"/>
        <pc:sldMkLst>
          <pc:docMk/>
          <pc:sldMk cId="272919404" sldId="1175"/>
        </pc:sldMkLst>
        <pc:spChg chg="add mod">
          <ac:chgData name="Bruce Telfer" userId="57d10e5ce16f5300" providerId="LiveId" clId="{7B2EFA04-4FE5-4DEE-B405-4DD6D436B655}" dt="2019-11-15T21:16:18.267" v="4865" actId="1076"/>
          <ac:spMkLst>
            <pc:docMk/>
            <pc:sldMk cId="272919404" sldId="1175"/>
            <ac:spMk id="4" creationId="{FC1130D0-20A1-4DDD-98F2-40561A5AB0D9}"/>
          </ac:spMkLst>
        </pc:spChg>
        <pc:spChg chg="add mod">
          <ac:chgData name="Bruce Telfer" userId="57d10e5ce16f5300" providerId="LiveId" clId="{7B2EFA04-4FE5-4DEE-B405-4DD6D436B655}" dt="2019-11-15T21:17:04.859" v="4893" actId="1076"/>
          <ac:spMkLst>
            <pc:docMk/>
            <pc:sldMk cId="272919404" sldId="1175"/>
            <ac:spMk id="5" creationId="{C4FB1C26-BDBB-47CD-A29F-3B7BF09DC770}"/>
          </ac:spMkLst>
        </pc:spChg>
        <pc:picChg chg="add mod">
          <ac:chgData name="Bruce Telfer" userId="57d10e5ce16f5300" providerId="LiveId" clId="{7B2EFA04-4FE5-4DEE-B405-4DD6D436B655}" dt="2019-11-15T21:12:47.971" v="4838" actId="14100"/>
          <ac:picMkLst>
            <pc:docMk/>
            <pc:sldMk cId="272919404" sldId="1175"/>
            <ac:picMk id="3" creationId="{2B8E2C27-FF86-493C-A095-525274F17020}"/>
          </ac:picMkLst>
        </pc:picChg>
      </pc:sldChg>
      <pc:sldMasterChg chg="modSp modSldLayout">
        <pc:chgData name="Bruce Telfer" userId="57d10e5ce16f5300" providerId="LiveId" clId="{7B2EFA04-4FE5-4DEE-B405-4DD6D436B655}" dt="2019-11-05T19:52:53.608" v="99"/>
        <pc:sldMasterMkLst>
          <pc:docMk/>
          <pc:sldMasterMk cId="839894690" sldId="2147483648"/>
        </pc:sldMasterMkLst>
        <pc:spChg chg="mod">
          <ac:chgData name="Bruce Telfer" userId="57d10e5ce16f5300" providerId="LiveId" clId="{7B2EFA04-4FE5-4DEE-B405-4DD6D436B655}" dt="2019-11-05T19:52:53.608" v="99"/>
          <ac:spMkLst>
            <pc:docMk/>
            <pc:sldMasterMk cId="839894690" sldId="2147483648"/>
            <ac:spMk id="2" creationId="{00000000-0000-0000-0000-000000000000}"/>
          </ac:spMkLst>
        </pc:spChg>
        <pc:spChg chg="mod">
          <ac:chgData name="Bruce Telfer" userId="57d10e5ce16f5300" providerId="LiveId" clId="{7B2EFA04-4FE5-4DEE-B405-4DD6D436B655}" dt="2019-11-05T19:52:53.608" v="99"/>
          <ac:spMkLst>
            <pc:docMk/>
            <pc:sldMasterMk cId="839894690" sldId="2147483648"/>
            <ac:spMk id="3" creationId="{00000000-0000-0000-0000-000000000000}"/>
          </ac:spMkLst>
        </pc:spChg>
        <pc:spChg chg="mod">
          <ac:chgData name="Bruce Telfer" userId="57d10e5ce16f5300" providerId="LiveId" clId="{7B2EFA04-4FE5-4DEE-B405-4DD6D436B655}" dt="2019-11-05T19:52:53.608" v="99"/>
          <ac:spMkLst>
            <pc:docMk/>
            <pc:sldMasterMk cId="839894690" sldId="2147483648"/>
            <ac:spMk id="4" creationId="{00000000-0000-0000-0000-000000000000}"/>
          </ac:spMkLst>
        </pc:spChg>
        <pc:spChg chg="mod">
          <ac:chgData name="Bruce Telfer" userId="57d10e5ce16f5300" providerId="LiveId" clId="{7B2EFA04-4FE5-4DEE-B405-4DD6D436B655}" dt="2019-11-05T19:52:53.608" v="99"/>
          <ac:spMkLst>
            <pc:docMk/>
            <pc:sldMasterMk cId="839894690" sldId="2147483648"/>
            <ac:spMk id="5" creationId="{00000000-0000-0000-0000-000000000000}"/>
          </ac:spMkLst>
        </pc:spChg>
        <pc:spChg chg="mod">
          <ac:chgData name="Bruce Telfer" userId="57d10e5ce16f5300" providerId="LiveId" clId="{7B2EFA04-4FE5-4DEE-B405-4DD6D436B655}" dt="2019-11-05T19:52:53.608" v="99"/>
          <ac:spMkLst>
            <pc:docMk/>
            <pc:sldMasterMk cId="839894690" sldId="2147483648"/>
            <ac:spMk id="6" creationId="{00000000-0000-0000-0000-000000000000}"/>
          </ac:spMkLst>
        </pc:spChg>
        <pc:sldLayoutChg chg="modSp">
          <pc:chgData name="Bruce Telfer" userId="57d10e5ce16f5300" providerId="LiveId" clId="{7B2EFA04-4FE5-4DEE-B405-4DD6D436B655}" dt="2019-11-05T19:52:53.608" v="99"/>
          <pc:sldLayoutMkLst>
            <pc:docMk/>
            <pc:sldMasterMk cId="839894690" sldId="2147483648"/>
            <pc:sldLayoutMk cId="3540048626" sldId="2147483649"/>
          </pc:sldLayoutMkLst>
          <pc:spChg chg="mod">
            <ac:chgData name="Bruce Telfer" userId="57d10e5ce16f5300" providerId="LiveId" clId="{7B2EFA04-4FE5-4DEE-B405-4DD6D436B655}" dt="2019-11-05T19:52:53.608" v="99"/>
            <ac:spMkLst>
              <pc:docMk/>
              <pc:sldMasterMk cId="839894690" sldId="2147483648"/>
              <pc:sldLayoutMk cId="3540048626" sldId="2147483649"/>
              <ac:spMk id="2" creationId="{00000000-0000-0000-0000-000000000000}"/>
            </ac:spMkLst>
          </pc:spChg>
          <pc:spChg chg="mod">
            <ac:chgData name="Bruce Telfer" userId="57d10e5ce16f5300" providerId="LiveId" clId="{7B2EFA04-4FE5-4DEE-B405-4DD6D436B655}" dt="2019-11-05T19:52:53.608" v="99"/>
            <ac:spMkLst>
              <pc:docMk/>
              <pc:sldMasterMk cId="839894690" sldId="2147483648"/>
              <pc:sldLayoutMk cId="3540048626" sldId="2147483649"/>
              <ac:spMk id="3" creationId="{00000000-0000-0000-0000-000000000000}"/>
            </ac:spMkLst>
          </pc:spChg>
        </pc:sldLayoutChg>
        <pc:sldLayoutChg chg="modSp">
          <pc:chgData name="Bruce Telfer" userId="57d10e5ce16f5300" providerId="LiveId" clId="{7B2EFA04-4FE5-4DEE-B405-4DD6D436B655}" dt="2019-11-05T19:52:53.608" v="99"/>
          <pc:sldLayoutMkLst>
            <pc:docMk/>
            <pc:sldMasterMk cId="839894690" sldId="2147483648"/>
            <pc:sldLayoutMk cId="3046433596" sldId="2147483651"/>
          </pc:sldLayoutMkLst>
          <pc:spChg chg="mod">
            <ac:chgData name="Bruce Telfer" userId="57d10e5ce16f5300" providerId="LiveId" clId="{7B2EFA04-4FE5-4DEE-B405-4DD6D436B655}" dt="2019-11-05T19:52:53.608" v="99"/>
            <ac:spMkLst>
              <pc:docMk/>
              <pc:sldMasterMk cId="839894690" sldId="2147483648"/>
              <pc:sldLayoutMk cId="3046433596" sldId="2147483651"/>
              <ac:spMk id="2" creationId="{00000000-0000-0000-0000-000000000000}"/>
            </ac:spMkLst>
          </pc:spChg>
          <pc:spChg chg="mod">
            <ac:chgData name="Bruce Telfer" userId="57d10e5ce16f5300" providerId="LiveId" clId="{7B2EFA04-4FE5-4DEE-B405-4DD6D436B655}" dt="2019-11-05T19:52:53.608" v="99"/>
            <ac:spMkLst>
              <pc:docMk/>
              <pc:sldMasterMk cId="839894690" sldId="2147483648"/>
              <pc:sldLayoutMk cId="3046433596" sldId="2147483651"/>
              <ac:spMk id="3" creationId="{00000000-0000-0000-0000-000000000000}"/>
            </ac:spMkLst>
          </pc:spChg>
        </pc:sldLayoutChg>
        <pc:sldLayoutChg chg="modSp">
          <pc:chgData name="Bruce Telfer" userId="57d10e5ce16f5300" providerId="LiveId" clId="{7B2EFA04-4FE5-4DEE-B405-4DD6D436B655}" dt="2019-11-05T19:52:53.608" v="99"/>
          <pc:sldLayoutMkLst>
            <pc:docMk/>
            <pc:sldMasterMk cId="839894690" sldId="2147483648"/>
            <pc:sldLayoutMk cId="712720821" sldId="2147483652"/>
          </pc:sldLayoutMkLst>
          <pc:spChg chg="mod">
            <ac:chgData name="Bruce Telfer" userId="57d10e5ce16f5300" providerId="LiveId" clId="{7B2EFA04-4FE5-4DEE-B405-4DD6D436B655}" dt="2019-11-05T19:52:53.608" v="99"/>
            <ac:spMkLst>
              <pc:docMk/>
              <pc:sldMasterMk cId="839894690" sldId="2147483648"/>
              <pc:sldLayoutMk cId="712720821" sldId="2147483652"/>
              <ac:spMk id="3" creationId="{00000000-0000-0000-0000-000000000000}"/>
            </ac:spMkLst>
          </pc:spChg>
          <pc:spChg chg="mod">
            <ac:chgData name="Bruce Telfer" userId="57d10e5ce16f5300" providerId="LiveId" clId="{7B2EFA04-4FE5-4DEE-B405-4DD6D436B655}" dt="2019-11-05T19:52:53.608" v="99"/>
            <ac:spMkLst>
              <pc:docMk/>
              <pc:sldMasterMk cId="839894690" sldId="2147483648"/>
              <pc:sldLayoutMk cId="712720821" sldId="2147483652"/>
              <ac:spMk id="4" creationId="{00000000-0000-0000-0000-000000000000}"/>
            </ac:spMkLst>
          </pc:spChg>
        </pc:sldLayoutChg>
        <pc:sldLayoutChg chg="modSp">
          <pc:chgData name="Bruce Telfer" userId="57d10e5ce16f5300" providerId="LiveId" clId="{7B2EFA04-4FE5-4DEE-B405-4DD6D436B655}" dt="2019-11-05T19:52:53.608" v="99"/>
          <pc:sldLayoutMkLst>
            <pc:docMk/>
            <pc:sldMasterMk cId="839894690" sldId="2147483648"/>
            <pc:sldLayoutMk cId="189044013" sldId="2147483653"/>
          </pc:sldLayoutMkLst>
          <pc:spChg chg="mod">
            <ac:chgData name="Bruce Telfer" userId="57d10e5ce16f5300" providerId="LiveId" clId="{7B2EFA04-4FE5-4DEE-B405-4DD6D436B655}" dt="2019-11-05T19:52:53.608" v="99"/>
            <ac:spMkLst>
              <pc:docMk/>
              <pc:sldMasterMk cId="839894690" sldId="2147483648"/>
              <pc:sldLayoutMk cId="189044013" sldId="2147483653"/>
              <ac:spMk id="3" creationId="{00000000-0000-0000-0000-000000000000}"/>
            </ac:spMkLst>
          </pc:spChg>
          <pc:spChg chg="mod">
            <ac:chgData name="Bruce Telfer" userId="57d10e5ce16f5300" providerId="LiveId" clId="{7B2EFA04-4FE5-4DEE-B405-4DD6D436B655}" dt="2019-11-05T19:52:53.608" v="99"/>
            <ac:spMkLst>
              <pc:docMk/>
              <pc:sldMasterMk cId="839894690" sldId="2147483648"/>
              <pc:sldLayoutMk cId="189044013" sldId="2147483653"/>
              <ac:spMk id="4" creationId="{00000000-0000-0000-0000-000000000000}"/>
            </ac:spMkLst>
          </pc:spChg>
          <pc:spChg chg="mod">
            <ac:chgData name="Bruce Telfer" userId="57d10e5ce16f5300" providerId="LiveId" clId="{7B2EFA04-4FE5-4DEE-B405-4DD6D436B655}" dt="2019-11-05T19:52:53.608" v="99"/>
            <ac:spMkLst>
              <pc:docMk/>
              <pc:sldMasterMk cId="839894690" sldId="2147483648"/>
              <pc:sldLayoutMk cId="189044013" sldId="2147483653"/>
              <ac:spMk id="5" creationId="{00000000-0000-0000-0000-000000000000}"/>
            </ac:spMkLst>
          </pc:spChg>
          <pc:spChg chg="mod">
            <ac:chgData name="Bruce Telfer" userId="57d10e5ce16f5300" providerId="LiveId" clId="{7B2EFA04-4FE5-4DEE-B405-4DD6D436B655}" dt="2019-11-05T19:52:53.608" v="99"/>
            <ac:spMkLst>
              <pc:docMk/>
              <pc:sldMasterMk cId="839894690" sldId="2147483648"/>
              <pc:sldLayoutMk cId="189044013" sldId="2147483653"/>
              <ac:spMk id="6" creationId="{00000000-0000-0000-0000-000000000000}"/>
            </ac:spMkLst>
          </pc:spChg>
        </pc:sldLayoutChg>
        <pc:sldLayoutChg chg="modSp">
          <pc:chgData name="Bruce Telfer" userId="57d10e5ce16f5300" providerId="LiveId" clId="{7B2EFA04-4FE5-4DEE-B405-4DD6D436B655}" dt="2019-11-05T19:52:53.608" v="99"/>
          <pc:sldLayoutMkLst>
            <pc:docMk/>
            <pc:sldMasterMk cId="839894690" sldId="2147483648"/>
            <pc:sldLayoutMk cId="3892030701" sldId="2147483656"/>
          </pc:sldLayoutMkLst>
          <pc:spChg chg="mod">
            <ac:chgData name="Bruce Telfer" userId="57d10e5ce16f5300" providerId="LiveId" clId="{7B2EFA04-4FE5-4DEE-B405-4DD6D436B655}" dt="2019-11-05T19:52:53.608" v="99"/>
            <ac:spMkLst>
              <pc:docMk/>
              <pc:sldMasterMk cId="839894690" sldId="2147483648"/>
              <pc:sldLayoutMk cId="3892030701" sldId="2147483656"/>
              <ac:spMk id="2" creationId="{00000000-0000-0000-0000-000000000000}"/>
            </ac:spMkLst>
          </pc:spChg>
          <pc:spChg chg="mod">
            <ac:chgData name="Bruce Telfer" userId="57d10e5ce16f5300" providerId="LiveId" clId="{7B2EFA04-4FE5-4DEE-B405-4DD6D436B655}" dt="2019-11-05T19:52:53.608" v="99"/>
            <ac:spMkLst>
              <pc:docMk/>
              <pc:sldMasterMk cId="839894690" sldId="2147483648"/>
              <pc:sldLayoutMk cId="3892030701" sldId="2147483656"/>
              <ac:spMk id="3" creationId="{00000000-0000-0000-0000-000000000000}"/>
            </ac:spMkLst>
          </pc:spChg>
          <pc:spChg chg="mod">
            <ac:chgData name="Bruce Telfer" userId="57d10e5ce16f5300" providerId="LiveId" clId="{7B2EFA04-4FE5-4DEE-B405-4DD6D436B655}" dt="2019-11-05T19:52:53.608" v="99"/>
            <ac:spMkLst>
              <pc:docMk/>
              <pc:sldMasterMk cId="839894690" sldId="2147483648"/>
              <pc:sldLayoutMk cId="3892030701" sldId="2147483656"/>
              <ac:spMk id="4" creationId="{00000000-0000-0000-0000-000000000000}"/>
            </ac:spMkLst>
          </pc:spChg>
        </pc:sldLayoutChg>
        <pc:sldLayoutChg chg="modSp">
          <pc:chgData name="Bruce Telfer" userId="57d10e5ce16f5300" providerId="LiveId" clId="{7B2EFA04-4FE5-4DEE-B405-4DD6D436B655}" dt="2019-11-05T19:52:53.608" v="99"/>
          <pc:sldLayoutMkLst>
            <pc:docMk/>
            <pc:sldMasterMk cId="839894690" sldId="2147483648"/>
            <pc:sldLayoutMk cId="2954431114" sldId="2147483657"/>
          </pc:sldLayoutMkLst>
          <pc:spChg chg="mod">
            <ac:chgData name="Bruce Telfer" userId="57d10e5ce16f5300" providerId="LiveId" clId="{7B2EFA04-4FE5-4DEE-B405-4DD6D436B655}" dt="2019-11-05T19:52:53.608" v="99"/>
            <ac:spMkLst>
              <pc:docMk/>
              <pc:sldMasterMk cId="839894690" sldId="2147483648"/>
              <pc:sldLayoutMk cId="2954431114" sldId="2147483657"/>
              <ac:spMk id="2" creationId="{00000000-0000-0000-0000-000000000000}"/>
            </ac:spMkLst>
          </pc:spChg>
          <pc:spChg chg="mod">
            <ac:chgData name="Bruce Telfer" userId="57d10e5ce16f5300" providerId="LiveId" clId="{7B2EFA04-4FE5-4DEE-B405-4DD6D436B655}" dt="2019-11-05T19:52:53.608" v="99"/>
            <ac:spMkLst>
              <pc:docMk/>
              <pc:sldMasterMk cId="839894690" sldId="2147483648"/>
              <pc:sldLayoutMk cId="2954431114" sldId="2147483657"/>
              <ac:spMk id="3" creationId="{00000000-0000-0000-0000-000000000000}"/>
            </ac:spMkLst>
          </pc:spChg>
          <pc:spChg chg="mod">
            <ac:chgData name="Bruce Telfer" userId="57d10e5ce16f5300" providerId="LiveId" clId="{7B2EFA04-4FE5-4DEE-B405-4DD6D436B655}" dt="2019-11-05T19:52:53.608" v="99"/>
            <ac:spMkLst>
              <pc:docMk/>
              <pc:sldMasterMk cId="839894690" sldId="2147483648"/>
              <pc:sldLayoutMk cId="2954431114" sldId="2147483657"/>
              <ac:spMk id="4" creationId="{00000000-0000-0000-0000-000000000000}"/>
            </ac:spMkLst>
          </pc:spChg>
        </pc:sldLayoutChg>
        <pc:sldLayoutChg chg="modSp">
          <pc:chgData name="Bruce Telfer" userId="57d10e5ce16f5300" providerId="LiveId" clId="{7B2EFA04-4FE5-4DEE-B405-4DD6D436B655}" dt="2019-11-05T19:52:53.608" v="99"/>
          <pc:sldLayoutMkLst>
            <pc:docMk/>
            <pc:sldMasterMk cId="839894690" sldId="2147483648"/>
            <pc:sldLayoutMk cId="1719122715" sldId="2147483659"/>
          </pc:sldLayoutMkLst>
          <pc:spChg chg="mod">
            <ac:chgData name="Bruce Telfer" userId="57d10e5ce16f5300" providerId="LiveId" clId="{7B2EFA04-4FE5-4DEE-B405-4DD6D436B655}" dt="2019-11-05T19:52:53.608" v="99"/>
            <ac:spMkLst>
              <pc:docMk/>
              <pc:sldMasterMk cId="839894690" sldId="2147483648"/>
              <pc:sldLayoutMk cId="1719122715" sldId="2147483659"/>
              <ac:spMk id="2" creationId="{00000000-0000-0000-0000-000000000000}"/>
            </ac:spMkLst>
          </pc:spChg>
          <pc:spChg chg="mod">
            <ac:chgData name="Bruce Telfer" userId="57d10e5ce16f5300" providerId="LiveId" clId="{7B2EFA04-4FE5-4DEE-B405-4DD6D436B655}" dt="2019-11-05T19:52:53.608" v="99"/>
            <ac:spMkLst>
              <pc:docMk/>
              <pc:sldMasterMk cId="839894690" sldId="2147483648"/>
              <pc:sldLayoutMk cId="1719122715" sldId="2147483659"/>
              <ac:spMk id="3" creationId="{00000000-0000-0000-0000-000000000000}"/>
            </ac:spMkLst>
          </pc:spChg>
        </pc:sldLayoutChg>
      </pc:sldMasterChg>
    </pc:docChg>
  </pc:docChgLst>
  <pc:docChgLst>
    <pc:chgData name="Bruce Telfer" userId="57d10e5ce16f5300" providerId="LiveId" clId="{9CD80A37-A8CE-41B8-BEAE-9F8BA3875259}"/>
    <pc:docChg chg="undo custSel addSld delSld modSld sldOrd">
      <pc:chgData name="Bruce Telfer" userId="57d10e5ce16f5300" providerId="LiveId" clId="{9CD80A37-A8CE-41B8-BEAE-9F8BA3875259}" dt="2019-10-14T16:22:14.884" v="690"/>
      <pc:docMkLst>
        <pc:docMk/>
      </pc:docMkLst>
      <pc:sldChg chg="ord">
        <pc:chgData name="Bruce Telfer" userId="57d10e5ce16f5300" providerId="LiveId" clId="{9CD80A37-A8CE-41B8-BEAE-9F8BA3875259}" dt="2019-10-14T15:13:53.140" v="660"/>
        <pc:sldMkLst>
          <pc:docMk/>
          <pc:sldMk cId="1635124773" sldId="306"/>
        </pc:sldMkLst>
      </pc:sldChg>
      <pc:sldChg chg="addSp modSp ord">
        <pc:chgData name="Bruce Telfer" userId="57d10e5ce16f5300" providerId="LiveId" clId="{9CD80A37-A8CE-41B8-BEAE-9F8BA3875259}" dt="2019-10-13T20:47:19.460" v="295" actId="1076"/>
        <pc:sldMkLst>
          <pc:docMk/>
          <pc:sldMk cId="1043653794" sldId="366"/>
        </pc:sldMkLst>
        <pc:spChg chg="mod">
          <ac:chgData name="Bruce Telfer" userId="57d10e5ce16f5300" providerId="LiveId" clId="{9CD80A37-A8CE-41B8-BEAE-9F8BA3875259}" dt="2019-10-13T20:47:05.789" v="294" actId="20577"/>
          <ac:spMkLst>
            <pc:docMk/>
            <pc:sldMk cId="1043653794" sldId="366"/>
            <ac:spMk id="2" creationId="{00000000-0000-0000-0000-000000000000}"/>
          </ac:spMkLst>
        </pc:spChg>
        <pc:spChg chg="mod">
          <ac:chgData name="Bruce Telfer" userId="57d10e5ce16f5300" providerId="LiveId" clId="{9CD80A37-A8CE-41B8-BEAE-9F8BA3875259}" dt="2019-10-13T20:47:19.460" v="295" actId="1076"/>
          <ac:spMkLst>
            <pc:docMk/>
            <pc:sldMk cId="1043653794" sldId="366"/>
            <ac:spMk id="3" creationId="{00000000-0000-0000-0000-000000000000}"/>
          </ac:spMkLst>
        </pc:spChg>
        <pc:picChg chg="add mod">
          <ac:chgData name="Bruce Telfer" userId="57d10e5ce16f5300" providerId="LiveId" clId="{9CD80A37-A8CE-41B8-BEAE-9F8BA3875259}" dt="2019-10-13T20:45:44.199" v="264" actId="167"/>
          <ac:picMkLst>
            <pc:docMk/>
            <pc:sldMk cId="1043653794" sldId="366"/>
            <ac:picMk id="6" creationId="{5A62F9BA-4A7C-425D-9278-4CA8B702F0C5}"/>
          </ac:picMkLst>
        </pc:picChg>
      </pc:sldChg>
      <pc:sldChg chg="ord">
        <pc:chgData name="Bruce Telfer" userId="57d10e5ce16f5300" providerId="LiveId" clId="{9CD80A37-A8CE-41B8-BEAE-9F8BA3875259}" dt="2019-10-14T15:18:37.910" v="662"/>
        <pc:sldMkLst>
          <pc:docMk/>
          <pc:sldMk cId="3593684945" sldId="498"/>
        </pc:sldMkLst>
      </pc:sldChg>
      <pc:sldChg chg="ord">
        <pc:chgData name="Bruce Telfer" userId="57d10e5ce16f5300" providerId="LiveId" clId="{9CD80A37-A8CE-41B8-BEAE-9F8BA3875259}" dt="2019-10-14T15:19:44.759" v="664"/>
        <pc:sldMkLst>
          <pc:docMk/>
          <pc:sldMk cId="3391157918" sldId="499"/>
        </pc:sldMkLst>
      </pc:sldChg>
      <pc:sldChg chg="ord">
        <pc:chgData name="Bruce Telfer" userId="57d10e5ce16f5300" providerId="LiveId" clId="{9CD80A37-A8CE-41B8-BEAE-9F8BA3875259}" dt="2019-10-14T15:20:04.158" v="665"/>
        <pc:sldMkLst>
          <pc:docMk/>
          <pc:sldMk cId="4193061614" sldId="500"/>
        </pc:sldMkLst>
      </pc:sldChg>
      <pc:sldChg chg="ord">
        <pc:chgData name="Bruce Telfer" userId="57d10e5ce16f5300" providerId="LiveId" clId="{9CD80A37-A8CE-41B8-BEAE-9F8BA3875259}" dt="2019-10-14T15:20:54.426" v="667"/>
        <pc:sldMkLst>
          <pc:docMk/>
          <pc:sldMk cId="3637640259" sldId="501"/>
        </pc:sldMkLst>
      </pc:sldChg>
      <pc:sldChg chg="add">
        <pc:chgData name="Bruce Telfer" userId="57d10e5ce16f5300" providerId="LiveId" clId="{9CD80A37-A8CE-41B8-BEAE-9F8BA3875259}" dt="2019-10-14T15:40:46.957" v="685"/>
        <pc:sldMkLst>
          <pc:docMk/>
          <pc:sldMk cId="1241646773" sldId="504"/>
        </pc:sldMkLst>
      </pc:sldChg>
      <pc:sldChg chg="add">
        <pc:chgData name="Bruce Telfer" userId="57d10e5ce16f5300" providerId="LiveId" clId="{9CD80A37-A8CE-41B8-BEAE-9F8BA3875259}" dt="2019-10-14T15:41:13.129" v="686"/>
        <pc:sldMkLst>
          <pc:docMk/>
          <pc:sldMk cId="1590539148" sldId="505"/>
        </pc:sldMkLst>
      </pc:sldChg>
      <pc:sldChg chg="ord">
        <pc:chgData name="Bruce Telfer" userId="57d10e5ce16f5300" providerId="LiveId" clId="{9CD80A37-A8CE-41B8-BEAE-9F8BA3875259}" dt="2019-10-14T15:20:17.384" v="666"/>
        <pc:sldMkLst>
          <pc:docMk/>
          <pc:sldMk cId="3042574360" sldId="540"/>
        </pc:sldMkLst>
      </pc:sldChg>
      <pc:sldChg chg="ord">
        <pc:chgData name="Bruce Telfer" userId="57d10e5ce16f5300" providerId="LiveId" clId="{9CD80A37-A8CE-41B8-BEAE-9F8BA3875259}" dt="2019-10-14T15:31:10.672" v="678"/>
        <pc:sldMkLst>
          <pc:docMk/>
          <pc:sldMk cId="1873794177" sldId="548"/>
        </pc:sldMkLst>
      </pc:sldChg>
      <pc:sldChg chg="add ord">
        <pc:chgData name="Bruce Telfer" userId="57d10e5ce16f5300" providerId="LiveId" clId="{9CD80A37-A8CE-41B8-BEAE-9F8BA3875259}" dt="2019-10-14T15:37:19.057" v="683"/>
        <pc:sldMkLst>
          <pc:docMk/>
          <pc:sldMk cId="1629596099" sldId="702"/>
        </pc:sldMkLst>
      </pc:sldChg>
      <pc:sldChg chg="add">
        <pc:chgData name="Bruce Telfer" userId="57d10e5ce16f5300" providerId="LiveId" clId="{9CD80A37-A8CE-41B8-BEAE-9F8BA3875259}" dt="2019-10-14T07:09:18.381" v="582"/>
        <pc:sldMkLst>
          <pc:docMk/>
          <pc:sldMk cId="1982917676" sldId="712"/>
        </pc:sldMkLst>
      </pc:sldChg>
      <pc:sldChg chg="add">
        <pc:chgData name="Bruce Telfer" userId="57d10e5ce16f5300" providerId="LiveId" clId="{9CD80A37-A8CE-41B8-BEAE-9F8BA3875259}" dt="2019-10-14T15:25:50.356" v="669"/>
        <pc:sldMkLst>
          <pc:docMk/>
          <pc:sldMk cId="147842398" sldId="735"/>
        </pc:sldMkLst>
      </pc:sldChg>
      <pc:sldChg chg="addSp delSp modSp add modAnim">
        <pc:chgData name="Bruce Telfer" userId="57d10e5ce16f5300" providerId="LiveId" clId="{9CD80A37-A8CE-41B8-BEAE-9F8BA3875259}" dt="2019-10-14T07:08:16.326" v="581"/>
        <pc:sldMkLst>
          <pc:docMk/>
          <pc:sldMk cId="1343658815" sldId="745"/>
        </pc:sldMkLst>
        <pc:spChg chg="mod">
          <ac:chgData name="Bruce Telfer" userId="57d10e5ce16f5300" providerId="LiveId" clId="{9CD80A37-A8CE-41B8-BEAE-9F8BA3875259}" dt="2019-10-14T07:05:09.662" v="543" actId="255"/>
          <ac:spMkLst>
            <pc:docMk/>
            <pc:sldMk cId="1343658815" sldId="745"/>
            <ac:spMk id="2" creationId="{00000000-0000-0000-0000-000000000000}"/>
          </ac:spMkLst>
        </pc:spChg>
        <pc:spChg chg="del">
          <ac:chgData name="Bruce Telfer" userId="57d10e5ce16f5300" providerId="LiveId" clId="{9CD80A37-A8CE-41B8-BEAE-9F8BA3875259}" dt="2019-10-14T07:00:42.815" v="474" actId="478"/>
          <ac:spMkLst>
            <pc:docMk/>
            <pc:sldMk cId="1343658815" sldId="745"/>
            <ac:spMk id="3" creationId="{00000000-0000-0000-0000-000000000000}"/>
          </ac:spMkLst>
        </pc:spChg>
        <pc:spChg chg="del">
          <ac:chgData name="Bruce Telfer" userId="57d10e5ce16f5300" providerId="LiveId" clId="{9CD80A37-A8CE-41B8-BEAE-9F8BA3875259}" dt="2019-10-14T07:00:52.576" v="475" actId="478"/>
          <ac:spMkLst>
            <pc:docMk/>
            <pc:sldMk cId="1343658815" sldId="745"/>
            <ac:spMk id="4" creationId="{00000000-0000-0000-0000-000000000000}"/>
          </ac:spMkLst>
        </pc:spChg>
        <pc:spChg chg="add mod">
          <ac:chgData name="Bruce Telfer" userId="57d10e5ce16f5300" providerId="LiveId" clId="{9CD80A37-A8CE-41B8-BEAE-9F8BA3875259}" dt="2019-10-14T07:08:09.236" v="579" actId="1076"/>
          <ac:spMkLst>
            <pc:docMk/>
            <pc:sldMk cId="1343658815" sldId="745"/>
            <ac:spMk id="5" creationId="{B324BE38-A23A-4088-92D3-C024036BEBE8}"/>
          </ac:spMkLst>
        </pc:spChg>
        <pc:picChg chg="mod">
          <ac:chgData name="Bruce Telfer" userId="57d10e5ce16f5300" providerId="LiveId" clId="{9CD80A37-A8CE-41B8-BEAE-9F8BA3875259}" dt="2019-10-14T07:05:58.963" v="551" actId="1076"/>
          <ac:picMkLst>
            <pc:docMk/>
            <pc:sldMk cId="1343658815" sldId="745"/>
            <ac:picMk id="44034" creationId="{00000000-0000-0000-0000-000000000000}"/>
          </ac:picMkLst>
        </pc:picChg>
      </pc:sldChg>
      <pc:sldChg chg="add ord">
        <pc:chgData name="Bruce Telfer" userId="57d10e5ce16f5300" providerId="LiveId" clId="{9CD80A37-A8CE-41B8-BEAE-9F8BA3875259}" dt="2019-10-14T15:34:11.391" v="681"/>
        <pc:sldMkLst>
          <pc:docMk/>
          <pc:sldMk cId="1894265098" sldId="746"/>
        </pc:sldMkLst>
      </pc:sldChg>
      <pc:sldChg chg="add">
        <pc:chgData name="Bruce Telfer" userId="57d10e5ce16f5300" providerId="LiveId" clId="{9CD80A37-A8CE-41B8-BEAE-9F8BA3875259}" dt="2019-10-14T15:26:47.830" v="670"/>
        <pc:sldMkLst>
          <pc:docMk/>
          <pc:sldMk cId="3850689814" sldId="747"/>
        </pc:sldMkLst>
      </pc:sldChg>
      <pc:sldChg chg="add">
        <pc:chgData name="Bruce Telfer" userId="57d10e5ce16f5300" providerId="LiveId" clId="{9CD80A37-A8CE-41B8-BEAE-9F8BA3875259}" dt="2019-10-14T15:27:25.083" v="672"/>
        <pc:sldMkLst>
          <pc:docMk/>
          <pc:sldMk cId="3326578632" sldId="749"/>
        </pc:sldMkLst>
      </pc:sldChg>
      <pc:sldChg chg="add">
        <pc:chgData name="Bruce Telfer" userId="57d10e5ce16f5300" providerId="LiveId" clId="{9CD80A37-A8CE-41B8-BEAE-9F8BA3875259}" dt="2019-10-14T15:28:25.867" v="674"/>
        <pc:sldMkLst>
          <pc:docMk/>
          <pc:sldMk cId="3649172391" sldId="751"/>
        </pc:sldMkLst>
      </pc:sldChg>
      <pc:sldChg chg="add">
        <pc:chgData name="Bruce Telfer" userId="57d10e5ce16f5300" providerId="LiveId" clId="{9CD80A37-A8CE-41B8-BEAE-9F8BA3875259}" dt="2019-10-14T15:27:58.866" v="673"/>
        <pc:sldMkLst>
          <pc:docMk/>
          <pc:sldMk cId="3573351318" sldId="752"/>
        </pc:sldMkLst>
      </pc:sldChg>
      <pc:sldChg chg="add">
        <pc:chgData name="Bruce Telfer" userId="57d10e5ce16f5300" providerId="LiveId" clId="{9CD80A37-A8CE-41B8-BEAE-9F8BA3875259}" dt="2019-10-14T15:28:41.311" v="675"/>
        <pc:sldMkLst>
          <pc:docMk/>
          <pc:sldMk cId="2889968907" sldId="753"/>
        </pc:sldMkLst>
      </pc:sldChg>
      <pc:sldChg chg="add">
        <pc:chgData name="Bruce Telfer" userId="57d10e5ce16f5300" providerId="LiveId" clId="{9CD80A37-A8CE-41B8-BEAE-9F8BA3875259}" dt="2019-10-14T15:28:59.186" v="676"/>
        <pc:sldMkLst>
          <pc:docMk/>
          <pc:sldMk cId="1469776979" sldId="754"/>
        </pc:sldMkLst>
      </pc:sldChg>
      <pc:sldChg chg="add">
        <pc:chgData name="Bruce Telfer" userId="57d10e5ce16f5300" providerId="LiveId" clId="{9CD80A37-A8CE-41B8-BEAE-9F8BA3875259}" dt="2019-10-14T15:38:13.614" v="684"/>
        <pc:sldMkLst>
          <pc:docMk/>
          <pc:sldMk cId="3391770648" sldId="755"/>
        </pc:sldMkLst>
      </pc:sldChg>
      <pc:sldChg chg="add">
        <pc:chgData name="Bruce Telfer" userId="57d10e5ce16f5300" providerId="LiveId" clId="{9CD80A37-A8CE-41B8-BEAE-9F8BA3875259}" dt="2019-10-14T15:24:08.626" v="668"/>
        <pc:sldMkLst>
          <pc:docMk/>
          <pc:sldMk cId="3821851919" sldId="756"/>
        </pc:sldMkLst>
      </pc:sldChg>
      <pc:sldChg chg="add">
        <pc:chgData name="Bruce Telfer" userId="57d10e5ce16f5300" providerId="LiveId" clId="{9CD80A37-A8CE-41B8-BEAE-9F8BA3875259}" dt="2019-10-14T15:27:09.636" v="671"/>
        <pc:sldMkLst>
          <pc:docMk/>
          <pc:sldMk cId="465762308" sldId="764"/>
        </pc:sldMkLst>
      </pc:sldChg>
      <pc:sldChg chg="add">
        <pc:chgData name="Bruce Telfer" userId="57d10e5ce16f5300" providerId="LiveId" clId="{9CD80A37-A8CE-41B8-BEAE-9F8BA3875259}" dt="2019-10-14T15:32:28.991" v="679"/>
        <pc:sldMkLst>
          <pc:docMk/>
          <pc:sldMk cId="2568367926" sldId="767"/>
        </pc:sldMkLst>
      </pc:sldChg>
      <pc:sldChg chg="modSp add ord">
        <pc:chgData name="Bruce Telfer" userId="57d10e5ce16f5300" providerId="LiveId" clId="{9CD80A37-A8CE-41B8-BEAE-9F8BA3875259}" dt="2019-10-14T15:33:53.815" v="680"/>
        <pc:sldMkLst>
          <pc:docMk/>
          <pc:sldMk cId="2064867806" sldId="768"/>
        </pc:sldMkLst>
        <pc:spChg chg="mod">
          <ac:chgData name="Bruce Telfer" userId="57d10e5ce16f5300" providerId="LiveId" clId="{9CD80A37-A8CE-41B8-BEAE-9F8BA3875259}" dt="2019-10-14T11:13:57.044" v="656" actId="255"/>
          <ac:spMkLst>
            <pc:docMk/>
            <pc:sldMk cId="2064867806" sldId="768"/>
            <ac:spMk id="2" creationId="{00000000-0000-0000-0000-000000000000}"/>
          </ac:spMkLst>
        </pc:spChg>
      </pc:sldChg>
      <pc:sldChg chg="add">
        <pc:chgData name="Bruce Telfer" userId="57d10e5ce16f5300" providerId="LiveId" clId="{9CD80A37-A8CE-41B8-BEAE-9F8BA3875259}" dt="2019-10-14T08:09:53.508" v="633"/>
        <pc:sldMkLst>
          <pc:docMk/>
          <pc:sldMk cId="4063989265" sldId="773"/>
        </pc:sldMkLst>
      </pc:sldChg>
      <pc:sldChg chg="add">
        <pc:chgData name="Bruce Telfer" userId="57d10e5ce16f5300" providerId="LiveId" clId="{9CD80A37-A8CE-41B8-BEAE-9F8BA3875259}" dt="2019-10-14T16:20:50.168" v="687"/>
        <pc:sldMkLst>
          <pc:docMk/>
          <pc:sldMk cId="1654158469" sldId="775"/>
        </pc:sldMkLst>
      </pc:sldChg>
      <pc:sldChg chg="add">
        <pc:chgData name="Bruce Telfer" userId="57d10e5ce16f5300" providerId="LiveId" clId="{9CD80A37-A8CE-41B8-BEAE-9F8BA3875259}" dt="2019-10-14T16:21:10.042" v="688"/>
        <pc:sldMkLst>
          <pc:docMk/>
          <pc:sldMk cId="3938864941" sldId="777"/>
        </pc:sldMkLst>
      </pc:sldChg>
      <pc:sldChg chg="add">
        <pc:chgData name="Bruce Telfer" userId="57d10e5ce16f5300" providerId="LiveId" clId="{9CD80A37-A8CE-41B8-BEAE-9F8BA3875259}" dt="2019-10-14T16:22:14.884" v="690"/>
        <pc:sldMkLst>
          <pc:docMk/>
          <pc:sldMk cId="3884108824" sldId="778"/>
        </pc:sldMkLst>
      </pc:sldChg>
      <pc:sldChg chg="add">
        <pc:chgData name="Bruce Telfer" userId="57d10e5ce16f5300" providerId="LiveId" clId="{9CD80A37-A8CE-41B8-BEAE-9F8BA3875259}" dt="2019-10-14T16:21:54.044" v="689"/>
        <pc:sldMkLst>
          <pc:docMk/>
          <pc:sldMk cId="773535134" sldId="779"/>
        </pc:sldMkLst>
      </pc:sldChg>
      <pc:sldChg chg="modSp add">
        <pc:chgData name="Bruce Telfer" userId="57d10e5ce16f5300" providerId="LiveId" clId="{9CD80A37-A8CE-41B8-BEAE-9F8BA3875259}" dt="2019-10-13T21:22:47.520" v="453" actId="14100"/>
        <pc:sldMkLst>
          <pc:docMk/>
          <pc:sldMk cId="4250090752" sldId="784"/>
        </pc:sldMkLst>
        <pc:picChg chg="mod">
          <ac:chgData name="Bruce Telfer" userId="57d10e5ce16f5300" providerId="LiveId" clId="{9CD80A37-A8CE-41B8-BEAE-9F8BA3875259}" dt="2019-10-13T21:22:36.877" v="451" actId="12788"/>
          <ac:picMkLst>
            <pc:docMk/>
            <pc:sldMk cId="4250090752" sldId="784"/>
            <ac:picMk id="9218" creationId="{00000000-0000-0000-0000-000000000000}"/>
          </ac:picMkLst>
        </pc:picChg>
        <pc:picChg chg="mod">
          <ac:chgData name="Bruce Telfer" userId="57d10e5ce16f5300" providerId="LiveId" clId="{9CD80A37-A8CE-41B8-BEAE-9F8BA3875259}" dt="2019-10-13T21:22:47.520" v="453" actId="14100"/>
          <ac:picMkLst>
            <pc:docMk/>
            <pc:sldMk cId="4250090752" sldId="784"/>
            <ac:picMk id="9219" creationId="{00000000-0000-0000-0000-000000000000}"/>
          </ac:picMkLst>
        </pc:picChg>
      </pc:sldChg>
      <pc:sldChg chg="add ord">
        <pc:chgData name="Bruce Telfer" userId="57d10e5ce16f5300" providerId="LiveId" clId="{9CD80A37-A8CE-41B8-BEAE-9F8BA3875259}" dt="2019-10-13T21:23:56" v="456"/>
        <pc:sldMkLst>
          <pc:docMk/>
          <pc:sldMk cId="2775119848" sldId="785"/>
        </pc:sldMkLst>
      </pc:sldChg>
      <pc:sldChg chg="add">
        <pc:chgData name="Bruce Telfer" userId="57d10e5ce16f5300" providerId="LiveId" clId="{9CD80A37-A8CE-41B8-BEAE-9F8BA3875259}" dt="2019-10-14T07:09:48.955" v="583"/>
        <pc:sldMkLst>
          <pc:docMk/>
          <pc:sldMk cId="1753119083" sldId="801"/>
        </pc:sldMkLst>
      </pc:sldChg>
      <pc:sldChg chg="modSp add ord">
        <pc:chgData name="Bruce Telfer" userId="57d10e5ce16f5300" providerId="LiveId" clId="{9CD80A37-A8CE-41B8-BEAE-9F8BA3875259}" dt="2019-10-13T20:49:51.575" v="302" actId="20577"/>
        <pc:sldMkLst>
          <pc:docMk/>
          <pc:sldMk cId="3199547675" sldId="803"/>
        </pc:sldMkLst>
        <pc:spChg chg="mod">
          <ac:chgData name="Bruce Telfer" userId="57d10e5ce16f5300" providerId="LiveId" clId="{9CD80A37-A8CE-41B8-BEAE-9F8BA3875259}" dt="2019-10-13T20:48:51.461" v="296" actId="20577"/>
          <ac:spMkLst>
            <pc:docMk/>
            <pc:sldMk cId="3199547675" sldId="803"/>
            <ac:spMk id="2" creationId="{00000000-0000-0000-0000-000000000000}"/>
          </ac:spMkLst>
        </pc:spChg>
        <pc:spChg chg="mod">
          <ac:chgData name="Bruce Telfer" userId="57d10e5ce16f5300" providerId="LiveId" clId="{9CD80A37-A8CE-41B8-BEAE-9F8BA3875259}" dt="2019-10-13T20:49:51.575" v="302" actId="20577"/>
          <ac:spMkLst>
            <pc:docMk/>
            <pc:sldMk cId="3199547675" sldId="803"/>
            <ac:spMk id="3" creationId="{00000000-0000-0000-0000-000000000000}"/>
          </ac:spMkLst>
        </pc:spChg>
        <pc:picChg chg="mod">
          <ac:chgData name="Bruce Telfer" userId="57d10e5ce16f5300" providerId="LiveId" clId="{9CD80A37-A8CE-41B8-BEAE-9F8BA3875259}" dt="2019-10-13T20:38:46.957" v="103" actId="1076"/>
          <ac:picMkLst>
            <pc:docMk/>
            <pc:sldMk cId="3199547675" sldId="803"/>
            <ac:picMk id="20482" creationId="{00000000-0000-0000-0000-000000000000}"/>
          </ac:picMkLst>
        </pc:picChg>
      </pc:sldChg>
      <pc:sldChg chg="addSp delSp modSp">
        <pc:chgData name="Bruce Telfer" userId="57d10e5ce16f5300" providerId="LiveId" clId="{9CD80A37-A8CE-41B8-BEAE-9F8BA3875259}" dt="2019-10-13T20:25:41.063" v="1" actId="478"/>
        <pc:sldMkLst>
          <pc:docMk/>
          <pc:sldMk cId="803536390" sldId="1022"/>
        </pc:sldMkLst>
        <pc:picChg chg="add del mod">
          <ac:chgData name="Bruce Telfer" userId="57d10e5ce16f5300" providerId="LiveId" clId="{9CD80A37-A8CE-41B8-BEAE-9F8BA3875259}" dt="2019-10-13T20:25:41.063" v="1" actId="478"/>
          <ac:picMkLst>
            <pc:docMk/>
            <pc:sldMk cId="803536390" sldId="1022"/>
            <ac:picMk id="8" creationId="{08A45BE0-0255-4F03-A714-C911F3B7B0A2}"/>
          </ac:picMkLst>
        </pc:picChg>
      </pc:sldChg>
      <pc:sldChg chg="ord">
        <pc:chgData name="Bruce Telfer" userId="57d10e5ce16f5300" providerId="LiveId" clId="{9CD80A37-A8CE-41B8-BEAE-9F8BA3875259}" dt="2019-10-13T21:27:04.618" v="458"/>
        <pc:sldMkLst>
          <pc:docMk/>
          <pc:sldMk cId="3942558985" sldId="1023"/>
        </pc:sldMkLst>
      </pc:sldChg>
      <pc:sldChg chg="addSp modSp">
        <pc:chgData name="Bruce Telfer" userId="57d10e5ce16f5300" providerId="LiveId" clId="{9CD80A37-A8CE-41B8-BEAE-9F8BA3875259}" dt="2019-10-14T07:26:50.625" v="630" actId="1076"/>
        <pc:sldMkLst>
          <pc:docMk/>
          <pc:sldMk cId="2144343500" sldId="1030"/>
        </pc:sldMkLst>
        <pc:spChg chg="add mod">
          <ac:chgData name="Bruce Telfer" userId="57d10e5ce16f5300" providerId="LiveId" clId="{9CD80A37-A8CE-41B8-BEAE-9F8BA3875259}" dt="2019-10-14T07:26:50.625" v="630" actId="1076"/>
          <ac:spMkLst>
            <pc:docMk/>
            <pc:sldMk cId="2144343500" sldId="1030"/>
            <ac:spMk id="2" creationId="{4C76437B-47AE-44A0-873C-1983A3F156DA}"/>
          </ac:spMkLst>
        </pc:spChg>
      </pc:sldChg>
      <pc:sldChg chg="addSp delSp modSp add">
        <pc:chgData name="Bruce Telfer" userId="57d10e5ce16f5300" providerId="LiveId" clId="{9CD80A37-A8CE-41B8-BEAE-9F8BA3875259}" dt="2019-10-13T20:52:33.469" v="317" actId="255"/>
        <pc:sldMkLst>
          <pc:docMk/>
          <pc:sldMk cId="2693352976" sldId="1040"/>
        </pc:sldMkLst>
        <pc:spChg chg="add mod">
          <ac:chgData name="Bruce Telfer" userId="57d10e5ce16f5300" providerId="LiveId" clId="{9CD80A37-A8CE-41B8-BEAE-9F8BA3875259}" dt="2019-10-13T20:52:33.469" v="317" actId="255"/>
          <ac:spMkLst>
            <pc:docMk/>
            <pc:sldMk cId="2693352976" sldId="1040"/>
            <ac:spMk id="4" creationId="{A63F354C-CFD0-4933-9C41-4138F7FBB916}"/>
          </ac:spMkLst>
        </pc:spChg>
        <pc:spChg chg="add mod">
          <ac:chgData name="Bruce Telfer" userId="57d10e5ce16f5300" providerId="LiveId" clId="{9CD80A37-A8CE-41B8-BEAE-9F8BA3875259}" dt="2019-10-13T20:36:58.491" v="98" actId="1076"/>
          <ac:spMkLst>
            <pc:docMk/>
            <pc:sldMk cId="2693352976" sldId="1040"/>
            <ac:spMk id="7" creationId="{ECDE2FA6-09FA-4C9F-B9FD-AD182FA27F2C}"/>
          </ac:spMkLst>
        </pc:spChg>
        <pc:picChg chg="add del mod">
          <ac:chgData name="Bruce Telfer" userId="57d10e5ce16f5300" providerId="LiveId" clId="{9CD80A37-A8CE-41B8-BEAE-9F8BA3875259}" dt="2019-10-13T20:31:25.440" v="24" actId="478"/>
          <ac:picMkLst>
            <pc:docMk/>
            <pc:sldMk cId="2693352976" sldId="1040"/>
            <ac:picMk id="3" creationId="{9D32C35F-74EB-4026-9814-7CC216446E65}"/>
          </ac:picMkLst>
        </pc:picChg>
        <pc:picChg chg="add mod">
          <ac:chgData name="Bruce Telfer" userId="57d10e5ce16f5300" providerId="LiveId" clId="{9CD80A37-A8CE-41B8-BEAE-9F8BA3875259}" dt="2019-10-13T20:35:41.682" v="83" actId="1076"/>
          <ac:picMkLst>
            <pc:docMk/>
            <pc:sldMk cId="2693352976" sldId="1040"/>
            <ac:picMk id="6" creationId="{288B3303-5145-43BF-A4C7-6C5A5BC5AC6B}"/>
          </ac:picMkLst>
        </pc:picChg>
      </pc:sldChg>
      <pc:sldChg chg="add del">
        <pc:chgData name="Bruce Telfer" userId="57d10e5ce16f5300" providerId="LiveId" clId="{9CD80A37-A8CE-41B8-BEAE-9F8BA3875259}" dt="2019-10-13T20:38:35.120" v="100" actId="2696"/>
        <pc:sldMkLst>
          <pc:docMk/>
          <pc:sldMk cId="404844165" sldId="1041"/>
        </pc:sldMkLst>
      </pc:sldChg>
      <pc:sldChg chg="addSp modSp add">
        <pc:chgData name="Bruce Telfer" userId="57d10e5ce16f5300" providerId="LiveId" clId="{9CD80A37-A8CE-41B8-BEAE-9F8BA3875259}" dt="2019-10-13T20:55:17.642" v="354" actId="20577"/>
        <pc:sldMkLst>
          <pc:docMk/>
          <pc:sldMk cId="1804757958" sldId="1041"/>
        </pc:sldMkLst>
        <pc:spChg chg="add mod">
          <ac:chgData name="Bruce Telfer" userId="57d10e5ce16f5300" providerId="LiveId" clId="{9CD80A37-A8CE-41B8-BEAE-9F8BA3875259}" dt="2019-10-13T20:55:17.642" v="354" actId="20577"/>
          <ac:spMkLst>
            <pc:docMk/>
            <pc:sldMk cId="1804757958" sldId="1041"/>
            <ac:spMk id="2" creationId="{7F477AFE-CF26-46A2-854C-75CDD9E11E48}"/>
          </ac:spMkLst>
        </pc:spChg>
      </pc:sldChg>
      <pc:sldChg chg="add">
        <pc:chgData name="Bruce Telfer" userId="57d10e5ce16f5300" providerId="LiveId" clId="{9CD80A37-A8CE-41B8-BEAE-9F8BA3875259}" dt="2019-10-13T20:55:26.057" v="355"/>
        <pc:sldMkLst>
          <pc:docMk/>
          <pc:sldMk cId="4153633226" sldId="1042"/>
        </pc:sldMkLst>
      </pc:sldChg>
      <pc:sldChg chg="addSp modSp add">
        <pc:chgData name="Bruce Telfer" userId="57d10e5ce16f5300" providerId="LiveId" clId="{9CD80A37-A8CE-41B8-BEAE-9F8BA3875259}" dt="2019-10-13T21:04:25.354" v="378" actId="14100"/>
        <pc:sldMkLst>
          <pc:docMk/>
          <pc:sldMk cId="287267083" sldId="1043"/>
        </pc:sldMkLst>
        <pc:spChg chg="add mod">
          <ac:chgData name="Bruce Telfer" userId="57d10e5ce16f5300" providerId="LiveId" clId="{9CD80A37-A8CE-41B8-BEAE-9F8BA3875259}" dt="2019-10-13T21:04:25.354" v="378" actId="14100"/>
          <ac:spMkLst>
            <pc:docMk/>
            <pc:sldMk cId="287267083" sldId="1043"/>
            <ac:spMk id="2" creationId="{C565D029-B636-461E-AAAE-05A4AF35AD6D}"/>
          </ac:spMkLst>
        </pc:spChg>
      </pc:sldChg>
      <pc:sldChg chg="modSp add del">
        <pc:chgData name="Bruce Telfer" userId="57d10e5ce16f5300" providerId="LiveId" clId="{9CD80A37-A8CE-41B8-BEAE-9F8BA3875259}" dt="2019-10-13T21:03:17.565" v="358" actId="2696"/>
        <pc:sldMkLst>
          <pc:docMk/>
          <pc:sldMk cId="2323341875" sldId="1043"/>
        </pc:sldMkLst>
        <pc:spChg chg="mod">
          <ac:chgData name="Bruce Telfer" userId="57d10e5ce16f5300" providerId="LiveId" clId="{9CD80A37-A8CE-41B8-BEAE-9F8BA3875259}" dt="2019-10-13T21:03:03.376" v="357"/>
          <ac:spMkLst>
            <pc:docMk/>
            <pc:sldMk cId="2323341875" sldId="1043"/>
            <ac:spMk id="2" creationId="{7F477AFE-CF26-46A2-854C-75CDD9E11E48}"/>
          </ac:spMkLst>
        </pc:spChg>
      </pc:sldChg>
      <pc:sldChg chg="addSp modSp add">
        <pc:chgData name="Bruce Telfer" userId="57d10e5ce16f5300" providerId="LiveId" clId="{9CD80A37-A8CE-41B8-BEAE-9F8BA3875259}" dt="2019-10-13T21:19:32.714" v="437" actId="6549"/>
        <pc:sldMkLst>
          <pc:docMk/>
          <pc:sldMk cId="2145905530" sldId="1044"/>
        </pc:sldMkLst>
        <pc:spChg chg="add mod">
          <ac:chgData name="Bruce Telfer" userId="57d10e5ce16f5300" providerId="LiveId" clId="{9CD80A37-A8CE-41B8-BEAE-9F8BA3875259}" dt="2019-10-13T21:19:32.714" v="437" actId="6549"/>
          <ac:spMkLst>
            <pc:docMk/>
            <pc:sldMk cId="2145905530" sldId="1044"/>
            <ac:spMk id="4" creationId="{C09D189B-F8D1-4BB3-B049-0D1D9CD65573}"/>
          </ac:spMkLst>
        </pc:spChg>
        <pc:spChg chg="add mod">
          <ac:chgData name="Bruce Telfer" userId="57d10e5ce16f5300" providerId="LiveId" clId="{9CD80A37-A8CE-41B8-BEAE-9F8BA3875259}" dt="2019-10-13T21:18:43.792" v="433" actId="1076"/>
          <ac:spMkLst>
            <pc:docMk/>
            <pc:sldMk cId="2145905530" sldId="1044"/>
            <ac:spMk id="5" creationId="{2347D552-4F62-48D5-B208-3D6FBB5C8BCF}"/>
          </ac:spMkLst>
        </pc:spChg>
        <pc:picChg chg="add mod">
          <ac:chgData name="Bruce Telfer" userId="57d10e5ce16f5300" providerId="LiveId" clId="{9CD80A37-A8CE-41B8-BEAE-9F8BA3875259}" dt="2019-10-13T21:13:17.633" v="382" actId="14100"/>
          <ac:picMkLst>
            <pc:docMk/>
            <pc:sldMk cId="2145905530" sldId="1044"/>
            <ac:picMk id="3" creationId="{4C36699F-45B4-4B80-979F-50CC6E4145EC}"/>
          </ac:picMkLst>
        </pc:picChg>
      </pc:sldChg>
      <pc:sldChg chg="add">
        <pc:chgData name="Bruce Telfer" userId="57d10e5ce16f5300" providerId="LiveId" clId="{9CD80A37-A8CE-41B8-BEAE-9F8BA3875259}" dt="2019-10-14T07:21:19.382" v="584"/>
        <pc:sldMkLst>
          <pc:docMk/>
          <pc:sldMk cId="1262307667" sldId="1045"/>
        </pc:sldMkLst>
      </pc:sldChg>
      <pc:sldChg chg="add del">
        <pc:chgData name="Bruce Telfer" userId="57d10e5ce16f5300" providerId="LiveId" clId="{9CD80A37-A8CE-41B8-BEAE-9F8BA3875259}" dt="2019-10-13T21:23:59.787" v="457" actId="2696"/>
        <pc:sldMkLst>
          <pc:docMk/>
          <pc:sldMk cId="3467232869" sldId="1045"/>
        </pc:sldMkLst>
      </pc:sldChg>
      <pc:sldChg chg="add">
        <pc:chgData name="Bruce Telfer" userId="57d10e5ce16f5300" providerId="LiveId" clId="{9CD80A37-A8CE-41B8-BEAE-9F8BA3875259}" dt="2019-10-14T07:57:36.334" v="631"/>
        <pc:sldMkLst>
          <pc:docMk/>
          <pc:sldMk cId="4235823087" sldId="1046"/>
        </pc:sldMkLst>
      </pc:sldChg>
      <pc:sldChg chg="add">
        <pc:chgData name="Bruce Telfer" userId="57d10e5ce16f5300" providerId="LiveId" clId="{9CD80A37-A8CE-41B8-BEAE-9F8BA3875259}" dt="2019-10-14T08:00:15.801" v="632"/>
        <pc:sldMkLst>
          <pc:docMk/>
          <pc:sldMk cId="1173231129" sldId="1047"/>
        </pc:sldMkLst>
      </pc:sldChg>
      <pc:sldChg chg="add ord">
        <pc:chgData name="Bruce Telfer" userId="57d10e5ce16f5300" providerId="LiveId" clId="{9CD80A37-A8CE-41B8-BEAE-9F8BA3875259}" dt="2019-10-14T15:30:55.555" v="677"/>
        <pc:sldMkLst>
          <pc:docMk/>
          <pc:sldMk cId="38486225" sldId="1048"/>
        </pc:sldMkLst>
      </pc:sldChg>
      <pc:sldChg chg="add del">
        <pc:chgData name="Bruce Telfer" userId="57d10e5ce16f5300" providerId="LiveId" clId="{9CD80A37-A8CE-41B8-BEAE-9F8BA3875259}" dt="2019-10-14T11:46:12.572" v="658" actId="2696"/>
        <pc:sldMkLst>
          <pc:docMk/>
          <pc:sldMk cId="3576431395" sldId="1048"/>
        </pc:sldMkLst>
      </pc:sldChg>
    </pc:docChg>
  </pc:docChgLst>
  <pc:docChgLst>
    <pc:chgData name="Bruce Telfer" userId="57d10e5ce16f5300" providerId="LiveId" clId="{63F78BE4-89AB-4C29-BFB8-640A29DEB94D}"/>
    <pc:docChg chg="undo custSel addSld delSld modSld sldOrd">
      <pc:chgData name="Bruce Telfer" userId="57d10e5ce16f5300" providerId="LiveId" clId="{63F78BE4-89AB-4C29-BFB8-640A29DEB94D}" dt="2019-10-16T18:41:39.140" v="682" actId="14100"/>
      <pc:docMkLst>
        <pc:docMk/>
      </pc:docMkLst>
      <pc:sldChg chg="del">
        <pc:chgData name="Bruce Telfer" userId="57d10e5ce16f5300" providerId="LiveId" clId="{63F78BE4-89AB-4C29-BFB8-640A29DEB94D}" dt="2019-10-14T18:42:18.318" v="17" actId="2696"/>
        <pc:sldMkLst>
          <pc:docMk/>
          <pc:sldMk cId="1195115044" sldId="264"/>
        </pc:sldMkLst>
      </pc:sldChg>
      <pc:sldChg chg="del">
        <pc:chgData name="Bruce Telfer" userId="57d10e5ce16f5300" providerId="LiveId" clId="{63F78BE4-89AB-4C29-BFB8-640A29DEB94D}" dt="2019-10-14T18:42:19.734" v="22" actId="2696"/>
        <pc:sldMkLst>
          <pc:docMk/>
          <pc:sldMk cId="1617574818" sldId="305"/>
        </pc:sldMkLst>
      </pc:sldChg>
      <pc:sldChg chg="del ord">
        <pc:chgData name="Bruce Telfer" userId="57d10e5ce16f5300" providerId="LiveId" clId="{63F78BE4-89AB-4C29-BFB8-640A29DEB94D}" dt="2019-10-15T11:22:08.342" v="271" actId="2696"/>
        <pc:sldMkLst>
          <pc:docMk/>
          <pc:sldMk cId="1635124773" sldId="306"/>
        </pc:sldMkLst>
      </pc:sldChg>
      <pc:sldChg chg="del">
        <pc:chgData name="Bruce Telfer" userId="57d10e5ce16f5300" providerId="LiveId" clId="{63F78BE4-89AB-4C29-BFB8-640A29DEB94D}" dt="2019-10-14T18:42:21.182" v="28" actId="2696"/>
        <pc:sldMkLst>
          <pc:docMk/>
          <pc:sldMk cId="1059616511" sldId="309"/>
        </pc:sldMkLst>
      </pc:sldChg>
      <pc:sldChg chg="del">
        <pc:chgData name="Bruce Telfer" userId="57d10e5ce16f5300" providerId="LiveId" clId="{63F78BE4-89AB-4C29-BFB8-640A29DEB94D}" dt="2019-10-14T18:42:18.818" v="19" actId="2696"/>
        <pc:sldMkLst>
          <pc:docMk/>
          <pc:sldMk cId="3205055263" sldId="311"/>
        </pc:sldMkLst>
      </pc:sldChg>
      <pc:sldChg chg="del">
        <pc:chgData name="Bruce Telfer" userId="57d10e5ce16f5300" providerId="LiveId" clId="{63F78BE4-89AB-4C29-BFB8-640A29DEB94D}" dt="2019-10-14T18:42:19.352" v="21" actId="2696"/>
        <pc:sldMkLst>
          <pc:docMk/>
          <pc:sldMk cId="130974179" sldId="312"/>
        </pc:sldMkLst>
      </pc:sldChg>
      <pc:sldChg chg="add">
        <pc:chgData name="Bruce Telfer" userId="57d10e5ce16f5300" providerId="LiveId" clId="{63F78BE4-89AB-4C29-BFB8-640A29DEB94D}" dt="2019-10-15T20:15:17.197" v="453"/>
        <pc:sldMkLst>
          <pc:docMk/>
          <pc:sldMk cId="467605667" sldId="353"/>
        </pc:sldMkLst>
      </pc:sldChg>
      <pc:sldChg chg="del">
        <pc:chgData name="Bruce Telfer" userId="57d10e5ce16f5300" providerId="LiveId" clId="{63F78BE4-89AB-4C29-BFB8-640A29DEB94D}" dt="2019-10-14T18:42:19.206" v="20" actId="2696"/>
        <pc:sldMkLst>
          <pc:docMk/>
          <pc:sldMk cId="1043653794" sldId="366"/>
        </pc:sldMkLst>
      </pc:sldChg>
      <pc:sldChg chg="del">
        <pc:chgData name="Bruce Telfer" userId="57d10e5ce16f5300" providerId="LiveId" clId="{63F78BE4-89AB-4C29-BFB8-640A29DEB94D}" dt="2019-10-14T18:42:18.564" v="18" actId="2696"/>
        <pc:sldMkLst>
          <pc:docMk/>
          <pc:sldMk cId="2593236103" sldId="396"/>
        </pc:sldMkLst>
      </pc:sldChg>
      <pc:sldChg chg="add del">
        <pc:chgData name="Bruce Telfer" userId="57d10e5ce16f5300" providerId="LiveId" clId="{63F78BE4-89AB-4C29-BFB8-640A29DEB94D}" dt="2019-10-15T11:23:07.553" v="275" actId="2696"/>
        <pc:sldMkLst>
          <pc:docMk/>
          <pc:sldMk cId="468347772" sldId="407"/>
        </pc:sldMkLst>
      </pc:sldChg>
      <pc:sldChg chg="add">
        <pc:chgData name="Bruce Telfer" userId="57d10e5ce16f5300" providerId="LiveId" clId="{63F78BE4-89AB-4C29-BFB8-640A29DEB94D}" dt="2019-10-15T19:41:25.679" v="424"/>
        <pc:sldMkLst>
          <pc:docMk/>
          <pc:sldMk cId="4111056965" sldId="438"/>
        </pc:sldMkLst>
      </pc:sldChg>
      <pc:sldChg chg="add">
        <pc:chgData name="Bruce Telfer" userId="57d10e5ce16f5300" providerId="LiveId" clId="{63F78BE4-89AB-4C29-BFB8-640A29DEB94D}" dt="2019-10-15T19:42:08.868" v="425"/>
        <pc:sldMkLst>
          <pc:docMk/>
          <pc:sldMk cId="3960302453" sldId="442"/>
        </pc:sldMkLst>
      </pc:sldChg>
      <pc:sldChg chg="del">
        <pc:chgData name="Bruce Telfer" userId="57d10e5ce16f5300" providerId="LiveId" clId="{63F78BE4-89AB-4C29-BFB8-640A29DEB94D}" dt="2019-10-14T19:39:40.890" v="120" actId="2696"/>
        <pc:sldMkLst>
          <pc:docMk/>
          <pc:sldMk cId="3249500256" sldId="458"/>
        </pc:sldMkLst>
      </pc:sldChg>
      <pc:sldChg chg="modSp add ord">
        <pc:chgData name="Bruce Telfer" userId="57d10e5ce16f5300" providerId="LiveId" clId="{63F78BE4-89AB-4C29-BFB8-640A29DEB94D}" dt="2019-10-16T18:29:21.780" v="664"/>
        <pc:sldMkLst>
          <pc:docMk/>
          <pc:sldMk cId="950834537" sldId="465"/>
        </pc:sldMkLst>
        <pc:picChg chg="mod">
          <ac:chgData name="Bruce Telfer" userId="57d10e5ce16f5300" providerId="LiveId" clId="{63F78BE4-89AB-4C29-BFB8-640A29DEB94D}" dt="2019-10-16T18:29:13.631" v="662" actId="14100"/>
          <ac:picMkLst>
            <pc:docMk/>
            <pc:sldMk cId="950834537" sldId="465"/>
            <ac:picMk id="2050" creationId="{00000000-0000-0000-0000-000000000000}"/>
          </ac:picMkLst>
        </pc:picChg>
      </pc:sldChg>
      <pc:sldChg chg="modSp add ord">
        <pc:chgData name="Bruce Telfer" userId="57d10e5ce16f5300" providerId="LiveId" clId="{63F78BE4-89AB-4C29-BFB8-640A29DEB94D}" dt="2019-10-16T18:26:50.846" v="654" actId="14100"/>
        <pc:sldMkLst>
          <pc:docMk/>
          <pc:sldMk cId="3380228705" sldId="466"/>
        </pc:sldMkLst>
        <pc:picChg chg="mod">
          <ac:chgData name="Bruce Telfer" userId="57d10e5ce16f5300" providerId="LiveId" clId="{63F78BE4-89AB-4C29-BFB8-640A29DEB94D}" dt="2019-10-16T18:26:50.846" v="654" actId="14100"/>
          <ac:picMkLst>
            <pc:docMk/>
            <pc:sldMk cId="3380228705" sldId="466"/>
            <ac:picMk id="3074" creationId="{00000000-0000-0000-0000-000000000000}"/>
          </ac:picMkLst>
        </pc:picChg>
      </pc:sldChg>
      <pc:sldChg chg="modSp add ord">
        <pc:chgData name="Bruce Telfer" userId="57d10e5ce16f5300" providerId="LiveId" clId="{63F78BE4-89AB-4C29-BFB8-640A29DEB94D}" dt="2019-10-16T18:28:05.351" v="658"/>
        <pc:sldMkLst>
          <pc:docMk/>
          <pc:sldMk cId="3339944521" sldId="470"/>
        </pc:sldMkLst>
        <pc:picChg chg="mod">
          <ac:chgData name="Bruce Telfer" userId="57d10e5ce16f5300" providerId="LiveId" clId="{63F78BE4-89AB-4C29-BFB8-640A29DEB94D}" dt="2019-10-16T18:28:03.221" v="657" actId="14100"/>
          <ac:picMkLst>
            <pc:docMk/>
            <pc:sldMk cId="3339944521" sldId="470"/>
            <ac:picMk id="7170" creationId="{00000000-0000-0000-0000-000000000000}"/>
          </ac:picMkLst>
        </pc:picChg>
      </pc:sldChg>
      <pc:sldChg chg="del">
        <pc:chgData name="Bruce Telfer" userId="57d10e5ce16f5300" providerId="LiveId" clId="{63F78BE4-89AB-4C29-BFB8-640A29DEB94D}" dt="2019-10-14T19:39:40.089" v="119" actId="2696"/>
        <pc:sldMkLst>
          <pc:docMk/>
          <pc:sldMk cId="2901088174" sldId="480"/>
        </pc:sldMkLst>
      </pc:sldChg>
      <pc:sldChg chg="add">
        <pc:chgData name="Bruce Telfer" userId="57d10e5ce16f5300" providerId="LiveId" clId="{63F78BE4-89AB-4C29-BFB8-640A29DEB94D}" dt="2019-10-16T18:36:58.741" v="676"/>
        <pc:sldMkLst>
          <pc:docMk/>
          <pc:sldMk cId="126549472" sldId="491"/>
        </pc:sldMkLst>
      </pc:sldChg>
      <pc:sldChg chg="modSp add">
        <pc:chgData name="Bruce Telfer" userId="57d10e5ce16f5300" providerId="LiveId" clId="{63F78BE4-89AB-4C29-BFB8-640A29DEB94D}" dt="2019-10-16T18:36:07.090" v="675" actId="14100"/>
        <pc:sldMkLst>
          <pc:docMk/>
          <pc:sldMk cId="2808733946" sldId="494"/>
        </pc:sldMkLst>
        <pc:picChg chg="mod">
          <ac:chgData name="Bruce Telfer" userId="57d10e5ce16f5300" providerId="LiveId" clId="{63F78BE4-89AB-4C29-BFB8-640A29DEB94D}" dt="2019-10-16T18:36:07.090" v="675" actId="14100"/>
          <ac:picMkLst>
            <pc:docMk/>
            <pc:sldMk cId="2808733946" sldId="494"/>
            <ac:picMk id="8194" creationId="{00000000-0000-0000-0000-000000000000}"/>
          </ac:picMkLst>
        </pc:picChg>
      </pc:sldChg>
      <pc:sldChg chg="del">
        <pc:chgData name="Bruce Telfer" userId="57d10e5ce16f5300" providerId="LiveId" clId="{63F78BE4-89AB-4C29-BFB8-640A29DEB94D}" dt="2019-10-14T19:39:44.152" v="123" actId="2696"/>
        <pc:sldMkLst>
          <pc:docMk/>
          <pc:sldMk cId="4119451447" sldId="497"/>
        </pc:sldMkLst>
      </pc:sldChg>
      <pc:sldChg chg="del">
        <pc:chgData name="Bruce Telfer" userId="57d10e5ce16f5300" providerId="LiveId" clId="{63F78BE4-89AB-4C29-BFB8-640A29DEB94D}" dt="2019-10-14T18:42:34.604" v="60" actId="2696"/>
        <pc:sldMkLst>
          <pc:docMk/>
          <pc:sldMk cId="3593684945" sldId="498"/>
        </pc:sldMkLst>
      </pc:sldChg>
      <pc:sldChg chg="del">
        <pc:chgData name="Bruce Telfer" userId="57d10e5ce16f5300" providerId="LiveId" clId="{63F78BE4-89AB-4C29-BFB8-640A29DEB94D}" dt="2019-10-14T18:42:36.217" v="66" actId="2696"/>
        <pc:sldMkLst>
          <pc:docMk/>
          <pc:sldMk cId="3391157918" sldId="499"/>
        </pc:sldMkLst>
      </pc:sldChg>
      <pc:sldChg chg="del">
        <pc:chgData name="Bruce Telfer" userId="57d10e5ce16f5300" providerId="LiveId" clId="{63F78BE4-89AB-4C29-BFB8-640A29DEB94D}" dt="2019-10-14T18:42:36.502" v="67" actId="2696"/>
        <pc:sldMkLst>
          <pc:docMk/>
          <pc:sldMk cId="4193061614" sldId="500"/>
        </pc:sldMkLst>
      </pc:sldChg>
      <pc:sldChg chg="del">
        <pc:chgData name="Bruce Telfer" userId="57d10e5ce16f5300" providerId="LiveId" clId="{63F78BE4-89AB-4C29-BFB8-640A29DEB94D}" dt="2019-10-14T18:42:36.977" v="69" actId="2696"/>
        <pc:sldMkLst>
          <pc:docMk/>
          <pc:sldMk cId="3637640259" sldId="501"/>
        </pc:sldMkLst>
      </pc:sldChg>
      <pc:sldChg chg="del">
        <pc:chgData name="Bruce Telfer" userId="57d10e5ce16f5300" providerId="LiveId" clId="{63F78BE4-89AB-4C29-BFB8-640A29DEB94D}" dt="2019-10-14T18:42:39.236" v="78" actId="2696"/>
        <pc:sldMkLst>
          <pc:docMk/>
          <pc:sldMk cId="1241646773" sldId="504"/>
        </pc:sldMkLst>
      </pc:sldChg>
      <pc:sldChg chg="add del">
        <pc:chgData name="Bruce Telfer" userId="57d10e5ce16f5300" providerId="LiveId" clId="{63F78BE4-89AB-4C29-BFB8-640A29DEB94D}" dt="2019-10-14T18:43:07.087" v="93" actId="2696"/>
        <pc:sldMkLst>
          <pc:docMk/>
          <pc:sldMk cId="1590539148" sldId="505"/>
        </pc:sldMkLst>
      </pc:sldChg>
      <pc:sldChg chg="modSp add">
        <pc:chgData name="Bruce Telfer" userId="57d10e5ce16f5300" providerId="LiveId" clId="{63F78BE4-89AB-4C29-BFB8-640A29DEB94D}" dt="2019-10-15T19:26:01.997" v="392" actId="12788"/>
        <pc:sldMkLst>
          <pc:docMk/>
          <pc:sldMk cId="976241933" sldId="521"/>
        </pc:sldMkLst>
        <pc:picChg chg="mod">
          <ac:chgData name="Bruce Telfer" userId="57d10e5ce16f5300" providerId="LiveId" clId="{63F78BE4-89AB-4C29-BFB8-640A29DEB94D}" dt="2019-10-15T19:26:01.997" v="392" actId="12788"/>
          <ac:picMkLst>
            <pc:docMk/>
            <pc:sldMk cId="976241933" sldId="521"/>
            <ac:picMk id="14338" creationId="{00000000-0000-0000-0000-000000000000}"/>
          </ac:picMkLst>
        </pc:picChg>
      </pc:sldChg>
      <pc:sldChg chg="modSp add">
        <pc:chgData name="Bruce Telfer" userId="57d10e5ce16f5300" providerId="LiveId" clId="{63F78BE4-89AB-4C29-BFB8-640A29DEB94D}" dt="2019-10-14T20:20:32.145" v="175" actId="14100"/>
        <pc:sldMkLst>
          <pc:docMk/>
          <pc:sldMk cId="810392796" sldId="523"/>
        </pc:sldMkLst>
        <pc:picChg chg="mod">
          <ac:chgData name="Bruce Telfer" userId="57d10e5ce16f5300" providerId="LiveId" clId="{63F78BE4-89AB-4C29-BFB8-640A29DEB94D}" dt="2019-10-14T20:20:32.145" v="175" actId="14100"/>
          <ac:picMkLst>
            <pc:docMk/>
            <pc:sldMk cId="810392796" sldId="523"/>
            <ac:picMk id="16386" creationId="{00000000-0000-0000-0000-000000000000}"/>
          </ac:picMkLst>
        </pc:picChg>
      </pc:sldChg>
      <pc:sldChg chg="modSp add">
        <pc:chgData name="Bruce Telfer" userId="57d10e5ce16f5300" providerId="LiveId" clId="{63F78BE4-89AB-4C29-BFB8-640A29DEB94D}" dt="2019-10-15T19:19:04.091" v="369" actId="14100"/>
        <pc:sldMkLst>
          <pc:docMk/>
          <pc:sldMk cId="3381579707" sldId="524"/>
        </pc:sldMkLst>
        <pc:picChg chg="mod">
          <ac:chgData name="Bruce Telfer" userId="57d10e5ce16f5300" providerId="LiveId" clId="{63F78BE4-89AB-4C29-BFB8-640A29DEB94D}" dt="2019-10-15T19:19:04.091" v="369" actId="14100"/>
          <ac:picMkLst>
            <pc:docMk/>
            <pc:sldMk cId="3381579707" sldId="524"/>
            <ac:picMk id="17410" creationId="{00000000-0000-0000-0000-000000000000}"/>
          </ac:picMkLst>
        </pc:picChg>
      </pc:sldChg>
      <pc:sldChg chg="modSp add">
        <pc:chgData name="Bruce Telfer" userId="57d10e5ce16f5300" providerId="LiveId" clId="{63F78BE4-89AB-4C29-BFB8-640A29DEB94D}" dt="2019-10-15T19:58:06.190" v="433" actId="12788"/>
        <pc:sldMkLst>
          <pc:docMk/>
          <pc:sldMk cId="664404748" sldId="528"/>
        </pc:sldMkLst>
        <pc:picChg chg="mod">
          <ac:chgData name="Bruce Telfer" userId="57d10e5ce16f5300" providerId="LiveId" clId="{63F78BE4-89AB-4C29-BFB8-640A29DEB94D}" dt="2019-10-15T19:58:06.190" v="433" actId="12788"/>
          <ac:picMkLst>
            <pc:docMk/>
            <pc:sldMk cId="664404748" sldId="528"/>
            <ac:picMk id="21506" creationId="{00000000-0000-0000-0000-000000000000}"/>
          </ac:picMkLst>
        </pc:picChg>
      </pc:sldChg>
      <pc:sldChg chg="modSp add">
        <pc:chgData name="Bruce Telfer" userId="57d10e5ce16f5300" providerId="LiveId" clId="{63F78BE4-89AB-4C29-BFB8-640A29DEB94D}" dt="2019-10-15T19:22:25.062" v="380" actId="12788"/>
        <pc:sldMkLst>
          <pc:docMk/>
          <pc:sldMk cId="3300841585" sldId="529"/>
        </pc:sldMkLst>
        <pc:picChg chg="mod">
          <ac:chgData name="Bruce Telfer" userId="57d10e5ce16f5300" providerId="LiveId" clId="{63F78BE4-89AB-4C29-BFB8-640A29DEB94D}" dt="2019-10-15T19:22:25.062" v="380" actId="12788"/>
          <ac:picMkLst>
            <pc:docMk/>
            <pc:sldMk cId="3300841585" sldId="529"/>
            <ac:picMk id="22530" creationId="{00000000-0000-0000-0000-000000000000}"/>
          </ac:picMkLst>
        </pc:picChg>
      </pc:sldChg>
      <pc:sldChg chg="modSp add">
        <pc:chgData name="Bruce Telfer" userId="57d10e5ce16f5300" providerId="LiveId" clId="{63F78BE4-89AB-4C29-BFB8-640A29DEB94D}" dt="2019-10-15T19:25:15.683" v="388" actId="12788"/>
        <pc:sldMkLst>
          <pc:docMk/>
          <pc:sldMk cId="697102363" sldId="532"/>
        </pc:sldMkLst>
        <pc:picChg chg="mod">
          <ac:chgData name="Bruce Telfer" userId="57d10e5ce16f5300" providerId="LiveId" clId="{63F78BE4-89AB-4C29-BFB8-640A29DEB94D}" dt="2019-10-15T19:25:15.683" v="388" actId="12788"/>
          <ac:picMkLst>
            <pc:docMk/>
            <pc:sldMk cId="697102363" sldId="532"/>
            <ac:picMk id="25602" creationId="{00000000-0000-0000-0000-000000000000}"/>
          </ac:picMkLst>
        </pc:picChg>
      </pc:sldChg>
      <pc:sldChg chg="del">
        <pc:chgData name="Bruce Telfer" userId="57d10e5ce16f5300" providerId="LiveId" clId="{63F78BE4-89AB-4C29-BFB8-640A29DEB94D}" dt="2019-10-14T19:39:44.793" v="124" actId="2696"/>
        <pc:sldMkLst>
          <pc:docMk/>
          <pc:sldMk cId="1864932106" sldId="539"/>
        </pc:sldMkLst>
      </pc:sldChg>
      <pc:sldChg chg="del">
        <pc:chgData name="Bruce Telfer" userId="57d10e5ce16f5300" providerId="LiveId" clId="{63F78BE4-89AB-4C29-BFB8-640A29DEB94D}" dt="2019-10-14T18:42:36.747" v="68" actId="2696"/>
        <pc:sldMkLst>
          <pc:docMk/>
          <pc:sldMk cId="3042574360" sldId="540"/>
        </pc:sldMkLst>
      </pc:sldChg>
      <pc:sldChg chg="del">
        <pc:chgData name="Bruce Telfer" userId="57d10e5ce16f5300" providerId="LiveId" clId="{63F78BE4-89AB-4C29-BFB8-640A29DEB94D}" dt="2019-10-14T18:42:35.143" v="62" actId="2696"/>
        <pc:sldMkLst>
          <pc:docMk/>
          <pc:sldMk cId="1873794177" sldId="548"/>
        </pc:sldMkLst>
      </pc:sldChg>
      <pc:sldChg chg="add">
        <pc:chgData name="Bruce Telfer" userId="57d10e5ce16f5300" providerId="LiveId" clId="{63F78BE4-89AB-4C29-BFB8-640A29DEB94D}" dt="2019-10-15T20:10:12.873" v="445"/>
        <pc:sldMkLst>
          <pc:docMk/>
          <pc:sldMk cId="1929637732" sldId="549"/>
        </pc:sldMkLst>
      </pc:sldChg>
      <pc:sldChg chg="modSp add">
        <pc:chgData name="Bruce Telfer" userId="57d10e5ce16f5300" providerId="LiveId" clId="{63F78BE4-89AB-4C29-BFB8-640A29DEB94D}" dt="2019-10-15T20:12:49.941" v="449" actId="14100"/>
        <pc:sldMkLst>
          <pc:docMk/>
          <pc:sldMk cId="936942135" sldId="557"/>
        </pc:sldMkLst>
        <pc:spChg chg="mod">
          <ac:chgData name="Bruce Telfer" userId="57d10e5ce16f5300" providerId="LiveId" clId="{63F78BE4-89AB-4C29-BFB8-640A29DEB94D}" dt="2019-10-15T20:12:49.941" v="449" actId="14100"/>
          <ac:spMkLst>
            <pc:docMk/>
            <pc:sldMk cId="936942135" sldId="557"/>
            <ac:spMk id="2" creationId="{00000000-0000-0000-0000-000000000000}"/>
          </ac:spMkLst>
        </pc:spChg>
        <pc:picChg chg="mod">
          <ac:chgData name="Bruce Telfer" userId="57d10e5ce16f5300" providerId="LiveId" clId="{63F78BE4-89AB-4C29-BFB8-640A29DEB94D}" dt="2019-10-15T20:12:44.462" v="448" actId="14100"/>
          <ac:picMkLst>
            <pc:docMk/>
            <pc:sldMk cId="936942135" sldId="557"/>
            <ac:picMk id="53250" creationId="{00000000-0000-0000-0000-000000000000}"/>
          </ac:picMkLst>
        </pc:picChg>
      </pc:sldChg>
      <pc:sldChg chg="modSp add">
        <pc:chgData name="Bruce Telfer" userId="57d10e5ce16f5300" providerId="LiveId" clId="{63F78BE4-89AB-4C29-BFB8-640A29DEB94D}" dt="2019-10-16T18:24:17.021" v="643" actId="14100"/>
        <pc:sldMkLst>
          <pc:docMk/>
          <pc:sldMk cId="1231211601" sldId="561"/>
        </pc:sldMkLst>
        <pc:picChg chg="mod">
          <ac:chgData name="Bruce Telfer" userId="57d10e5ce16f5300" providerId="LiveId" clId="{63F78BE4-89AB-4C29-BFB8-640A29DEB94D}" dt="2019-10-16T18:24:17.021" v="643" actId="14100"/>
          <ac:picMkLst>
            <pc:docMk/>
            <pc:sldMk cId="1231211601" sldId="561"/>
            <ac:picMk id="57346" creationId="{00000000-0000-0000-0000-000000000000}"/>
          </ac:picMkLst>
        </pc:picChg>
      </pc:sldChg>
      <pc:sldChg chg="add">
        <pc:chgData name="Bruce Telfer" userId="57d10e5ce16f5300" providerId="LiveId" clId="{63F78BE4-89AB-4C29-BFB8-640A29DEB94D}" dt="2019-10-14T20:13:51.977" v="166"/>
        <pc:sldMkLst>
          <pc:docMk/>
          <pc:sldMk cId="2228666264" sldId="562"/>
        </pc:sldMkLst>
      </pc:sldChg>
      <pc:sldChg chg="add">
        <pc:chgData name="Bruce Telfer" userId="57d10e5ce16f5300" providerId="LiveId" clId="{63F78BE4-89AB-4C29-BFB8-640A29DEB94D}" dt="2019-10-15T19:06:36.354" v="286"/>
        <pc:sldMkLst>
          <pc:docMk/>
          <pc:sldMk cId="2373680164" sldId="563"/>
        </pc:sldMkLst>
      </pc:sldChg>
      <pc:sldChg chg="modSp add">
        <pc:chgData name="Bruce Telfer" userId="57d10e5ce16f5300" providerId="LiveId" clId="{63F78BE4-89AB-4C29-BFB8-640A29DEB94D}" dt="2019-10-15T19:05:45.297" v="285" actId="14100"/>
        <pc:sldMkLst>
          <pc:docMk/>
          <pc:sldMk cId="1452195707" sldId="564"/>
        </pc:sldMkLst>
        <pc:picChg chg="mod">
          <ac:chgData name="Bruce Telfer" userId="57d10e5ce16f5300" providerId="LiveId" clId="{63F78BE4-89AB-4C29-BFB8-640A29DEB94D}" dt="2019-10-15T19:05:45.297" v="285" actId="14100"/>
          <ac:picMkLst>
            <pc:docMk/>
            <pc:sldMk cId="1452195707" sldId="564"/>
            <ac:picMk id="60418" creationId="{00000000-0000-0000-0000-000000000000}"/>
          </ac:picMkLst>
        </pc:picChg>
      </pc:sldChg>
      <pc:sldChg chg="add">
        <pc:chgData name="Bruce Telfer" userId="57d10e5ce16f5300" providerId="LiveId" clId="{63F78BE4-89AB-4C29-BFB8-640A29DEB94D}" dt="2019-10-15T20:08:23.793" v="443"/>
        <pc:sldMkLst>
          <pc:docMk/>
          <pc:sldMk cId="3233136453" sldId="565"/>
        </pc:sldMkLst>
      </pc:sldChg>
      <pc:sldChg chg="modSp add">
        <pc:chgData name="Bruce Telfer" userId="57d10e5ce16f5300" providerId="LiveId" clId="{63F78BE4-89AB-4C29-BFB8-640A29DEB94D}" dt="2019-10-14T20:09:52.010" v="157" actId="14100"/>
        <pc:sldMkLst>
          <pc:docMk/>
          <pc:sldMk cId="1936702779" sldId="567"/>
        </pc:sldMkLst>
        <pc:picChg chg="mod">
          <ac:chgData name="Bruce Telfer" userId="57d10e5ce16f5300" providerId="LiveId" clId="{63F78BE4-89AB-4C29-BFB8-640A29DEB94D}" dt="2019-10-14T20:09:52.010" v="157" actId="14100"/>
          <ac:picMkLst>
            <pc:docMk/>
            <pc:sldMk cId="1936702779" sldId="567"/>
            <ac:picMk id="5122" creationId="{00000000-0000-0000-0000-000000000000}"/>
          </ac:picMkLst>
        </pc:picChg>
        <pc:picChg chg="mod">
          <ac:chgData name="Bruce Telfer" userId="57d10e5ce16f5300" providerId="LiveId" clId="{63F78BE4-89AB-4C29-BFB8-640A29DEB94D}" dt="2019-10-14T20:09:39.375" v="155" actId="14100"/>
          <ac:picMkLst>
            <pc:docMk/>
            <pc:sldMk cId="1936702779" sldId="567"/>
            <ac:picMk id="63490" creationId="{00000000-0000-0000-0000-000000000000}"/>
          </ac:picMkLst>
        </pc:picChg>
      </pc:sldChg>
      <pc:sldChg chg="modSp add">
        <pc:chgData name="Bruce Telfer" userId="57d10e5ce16f5300" providerId="LiveId" clId="{63F78BE4-89AB-4C29-BFB8-640A29DEB94D}" dt="2019-10-14T20:11:06.356" v="164" actId="14100"/>
        <pc:sldMkLst>
          <pc:docMk/>
          <pc:sldMk cId="3543045878" sldId="568"/>
        </pc:sldMkLst>
        <pc:spChg chg="mod">
          <ac:chgData name="Bruce Telfer" userId="57d10e5ce16f5300" providerId="LiveId" clId="{63F78BE4-89AB-4C29-BFB8-640A29DEB94D}" dt="2019-10-14T20:11:04.293" v="162" actId="1076"/>
          <ac:spMkLst>
            <pc:docMk/>
            <pc:sldMk cId="3543045878" sldId="568"/>
            <ac:spMk id="3" creationId="{00000000-0000-0000-0000-000000000000}"/>
          </ac:spMkLst>
        </pc:spChg>
        <pc:picChg chg="mod">
          <ac:chgData name="Bruce Telfer" userId="57d10e5ce16f5300" providerId="LiveId" clId="{63F78BE4-89AB-4C29-BFB8-640A29DEB94D}" dt="2019-10-14T20:11:06.356" v="164" actId="14100"/>
          <ac:picMkLst>
            <pc:docMk/>
            <pc:sldMk cId="3543045878" sldId="568"/>
            <ac:picMk id="64514" creationId="{00000000-0000-0000-0000-000000000000}"/>
          </ac:picMkLst>
        </pc:picChg>
      </pc:sldChg>
      <pc:sldChg chg="add">
        <pc:chgData name="Bruce Telfer" userId="57d10e5ce16f5300" providerId="LiveId" clId="{63F78BE4-89AB-4C29-BFB8-640A29DEB94D}" dt="2019-10-14T20:12:19.780" v="165"/>
        <pc:sldMkLst>
          <pc:docMk/>
          <pc:sldMk cId="146099218" sldId="569"/>
        </pc:sldMkLst>
      </pc:sldChg>
      <pc:sldChg chg="modSp add">
        <pc:chgData name="Bruce Telfer" userId="57d10e5ce16f5300" providerId="LiveId" clId="{63F78BE4-89AB-4C29-BFB8-640A29DEB94D}" dt="2019-10-15T20:30:05.999" v="513" actId="6549"/>
        <pc:sldMkLst>
          <pc:docMk/>
          <pc:sldMk cId="742117075" sldId="574"/>
        </pc:sldMkLst>
        <pc:spChg chg="mod">
          <ac:chgData name="Bruce Telfer" userId="57d10e5ce16f5300" providerId="LiveId" clId="{63F78BE4-89AB-4C29-BFB8-640A29DEB94D}" dt="2019-10-15T20:30:05.999" v="513" actId="6549"/>
          <ac:spMkLst>
            <pc:docMk/>
            <pc:sldMk cId="742117075" sldId="574"/>
            <ac:spMk id="2" creationId="{98AAC9A0-0E46-487E-93AA-804A07251BBD}"/>
          </ac:spMkLst>
        </pc:spChg>
        <pc:spChg chg="mod">
          <ac:chgData name="Bruce Telfer" userId="57d10e5ce16f5300" providerId="LiveId" clId="{63F78BE4-89AB-4C29-BFB8-640A29DEB94D}" dt="2019-10-15T20:29:49.698" v="510" actId="255"/>
          <ac:spMkLst>
            <pc:docMk/>
            <pc:sldMk cId="742117075" sldId="574"/>
            <ac:spMk id="3" creationId="{ABAFE5AE-C866-4440-AADA-CF388B15D35D}"/>
          </ac:spMkLst>
        </pc:spChg>
      </pc:sldChg>
      <pc:sldChg chg="add">
        <pc:chgData name="Bruce Telfer" userId="57d10e5ce16f5300" providerId="LiveId" clId="{63F78BE4-89AB-4C29-BFB8-640A29DEB94D}" dt="2019-10-15T19:15:22.477" v="355"/>
        <pc:sldMkLst>
          <pc:docMk/>
          <pc:sldMk cId="4145540350" sldId="575"/>
        </pc:sldMkLst>
      </pc:sldChg>
      <pc:sldChg chg="modSp add">
        <pc:chgData name="Bruce Telfer" userId="57d10e5ce16f5300" providerId="LiveId" clId="{63F78BE4-89AB-4C29-BFB8-640A29DEB94D}" dt="2019-10-15T19:20:44.898" v="372" actId="14100"/>
        <pc:sldMkLst>
          <pc:docMk/>
          <pc:sldMk cId="3897700654" sldId="579"/>
        </pc:sldMkLst>
        <pc:spChg chg="mod">
          <ac:chgData name="Bruce Telfer" userId="57d10e5ce16f5300" providerId="LiveId" clId="{63F78BE4-89AB-4C29-BFB8-640A29DEB94D}" dt="2019-10-15T19:20:44.898" v="372" actId="14100"/>
          <ac:spMkLst>
            <pc:docMk/>
            <pc:sldMk cId="3897700654" sldId="579"/>
            <ac:spMk id="2" creationId="{00000000-0000-0000-0000-000000000000}"/>
          </ac:spMkLst>
        </pc:spChg>
      </pc:sldChg>
      <pc:sldChg chg="add">
        <pc:chgData name="Bruce Telfer" userId="57d10e5ce16f5300" providerId="LiveId" clId="{63F78BE4-89AB-4C29-BFB8-640A29DEB94D}" dt="2019-10-15T19:58:36.846" v="434"/>
        <pc:sldMkLst>
          <pc:docMk/>
          <pc:sldMk cId="3428803585" sldId="580"/>
        </pc:sldMkLst>
      </pc:sldChg>
      <pc:sldChg chg="add">
        <pc:chgData name="Bruce Telfer" userId="57d10e5ce16f5300" providerId="LiveId" clId="{63F78BE4-89AB-4C29-BFB8-640A29DEB94D}" dt="2019-10-15T19:59:27.647" v="435"/>
        <pc:sldMkLst>
          <pc:docMk/>
          <pc:sldMk cId="48119573" sldId="581"/>
        </pc:sldMkLst>
      </pc:sldChg>
      <pc:sldChg chg="add">
        <pc:chgData name="Bruce Telfer" userId="57d10e5ce16f5300" providerId="LiveId" clId="{63F78BE4-89AB-4C29-BFB8-640A29DEB94D}" dt="2019-10-15T20:14:47.570" v="452"/>
        <pc:sldMkLst>
          <pc:docMk/>
          <pc:sldMk cId="2555815201" sldId="582"/>
        </pc:sldMkLst>
      </pc:sldChg>
      <pc:sldChg chg="add">
        <pc:chgData name="Bruce Telfer" userId="57d10e5ce16f5300" providerId="LiveId" clId="{63F78BE4-89AB-4C29-BFB8-640A29DEB94D}" dt="2019-10-15T20:04:17.153" v="441"/>
        <pc:sldMkLst>
          <pc:docMk/>
          <pc:sldMk cId="1188799022" sldId="584"/>
        </pc:sldMkLst>
      </pc:sldChg>
      <pc:sldChg chg="add">
        <pc:chgData name="Bruce Telfer" userId="57d10e5ce16f5300" providerId="LiveId" clId="{63F78BE4-89AB-4C29-BFB8-640A29DEB94D}" dt="2019-10-15T20:04:58.433" v="442"/>
        <pc:sldMkLst>
          <pc:docMk/>
          <pc:sldMk cId="4078412670" sldId="586"/>
        </pc:sldMkLst>
      </pc:sldChg>
      <pc:sldChg chg="modSp add">
        <pc:chgData name="Bruce Telfer" userId="57d10e5ce16f5300" providerId="LiveId" clId="{63F78BE4-89AB-4C29-BFB8-640A29DEB94D}" dt="2019-10-16T18:25:27.691" v="647" actId="1076"/>
        <pc:sldMkLst>
          <pc:docMk/>
          <pc:sldMk cId="3973721668" sldId="588"/>
        </pc:sldMkLst>
        <pc:spChg chg="mod">
          <ac:chgData name="Bruce Telfer" userId="57d10e5ce16f5300" providerId="LiveId" clId="{63F78BE4-89AB-4C29-BFB8-640A29DEB94D}" dt="2019-10-16T18:25:27.691" v="647" actId="1076"/>
          <ac:spMkLst>
            <pc:docMk/>
            <pc:sldMk cId="3973721668" sldId="588"/>
            <ac:spMk id="2" creationId="{00000000-0000-0000-0000-000000000000}"/>
          </ac:spMkLst>
        </pc:spChg>
        <pc:picChg chg="mod">
          <ac:chgData name="Bruce Telfer" userId="57d10e5ce16f5300" providerId="LiveId" clId="{63F78BE4-89AB-4C29-BFB8-640A29DEB94D}" dt="2019-10-16T18:25:09.631" v="645" actId="14100"/>
          <ac:picMkLst>
            <pc:docMk/>
            <pc:sldMk cId="3973721668" sldId="588"/>
            <ac:picMk id="90114" creationId="{00000000-0000-0000-0000-000000000000}"/>
          </ac:picMkLst>
        </pc:picChg>
      </pc:sldChg>
      <pc:sldChg chg="add">
        <pc:chgData name="Bruce Telfer" userId="57d10e5ce16f5300" providerId="LiveId" clId="{63F78BE4-89AB-4C29-BFB8-640A29DEB94D}" dt="2019-10-15T19:55:31.839" v="429"/>
        <pc:sldMkLst>
          <pc:docMk/>
          <pc:sldMk cId="4260678630" sldId="589"/>
        </pc:sldMkLst>
      </pc:sldChg>
      <pc:sldChg chg="add">
        <pc:chgData name="Bruce Telfer" userId="57d10e5ce16f5300" providerId="LiveId" clId="{63F78BE4-89AB-4C29-BFB8-640A29DEB94D}" dt="2019-10-15T19:56:27.150" v="430"/>
        <pc:sldMkLst>
          <pc:docMk/>
          <pc:sldMk cId="2903547824" sldId="591"/>
        </pc:sldMkLst>
      </pc:sldChg>
      <pc:sldChg chg="add">
        <pc:chgData name="Bruce Telfer" userId="57d10e5ce16f5300" providerId="LiveId" clId="{63F78BE4-89AB-4C29-BFB8-640A29DEB94D}" dt="2019-10-16T18:26:03.130" v="648"/>
        <pc:sldMkLst>
          <pc:docMk/>
          <pc:sldMk cId="2402100899" sldId="592"/>
        </pc:sldMkLst>
      </pc:sldChg>
      <pc:sldChg chg="modSp add">
        <pc:chgData name="Bruce Telfer" userId="57d10e5ce16f5300" providerId="LiveId" clId="{63F78BE4-89AB-4C29-BFB8-640A29DEB94D}" dt="2019-10-15T19:39:23.941" v="422" actId="14100"/>
        <pc:sldMkLst>
          <pc:docMk/>
          <pc:sldMk cId="1716524430" sldId="595"/>
        </pc:sldMkLst>
        <pc:picChg chg="mod">
          <ac:chgData name="Bruce Telfer" userId="57d10e5ce16f5300" providerId="LiveId" clId="{63F78BE4-89AB-4C29-BFB8-640A29DEB94D}" dt="2019-10-15T19:39:23.941" v="422" actId="14100"/>
          <ac:picMkLst>
            <pc:docMk/>
            <pc:sldMk cId="1716524430" sldId="595"/>
            <ac:picMk id="97282" creationId="{00000000-0000-0000-0000-000000000000}"/>
          </ac:picMkLst>
        </pc:picChg>
      </pc:sldChg>
      <pc:sldChg chg="add">
        <pc:chgData name="Bruce Telfer" userId="57d10e5ce16f5300" providerId="LiveId" clId="{63F78BE4-89AB-4C29-BFB8-640A29DEB94D}" dt="2019-10-15T19:40:50.585" v="423"/>
        <pc:sldMkLst>
          <pc:docMk/>
          <pc:sldMk cId="2063580479" sldId="596"/>
        </pc:sldMkLst>
      </pc:sldChg>
      <pc:sldChg chg="modSp add">
        <pc:chgData name="Bruce Telfer" userId="57d10e5ce16f5300" providerId="LiveId" clId="{63F78BE4-89AB-4C29-BFB8-640A29DEB94D}" dt="2019-10-16T18:04:24.371" v="542" actId="1076"/>
        <pc:sldMkLst>
          <pc:docMk/>
          <pc:sldMk cId="1586761189" sldId="597"/>
        </pc:sldMkLst>
        <pc:spChg chg="mod">
          <ac:chgData name="Bruce Telfer" userId="57d10e5ce16f5300" providerId="LiveId" clId="{63F78BE4-89AB-4C29-BFB8-640A29DEB94D}" dt="2019-10-16T18:04:24.371" v="542" actId="1076"/>
          <ac:spMkLst>
            <pc:docMk/>
            <pc:sldMk cId="1586761189" sldId="597"/>
            <ac:spMk id="2" creationId="{00000000-0000-0000-0000-000000000000}"/>
          </ac:spMkLst>
        </pc:spChg>
      </pc:sldChg>
      <pc:sldChg chg="add">
        <pc:chgData name="Bruce Telfer" userId="57d10e5ce16f5300" providerId="LiveId" clId="{63F78BE4-89AB-4C29-BFB8-640A29DEB94D}" dt="2019-10-16T18:05:24.386" v="543"/>
        <pc:sldMkLst>
          <pc:docMk/>
          <pc:sldMk cId="2084399072" sldId="598"/>
        </pc:sldMkLst>
      </pc:sldChg>
      <pc:sldChg chg="add">
        <pc:chgData name="Bruce Telfer" userId="57d10e5ce16f5300" providerId="LiveId" clId="{63F78BE4-89AB-4C29-BFB8-640A29DEB94D}" dt="2019-10-16T18:06:36.151" v="544"/>
        <pc:sldMkLst>
          <pc:docMk/>
          <pc:sldMk cId="13701713" sldId="599"/>
        </pc:sldMkLst>
      </pc:sldChg>
      <pc:sldChg chg="modSp add">
        <pc:chgData name="Bruce Telfer" userId="57d10e5ce16f5300" providerId="LiveId" clId="{63F78BE4-89AB-4C29-BFB8-640A29DEB94D}" dt="2019-10-16T18:08:04.291" v="548" actId="14100"/>
        <pc:sldMkLst>
          <pc:docMk/>
          <pc:sldMk cId="527748004" sldId="600"/>
        </pc:sldMkLst>
        <pc:picChg chg="mod">
          <ac:chgData name="Bruce Telfer" userId="57d10e5ce16f5300" providerId="LiveId" clId="{63F78BE4-89AB-4C29-BFB8-640A29DEB94D}" dt="2019-10-16T18:08:04.291" v="548" actId="14100"/>
          <ac:picMkLst>
            <pc:docMk/>
            <pc:sldMk cId="527748004" sldId="600"/>
            <ac:picMk id="102402" creationId="{00000000-0000-0000-0000-000000000000}"/>
          </ac:picMkLst>
        </pc:picChg>
      </pc:sldChg>
      <pc:sldChg chg="modSp add">
        <pc:chgData name="Bruce Telfer" userId="57d10e5ce16f5300" providerId="LiveId" clId="{63F78BE4-89AB-4C29-BFB8-640A29DEB94D}" dt="2019-10-16T18:08:42.331" v="551" actId="14100"/>
        <pc:sldMkLst>
          <pc:docMk/>
          <pc:sldMk cId="3457273697" sldId="601"/>
        </pc:sldMkLst>
        <pc:picChg chg="mod">
          <ac:chgData name="Bruce Telfer" userId="57d10e5ce16f5300" providerId="LiveId" clId="{63F78BE4-89AB-4C29-BFB8-640A29DEB94D}" dt="2019-10-16T18:08:42.331" v="551" actId="14100"/>
          <ac:picMkLst>
            <pc:docMk/>
            <pc:sldMk cId="3457273697" sldId="601"/>
            <ac:picMk id="103426" creationId="{00000000-0000-0000-0000-000000000000}"/>
          </ac:picMkLst>
        </pc:picChg>
      </pc:sldChg>
      <pc:sldChg chg="modSp add">
        <pc:chgData name="Bruce Telfer" userId="57d10e5ce16f5300" providerId="LiveId" clId="{63F78BE4-89AB-4C29-BFB8-640A29DEB94D}" dt="2019-10-15T19:08:16.076" v="295" actId="14100"/>
        <pc:sldMkLst>
          <pc:docMk/>
          <pc:sldMk cId="887016388" sldId="605"/>
        </pc:sldMkLst>
        <pc:picChg chg="mod">
          <ac:chgData name="Bruce Telfer" userId="57d10e5ce16f5300" providerId="LiveId" clId="{63F78BE4-89AB-4C29-BFB8-640A29DEB94D}" dt="2019-10-15T19:08:16.076" v="295" actId="14100"/>
          <ac:picMkLst>
            <pc:docMk/>
            <pc:sldMk cId="887016388" sldId="605"/>
            <ac:picMk id="108546" creationId="{00000000-0000-0000-0000-000000000000}"/>
          </ac:picMkLst>
        </pc:picChg>
      </pc:sldChg>
      <pc:sldChg chg="addSp modSp add">
        <pc:chgData name="Bruce Telfer" userId="57d10e5ce16f5300" providerId="LiveId" clId="{63F78BE4-89AB-4C29-BFB8-640A29DEB94D}" dt="2019-10-15T19:11:58.095" v="352" actId="1076"/>
        <pc:sldMkLst>
          <pc:docMk/>
          <pc:sldMk cId="564076714" sldId="606"/>
        </pc:sldMkLst>
        <pc:spChg chg="mod">
          <ac:chgData name="Bruce Telfer" userId="57d10e5ce16f5300" providerId="LiveId" clId="{63F78BE4-89AB-4C29-BFB8-640A29DEB94D}" dt="2019-10-15T19:10:35.316" v="313" actId="1076"/>
          <ac:spMkLst>
            <pc:docMk/>
            <pc:sldMk cId="564076714" sldId="606"/>
            <ac:spMk id="2" creationId="{00000000-0000-0000-0000-000000000000}"/>
          </ac:spMkLst>
        </pc:spChg>
        <pc:spChg chg="add mod">
          <ac:chgData name="Bruce Telfer" userId="57d10e5ce16f5300" providerId="LiveId" clId="{63F78BE4-89AB-4C29-BFB8-640A29DEB94D}" dt="2019-10-15T19:11:58.095" v="352" actId="1076"/>
          <ac:spMkLst>
            <pc:docMk/>
            <pc:sldMk cId="564076714" sldId="606"/>
            <ac:spMk id="3" creationId="{A3086C2C-2DFB-4595-BB28-7793C5466205}"/>
          </ac:spMkLst>
        </pc:spChg>
        <pc:picChg chg="mod">
          <ac:chgData name="Bruce Telfer" userId="57d10e5ce16f5300" providerId="LiveId" clId="{63F78BE4-89AB-4C29-BFB8-640A29DEB94D}" dt="2019-10-15T19:10:12.165" v="308" actId="14100"/>
          <ac:picMkLst>
            <pc:docMk/>
            <pc:sldMk cId="564076714" sldId="606"/>
            <ac:picMk id="109570" creationId="{00000000-0000-0000-0000-000000000000}"/>
          </ac:picMkLst>
        </pc:picChg>
      </pc:sldChg>
      <pc:sldChg chg="add ord">
        <pc:chgData name="Bruce Telfer" userId="57d10e5ce16f5300" providerId="LiveId" clId="{63F78BE4-89AB-4C29-BFB8-640A29DEB94D}" dt="2019-10-15T19:15:38.691" v="356"/>
        <pc:sldMkLst>
          <pc:docMk/>
          <pc:sldMk cId="50630036" sldId="616"/>
        </pc:sldMkLst>
      </pc:sldChg>
      <pc:sldChg chg="add">
        <pc:chgData name="Bruce Telfer" userId="57d10e5ce16f5300" providerId="LiveId" clId="{63F78BE4-89AB-4C29-BFB8-640A29DEB94D}" dt="2019-10-15T20:36:25.998" v="514"/>
        <pc:sldMkLst>
          <pc:docMk/>
          <pc:sldMk cId="3141289519" sldId="638"/>
        </pc:sldMkLst>
      </pc:sldChg>
      <pc:sldChg chg="add">
        <pc:chgData name="Bruce Telfer" userId="57d10e5ce16f5300" providerId="LiveId" clId="{63F78BE4-89AB-4C29-BFB8-640A29DEB94D}" dt="2019-10-15T20:36:54.900" v="515"/>
        <pc:sldMkLst>
          <pc:docMk/>
          <pc:sldMk cId="2497893396" sldId="640"/>
        </pc:sldMkLst>
      </pc:sldChg>
      <pc:sldChg chg="add">
        <pc:chgData name="Bruce Telfer" userId="57d10e5ce16f5300" providerId="LiveId" clId="{63F78BE4-89AB-4C29-BFB8-640A29DEB94D}" dt="2019-10-15T19:23:33.948" v="381"/>
        <pc:sldMkLst>
          <pc:docMk/>
          <pc:sldMk cId="1065225271" sldId="642"/>
        </pc:sldMkLst>
      </pc:sldChg>
      <pc:sldChg chg="add">
        <pc:chgData name="Bruce Telfer" userId="57d10e5ce16f5300" providerId="LiveId" clId="{63F78BE4-89AB-4C29-BFB8-640A29DEB94D}" dt="2019-10-15T20:17:08.371" v="454"/>
        <pc:sldMkLst>
          <pc:docMk/>
          <pc:sldMk cId="1581573648" sldId="643"/>
        </pc:sldMkLst>
      </pc:sldChg>
      <pc:sldChg chg="add">
        <pc:chgData name="Bruce Telfer" userId="57d10e5ce16f5300" providerId="LiveId" clId="{63F78BE4-89AB-4C29-BFB8-640A29DEB94D}" dt="2019-10-15T20:17:22.667" v="455"/>
        <pc:sldMkLst>
          <pc:docMk/>
          <pc:sldMk cId="881834132" sldId="645"/>
        </pc:sldMkLst>
      </pc:sldChg>
      <pc:sldChg chg="add">
        <pc:chgData name="Bruce Telfer" userId="57d10e5ce16f5300" providerId="LiveId" clId="{63F78BE4-89AB-4C29-BFB8-640A29DEB94D}" dt="2019-10-15T19:43:43.071" v="426"/>
        <pc:sldMkLst>
          <pc:docMk/>
          <pc:sldMk cId="1311580379" sldId="653"/>
        </pc:sldMkLst>
      </pc:sldChg>
      <pc:sldChg chg="modSp add">
        <pc:chgData name="Bruce Telfer" userId="57d10e5ce16f5300" providerId="LiveId" clId="{63F78BE4-89AB-4C29-BFB8-640A29DEB94D}" dt="2019-10-15T19:07:35.016" v="291" actId="14100"/>
        <pc:sldMkLst>
          <pc:docMk/>
          <pc:sldMk cId="1739469155" sldId="659"/>
        </pc:sldMkLst>
        <pc:picChg chg="mod">
          <ac:chgData name="Bruce Telfer" userId="57d10e5ce16f5300" providerId="LiveId" clId="{63F78BE4-89AB-4C29-BFB8-640A29DEB94D}" dt="2019-10-15T19:07:35.016" v="291" actId="14100"/>
          <ac:picMkLst>
            <pc:docMk/>
            <pc:sldMk cId="1739469155" sldId="659"/>
            <ac:picMk id="43010" creationId="{00000000-0000-0000-0000-000000000000}"/>
          </ac:picMkLst>
        </pc:picChg>
        <pc:picChg chg="mod">
          <ac:chgData name="Bruce Telfer" userId="57d10e5ce16f5300" providerId="LiveId" clId="{63F78BE4-89AB-4C29-BFB8-640A29DEB94D}" dt="2019-10-15T19:07:23.632" v="289" actId="14100"/>
          <ac:picMkLst>
            <pc:docMk/>
            <pc:sldMk cId="1739469155" sldId="659"/>
            <ac:picMk id="43011" creationId="{00000000-0000-0000-0000-000000000000}"/>
          </ac:picMkLst>
        </pc:picChg>
      </pc:sldChg>
      <pc:sldChg chg="addSp modSp add">
        <pc:chgData name="Bruce Telfer" userId="57d10e5ce16f5300" providerId="LiveId" clId="{63F78BE4-89AB-4C29-BFB8-640A29DEB94D}" dt="2019-10-16T18:17:45.971" v="639" actId="6549"/>
        <pc:sldMkLst>
          <pc:docMk/>
          <pc:sldMk cId="611635008" sldId="668"/>
        </pc:sldMkLst>
        <pc:spChg chg="mod">
          <ac:chgData name="Bruce Telfer" userId="57d10e5ce16f5300" providerId="LiveId" clId="{63F78BE4-89AB-4C29-BFB8-640A29DEB94D}" dt="2019-10-16T18:17:45.971" v="639" actId="6549"/>
          <ac:spMkLst>
            <pc:docMk/>
            <pc:sldMk cId="611635008" sldId="668"/>
            <ac:spMk id="2" creationId="{00000000-0000-0000-0000-000000000000}"/>
          </ac:spMkLst>
        </pc:spChg>
        <pc:spChg chg="add mod">
          <ac:chgData name="Bruce Telfer" userId="57d10e5ce16f5300" providerId="LiveId" clId="{63F78BE4-89AB-4C29-BFB8-640A29DEB94D}" dt="2019-10-16T18:17:40.471" v="638" actId="1076"/>
          <ac:spMkLst>
            <pc:docMk/>
            <pc:sldMk cId="611635008" sldId="668"/>
            <ac:spMk id="3" creationId="{C29A2E49-C3CA-4765-8544-DD9B6189CD1F}"/>
          </ac:spMkLst>
        </pc:spChg>
      </pc:sldChg>
      <pc:sldChg chg="add">
        <pc:chgData name="Bruce Telfer" userId="57d10e5ce16f5300" providerId="LiveId" clId="{63F78BE4-89AB-4C29-BFB8-640A29DEB94D}" dt="2019-10-16T18:22:45.645" v="640"/>
        <pc:sldMkLst>
          <pc:docMk/>
          <pc:sldMk cId="1941022066" sldId="680"/>
        </pc:sldMkLst>
      </pc:sldChg>
      <pc:sldChg chg="add">
        <pc:chgData name="Bruce Telfer" userId="57d10e5ce16f5300" providerId="LiveId" clId="{63F78BE4-89AB-4C29-BFB8-640A29DEB94D}" dt="2019-10-16T18:23:44.051" v="641"/>
        <pc:sldMkLst>
          <pc:docMk/>
          <pc:sldMk cId="2807704904" sldId="681"/>
        </pc:sldMkLst>
      </pc:sldChg>
      <pc:sldChg chg="add">
        <pc:chgData name="Bruce Telfer" userId="57d10e5ce16f5300" providerId="LiveId" clId="{63F78BE4-89AB-4C29-BFB8-640A29DEB94D}" dt="2019-10-15T20:11:07.753" v="446"/>
        <pc:sldMkLst>
          <pc:docMk/>
          <pc:sldMk cId="3501435830" sldId="683"/>
        </pc:sldMkLst>
      </pc:sldChg>
      <pc:sldChg chg="modSp add">
        <pc:chgData name="Bruce Telfer" userId="57d10e5ce16f5300" providerId="LiveId" clId="{63F78BE4-89AB-4C29-BFB8-640A29DEB94D}" dt="2019-10-16T18:41:39.140" v="682" actId="14100"/>
        <pc:sldMkLst>
          <pc:docMk/>
          <pc:sldMk cId="3115520673" sldId="685"/>
        </pc:sldMkLst>
        <pc:picChg chg="mod">
          <ac:chgData name="Bruce Telfer" userId="57d10e5ce16f5300" providerId="LiveId" clId="{63F78BE4-89AB-4C29-BFB8-640A29DEB94D}" dt="2019-10-16T18:41:39.140" v="682" actId="14100"/>
          <ac:picMkLst>
            <pc:docMk/>
            <pc:sldMk cId="3115520673" sldId="685"/>
            <ac:picMk id="14338" creationId="{00000000-0000-0000-0000-000000000000}"/>
          </ac:picMkLst>
        </pc:picChg>
      </pc:sldChg>
      <pc:sldChg chg="del">
        <pc:chgData name="Bruce Telfer" userId="57d10e5ce16f5300" providerId="LiveId" clId="{63F78BE4-89AB-4C29-BFB8-640A29DEB94D}" dt="2019-10-14T19:39:41.779" v="121" actId="2696"/>
        <pc:sldMkLst>
          <pc:docMk/>
          <pc:sldMk cId="4069156266" sldId="693"/>
        </pc:sldMkLst>
      </pc:sldChg>
      <pc:sldChg chg="del">
        <pc:chgData name="Bruce Telfer" userId="57d10e5ce16f5300" providerId="LiveId" clId="{63F78BE4-89AB-4C29-BFB8-640A29DEB94D}" dt="2019-10-14T18:42:34.349" v="59" actId="2696"/>
        <pc:sldMkLst>
          <pc:docMk/>
          <pc:sldMk cId="1629596099" sldId="702"/>
        </pc:sldMkLst>
      </pc:sldChg>
      <pc:sldChg chg="modSp add">
        <pc:chgData name="Bruce Telfer" userId="57d10e5ce16f5300" providerId="LiveId" clId="{63F78BE4-89AB-4C29-BFB8-640A29DEB94D}" dt="2019-10-15T19:32:51.398" v="409" actId="1076"/>
        <pc:sldMkLst>
          <pc:docMk/>
          <pc:sldMk cId="3158572509" sldId="706"/>
        </pc:sldMkLst>
        <pc:spChg chg="mod">
          <ac:chgData name="Bruce Telfer" userId="57d10e5ce16f5300" providerId="LiveId" clId="{63F78BE4-89AB-4C29-BFB8-640A29DEB94D}" dt="2019-10-15T19:32:51.398" v="409" actId="1076"/>
          <ac:spMkLst>
            <pc:docMk/>
            <pc:sldMk cId="3158572509" sldId="706"/>
            <ac:spMk id="2" creationId="{00000000-0000-0000-0000-000000000000}"/>
          </ac:spMkLst>
        </pc:spChg>
        <pc:picChg chg="mod">
          <ac:chgData name="Bruce Telfer" userId="57d10e5ce16f5300" providerId="LiveId" clId="{63F78BE4-89AB-4C29-BFB8-640A29DEB94D}" dt="2019-10-15T19:31:59.295" v="404" actId="14100"/>
          <ac:picMkLst>
            <pc:docMk/>
            <pc:sldMk cId="3158572509" sldId="706"/>
            <ac:picMk id="20482" creationId="{00000000-0000-0000-0000-000000000000}"/>
          </ac:picMkLst>
        </pc:picChg>
      </pc:sldChg>
      <pc:sldChg chg="add">
        <pc:chgData name="Bruce Telfer" userId="57d10e5ce16f5300" providerId="LiveId" clId="{63F78BE4-89AB-4C29-BFB8-640A29DEB94D}" dt="2019-10-15T19:55:15.560" v="428"/>
        <pc:sldMkLst>
          <pc:docMk/>
          <pc:sldMk cId="1471359731" sldId="707"/>
        </pc:sldMkLst>
      </pc:sldChg>
      <pc:sldChg chg="del">
        <pc:chgData name="Bruce Telfer" userId="57d10e5ce16f5300" providerId="LiveId" clId="{63F78BE4-89AB-4C29-BFB8-640A29DEB94D}" dt="2019-10-14T18:42:28.702" v="40" actId="2696"/>
        <pc:sldMkLst>
          <pc:docMk/>
          <pc:sldMk cId="1982917676" sldId="712"/>
        </pc:sldMkLst>
      </pc:sldChg>
      <pc:sldChg chg="del">
        <pc:chgData name="Bruce Telfer" userId="57d10e5ce16f5300" providerId="LiveId" clId="{63F78BE4-89AB-4C29-BFB8-640A29DEB94D}" dt="2019-10-14T19:51:54.164" v="138" actId="2696"/>
        <pc:sldMkLst>
          <pc:docMk/>
          <pc:sldMk cId="2438976124" sldId="716"/>
        </pc:sldMkLst>
      </pc:sldChg>
      <pc:sldChg chg="del">
        <pc:chgData name="Bruce Telfer" userId="57d10e5ce16f5300" providerId="LiveId" clId="{63F78BE4-89AB-4C29-BFB8-640A29DEB94D}" dt="2019-10-14T19:39:43.388" v="122" actId="2696"/>
        <pc:sldMkLst>
          <pc:docMk/>
          <pc:sldMk cId="2099646325" sldId="734"/>
        </pc:sldMkLst>
      </pc:sldChg>
      <pc:sldChg chg="del">
        <pc:chgData name="Bruce Telfer" userId="57d10e5ce16f5300" providerId="LiveId" clId="{63F78BE4-89AB-4C29-BFB8-640A29DEB94D}" dt="2019-10-14T18:42:31.355" v="49" actId="2696"/>
        <pc:sldMkLst>
          <pc:docMk/>
          <pc:sldMk cId="147842398" sldId="735"/>
        </pc:sldMkLst>
      </pc:sldChg>
      <pc:sldChg chg="del">
        <pc:chgData name="Bruce Telfer" userId="57d10e5ce16f5300" providerId="LiveId" clId="{63F78BE4-89AB-4C29-BFB8-640A29DEB94D}" dt="2019-10-14T19:51:48.576" v="129" actId="2696"/>
        <pc:sldMkLst>
          <pc:docMk/>
          <pc:sldMk cId="126554274" sldId="736"/>
        </pc:sldMkLst>
      </pc:sldChg>
      <pc:sldChg chg="del">
        <pc:chgData name="Bruce Telfer" userId="57d10e5ce16f5300" providerId="LiveId" clId="{63F78BE4-89AB-4C29-BFB8-640A29DEB94D}" dt="2019-10-14T19:51:49.568" v="131" actId="2696"/>
        <pc:sldMkLst>
          <pc:docMk/>
          <pc:sldMk cId="2064155409" sldId="737"/>
        </pc:sldMkLst>
      </pc:sldChg>
      <pc:sldChg chg="del">
        <pc:chgData name="Bruce Telfer" userId="57d10e5ce16f5300" providerId="LiveId" clId="{63F78BE4-89AB-4C29-BFB8-640A29DEB94D}" dt="2019-10-14T19:51:50.035" v="132" actId="2696"/>
        <pc:sldMkLst>
          <pc:docMk/>
          <pc:sldMk cId="2746274528" sldId="738"/>
        </pc:sldMkLst>
      </pc:sldChg>
      <pc:sldChg chg="del">
        <pc:chgData name="Bruce Telfer" userId="57d10e5ce16f5300" providerId="LiveId" clId="{63F78BE4-89AB-4C29-BFB8-640A29DEB94D}" dt="2019-10-14T19:39:45.790" v="125" actId="2696"/>
        <pc:sldMkLst>
          <pc:docMk/>
          <pc:sldMk cId="1604988576" sldId="740"/>
        </pc:sldMkLst>
      </pc:sldChg>
      <pc:sldChg chg="del">
        <pc:chgData name="Bruce Telfer" userId="57d10e5ce16f5300" providerId="LiveId" clId="{63F78BE4-89AB-4C29-BFB8-640A29DEB94D}" dt="2019-10-14T18:42:28.375" v="39" actId="2696"/>
        <pc:sldMkLst>
          <pc:docMk/>
          <pc:sldMk cId="1343658815" sldId="745"/>
        </pc:sldMkLst>
      </pc:sldChg>
      <pc:sldChg chg="del">
        <pc:chgData name="Bruce Telfer" userId="57d10e5ce16f5300" providerId="LiveId" clId="{63F78BE4-89AB-4C29-BFB8-640A29DEB94D}" dt="2019-10-14T18:42:36.006" v="65" actId="2696"/>
        <pc:sldMkLst>
          <pc:docMk/>
          <pc:sldMk cId="1894265098" sldId="746"/>
        </pc:sldMkLst>
      </pc:sldChg>
      <pc:sldChg chg="del">
        <pc:chgData name="Bruce Telfer" userId="57d10e5ce16f5300" providerId="LiveId" clId="{63F78BE4-89AB-4C29-BFB8-640A29DEB94D}" dt="2019-10-14T18:42:31.666" v="50" actId="2696"/>
        <pc:sldMkLst>
          <pc:docMk/>
          <pc:sldMk cId="3850689814" sldId="747"/>
        </pc:sldMkLst>
      </pc:sldChg>
      <pc:sldChg chg="del">
        <pc:chgData name="Bruce Telfer" userId="57d10e5ce16f5300" providerId="LiveId" clId="{63F78BE4-89AB-4C29-BFB8-640A29DEB94D}" dt="2019-10-14T18:42:32.689" v="52" actId="2696"/>
        <pc:sldMkLst>
          <pc:docMk/>
          <pc:sldMk cId="3326578632" sldId="749"/>
        </pc:sldMkLst>
      </pc:sldChg>
      <pc:sldChg chg="del">
        <pc:chgData name="Bruce Telfer" userId="57d10e5ce16f5300" providerId="LiveId" clId="{63F78BE4-89AB-4C29-BFB8-640A29DEB94D}" dt="2019-10-14T18:42:33.138" v="54" actId="2696"/>
        <pc:sldMkLst>
          <pc:docMk/>
          <pc:sldMk cId="3649172391" sldId="751"/>
        </pc:sldMkLst>
      </pc:sldChg>
      <pc:sldChg chg="del">
        <pc:chgData name="Bruce Telfer" userId="57d10e5ce16f5300" providerId="LiveId" clId="{63F78BE4-89AB-4C29-BFB8-640A29DEB94D}" dt="2019-10-14T18:42:32.890" v="53" actId="2696"/>
        <pc:sldMkLst>
          <pc:docMk/>
          <pc:sldMk cId="3573351318" sldId="752"/>
        </pc:sldMkLst>
      </pc:sldChg>
      <pc:sldChg chg="del">
        <pc:chgData name="Bruce Telfer" userId="57d10e5ce16f5300" providerId="LiveId" clId="{63F78BE4-89AB-4C29-BFB8-640A29DEB94D}" dt="2019-10-14T18:42:33.351" v="55" actId="2696"/>
        <pc:sldMkLst>
          <pc:docMk/>
          <pc:sldMk cId="2889968907" sldId="753"/>
        </pc:sldMkLst>
      </pc:sldChg>
      <pc:sldChg chg="del">
        <pc:chgData name="Bruce Telfer" userId="57d10e5ce16f5300" providerId="LiveId" clId="{63F78BE4-89AB-4C29-BFB8-640A29DEB94D}" dt="2019-10-14T18:42:33.599" v="56" actId="2696"/>
        <pc:sldMkLst>
          <pc:docMk/>
          <pc:sldMk cId="1469776979" sldId="754"/>
        </pc:sldMkLst>
      </pc:sldChg>
      <pc:sldChg chg="del">
        <pc:chgData name="Bruce Telfer" userId="57d10e5ce16f5300" providerId="LiveId" clId="{63F78BE4-89AB-4C29-BFB8-640A29DEB94D}" dt="2019-10-14T18:42:33.841" v="57" actId="2696"/>
        <pc:sldMkLst>
          <pc:docMk/>
          <pc:sldMk cId="3391770648" sldId="755"/>
        </pc:sldMkLst>
      </pc:sldChg>
      <pc:sldChg chg="del">
        <pc:chgData name="Bruce Telfer" userId="57d10e5ce16f5300" providerId="LiveId" clId="{63F78BE4-89AB-4C29-BFB8-640A29DEB94D}" dt="2019-10-14T18:42:34.124" v="58" actId="2696"/>
        <pc:sldMkLst>
          <pc:docMk/>
          <pc:sldMk cId="3821851919" sldId="756"/>
        </pc:sldMkLst>
      </pc:sldChg>
      <pc:sldChg chg="del">
        <pc:chgData name="Bruce Telfer" userId="57d10e5ce16f5300" providerId="LiveId" clId="{63F78BE4-89AB-4C29-BFB8-640A29DEB94D}" dt="2019-10-14T19:52:01.958" v="146" actId="2696"/>
        <pc:sldMkLst>
          <pc:docMk/>
          <pc:sldMk cId="3184281980" sldId="758"/>
        </pc:sldMkLst>
      </pc:sldChg>
      <pc:sldChg chg="del">
        <pc:chgData name="Bruce Telfer" userId="57d10e5ce16f5300" providerId="LiveId" clId="{63F78BE4-89AB-4C29-BFB8-640A29DEB94D}" dt="2019-10-14T18:42:32.326" v="51" actId="2696"/>
        <pc:sldMkLst>
          <pc:docMk/>
          <pc:sldMk cId="465762308" sldId="764"/>
        </pc:sldMkLst>
      </pc:sldChg>
      <pc:sldChg chg="del">
        <pc:chgData name="Bruce Telfer" userId="57d10e5ce16f5300" providerId="LiveId" clId="{63F78BE4-89AB-4C29-BFB8-640A29DEB94D}" dt="2019-10-14T18:42:35.397" v="63" actId="2696"/>
        <pc:sldMkLst>
          <pc:docMk/>
          <pc:sldMk cId="2568367926" sldId="767"/>
        </pc:sldMkLst>
      </pc:sldChg>
      <pc:sldChg chg="del">
        <pc:chgData name="Bruce Telfer" userId="57d10e5ce16f5300" providerId="LiveId" clId="{63F78BE4-89AB-4C29-BFB8-640A29DEB94D}" dt="2019-10-14T18:42:35.788" v="64" actId="2696"/>
        <pc:sldMkLst>
          <pc:docMk/>
          <pc:sldMk cId="2064867806" sldId="768"/>
        </pc:sldMkLst>
      </pc:sldChg>
      <pc:sldChg chg="del">
        <pc:chgData name="Bruce Telfer" userId="57d10e5ce16f5300" providerId="LiveId" clId="{63F78BE4-89AB-4C29-BFB8-640A29DEB94D}" dt="2019-10-14T18:42:37.222" v="70" actId="2696"/>
        <pc:sldMkLst>
          <pc:docMk/>
          <pc:sldMk cId="2971084582" sldId="771"/>
        </pc:sldMkLst>
      </pc:sldChg>
      <pc:sldChg chg="del">
        <pc:chgData name="Bruce Telfer" userId="57d10e5ce16f5300" providerId="LiveId" clId="{63F78BE4-89AB-4C29-BFB8-640A29DEB94D}" dt="2019-10-14T18:42:20.652" v="26" actId="2696"/>
        <pc:sldMkLst>
          <pc:docMk/>
          <pc:sldMk cId="4063989265" sldId="773"/>
        </pc:sldMkLst>
      </pc:sldChg>
      <pc:sldChg chg="del">
        <pc:chgData name="Bruce Telfer" userId="57d10e5ce16f5300" providerId="LiveId" clId="{63F78BE4-89AB-4C29-BFB8-640A29DEB94D}" dt="2019-10-14T18:42:38.004" v="73" actId="2696"/>
        <pc:sldMkLst>
          <pc:docMk/>
          <pc:sldMk cId="1654158469" sldId="775"/>
        </pc:sldMkLst>
      </pc:sldChg>
      <pc:sldChg chg="del">
        <pc:chgData name="Bruce Telfer" userId="57d10e5ce16f5300" providerId="LiveId" clId="{63F78BE4-89AB-4C29-BFB8-640A29DEB94D}" dt="2019-10-14T18:42:37.491" v="71" actId="2696"/>
        <pc:sldMkLst>
          <pc:docMk/>
          <pc:sldMk cId="1146225363" sldId="776"/>
        </pc:sldMkLst>
      </pc:sldChg>
      <pc:sldChg chg="del">
        <pc:chgData name="Bruce Telfer" userId="57d10e5ce16f5300" providerId="LiveId" clId="{63F78BE4-89AB-4C29-BFB8-640A29DEB94D}" dt="2019-10-14T18:42:38.982" v="77" actId="2696"/>
        <pc:sldMkLst>
          <pc:docMk/>
          <pc:sldMk cId="3938864941" sldId="777"/>
        </pc:sldMkLst>
      </pc:sldChg>
      <pc:sldChg chg="del">
        <pc:chgData name="Bruce Telfer" userId="57d10e5ce16f5300" providerId="LiveId" clId="{63F78BE4-89AB-4C29-BFB8-640A29DEB94D}" dt="2019-10-14T18:42:38.729" v="76" actId="2696"/>
        <pc:sldMkLst>
          <pc:docMk/>
          <pc:sldMk cId="3884108824" sldId="778"/>
        </pc:sldMkLst>
      </pc:sldChg>
      <pc:sldChg chg="del">
        <pc:chgData name="Bruce Telfer" userId="57d10e5ce16f5300" providerId="LiveId" clId="{63F78BE4-89AB-4C29-BFB8-640A29DEB94D}" dt="2019-10-14T18:42:38.497" v="75" actId="2696"/>
        <pc:sldMkLst>
          <pc:docMk/>
          <pc:sldMk cId="773535134" sldId="779"/>
        </pc:sldMkLst>
      </pc:sldChg>
      <pc:sldChg chg="del">
        <pc:chgData name="Bruce Telfer" userId="57d10e5ce16f5300" providerId="LiveId" clId="{63F78BE4-89AB-4C29-BFB8-640A29DEB94D}" dt="2019-10-14T18:42:38.268" v="74" actId="2696"/>
        <pc:sldMkLst>
          <pc:docMk/>
          <pc:sldMk cId="415397966" sldId="780"/>
        </pc:sldMkLst>
      </pc:sldChg>
      <pc:sldChg chg="del">
        <pc:chgData name="Bruce Telfer" userId="57d10e5ce16f5300" providerId="LiveId" clId="{63F78BE4-89AB-4C29-BFB8-640A29DEB94D}" dt="2019-10-14T18:42:37.754" v="72" actId="2696"/>
        <pc:sldMkLst>
          <pc:docMk/>
          <pc:sldMk cId="328291688" sldId="783"/>
        </pc:sldMkLst>
      </pc:sldChg>
      <pc:sldChg chg="del">
        <pc:chgData name="Bruce Telfer" userId="57d10e5ce16f5300" providerId="LiveId" clId="{63F78BE4-89AB-4C29-BFB8-640A29DEB94D}" dt="2019-10-14T18:42:27.667" v="37" actId="2696"/>
        <pc:sldMkLst>
          <pc:docMk/>
          <pc:sldMk cId="4250090752" sldId="784"/>
        </pc:sldMkLst>
      </pc:sldChg>
      <pc:sldChg chg="del">
        <pc:chgData name="Bruce Telfer" userId="57d10e5ce16f5300" providerId="LiveId" clId="{63F78BE4-89AB-4C29-BFB8-640A29DEB94D}" dt="2019-10-14T18:42:28.047" v="38" actId="2696"/>
        <pc:sldMkLst>
          <pc:docMk/>
          <pc:sldMk cId="2775119848" sldId="785"/>
        </pc:sldMkLst>
      </pc:sldChg>
      <pc:sldChg chg="del">
        <pc:chgData name="Bruce Telfer" userId="57d10e5ce16f5300" providerId="LiveId" clId="{63F78BE4-89AB-4C29-BFB8-640A29DEB94D}" dt="2019-10-14T18:42:29.189" v="41" actId="2696"/>
        <pc:sldMkLst>
          <pc:docMk/>
          <pc:sldMk cId="1753119083" sldId="801"/>
        </pc:sldMkLst>
      </pc:sldChg>
      <pc:sldChg chg="del">
        <pc:chgData name="Bruce Telfer" userId="57d10e5ce16f5300" providerId="LiveId" clId="{63F78BE4-89AB-4C29-BFB8-640A29DEB94D}" dt="2019-10-14T18:42:22.250" v="32" actId="2696"/>
        <pc:sldMkLst>
          <pc:docMk/>
          <pc:sldMk cId="3199547675" sldId="803"/>
        </pc:sldMkLst>
      </pc:sldChg>
      <pc:sldChg chg="del">
        <pc:chgData name="Bruce Telfer" userId="57d10e5ce16f5300" providerId="LiveId" clId="{63F78BE4-89AB-4C29-BFB8-640A29DEB94D}" dt="2019-10-14T19:51:55.166" v="140" actId="2696"/>
        <pc:sldMkLst>
          <pc:docMk/>
          <pc:sldMk cId="926673672" sldId="833"/>
        </pc:sldMkLst>
      </pc:sldChg>
      <pc:sldChg chg="del">
        <pc:chgData name="Bruce Telfer" userId="57d10e5ce16f5300" providerId="LiveId" clId="{63F78BE4-89AB-4C29-BFB8-640A29DEB94D}" dt="2019-10-14T19:51:55.673" v="141" actId="2696"/>
        <pc:sldMkLst>
          <pc:docMk/>
          <pc:sldMk cId="1581796113" sldId="834"/>
        </pc:sldMkLst>
      </pc:sldChg>
      <pc:sldChg chg="add">
        <pc:chgData name="Bruce Telfer" userId="57d10e5ce16f5300" providerId="LiveId" clId="{63F78BE4-89AB-4C29-BFB8-640A29DEB94D}" dt="2019-10-15T19:31:18.695" v="400"/>
        <pc:sldMkLst>
          <pc:docMk/>
          <pc:sldMk cId="2459863935" sldId="843"/>
        </pc:sldMkLst>
      </pc:sldChg>
      <pc:sldChg chg="add">
        <pc:chgData name="Bruce Telfer" userId="57d10e5ce16f5300" providerId="LiveId" clId="{63F78BE4-89AB-4C29-BFB8-640A29DEB94D}" dt="2019-10-14T20:15:45.692" v="167"/>
        <pc:sldMkLst>
          <pc:docMk/>
          <pc:sldMk cId="790204055" sldId="845"/>
        </pc:sldMkLst>
      </pc:sldChg>
      <pc:sldChg chg="add">
        <pc:chgData name="Bruce Telfer" userId="57d10e5ce16f5300" providerId="LiveId" clId="{63F78BE4-89AB-4C29-BFB8-640A29DEB94D}" dt="2019-10-14T20:18:26.322" v="168"/>
        <pc:sldMkLst>
          <pc:docMk/>
          <pc:sldMk cId="778116682" sldId="846"/>
        </pc:sldMkLst>
      </pc:sldChg>
      <pc:sldChg chg="add">
        <pc:chgData name="Bruce Telfer" userId="57d10e5ce16f5300" providerId="LiveId" clId="{63F78BE4-89AB-4C29-BFB8-640A29DEB94D}" dt="2019-10-14T20:18:46.201" v="169"/>
        <pc:sldMkLst>
          <pc:docMk/>
          <pc:sldMk cId="508033203" sldId="847"/>
        </pc:sldMkLst>
      </pc:sldChg>
      <pc:sldChg chg="add">
        <pc:chgData name="Bruce Telfer" userId="57d10e5ce16f5300" providerId="LiveId" clId="{63F78BE4-89AB-4C29-BFB8-640A29DEB94D}" dt="2019-10-14T20:19:07.595" v="170"/>
        <pc:sldMkLst>
          <pc:docMk/>
          <pc:sldMk cId="788671880" sldId="848"/>
        </pc:sldMkLst>
      </pc:sldChg>
      <pc:sldChg chg="add">
        <pc:chgData name="Bruce Telfer" userId="57d10e5ce16f5300" providerId="LiveId" clId="{63F78BE4-89AB-4C29-BFB8-640A29DEB94D}" dt="2019-10-14T20:19:28.029" v="171"/>
        <pc:sldMkLst>
          <pc:docMk/>
          <pc:sldMk cId="398817837" sldId="849"/>
        </pc:sldMkLst>
      </pc:sldChg>
      <pc:sldChg chg="add">
        <pc:chgData name="Bruce Telfer" userId="57d10e5ce16f5300" providerId="LiveId" clId="{63F78BE4-89AB-4C29-BFB8-640A29DEB94D}" dt="2019-10-14T20:19:47.941" v="172"/>
        <pc:sldMkLst>
          <pc:docMk/>
          <pc:sldMk cId="4143500104" sldId="850"/>
        </pc:sldMkLst>
      </pc:sldChg>
      <pc:sldChg chg="add">
        <pc:chgData name="Bruce Telfer" userId="57d10e5ce16f5300" providerId="LiveId" clId="{63F78BE4-89AB-4C29-BFB8-640A29DEB94D}" dt="2019-10-15T20:14:17.778" v="450"/>
        <pc:sldMkLst>
          <pc:docMk/>
          <pc:sldMk cId="4119071247" sldId="856"/>
        </pc:sldMkLst>
      </pc:sldChg>
      <pc:sldChg chg="add">
        <pc:chgData name="Bruce Telfer" userId="57d10e5ce16f5300" providerId="LiveId" clId="{63F78BE4-89AB-4C29-BFB8-640A29DEB94D}" dt="2019-10-15T20:14:31.667" v="451"/>
        <pc:sldMkLst>
          <pc:docMk/>
          <pc:sldMk cId="2493318601" sldId="857"/>
        </pc:sldMkLst>
      </pc:sldChg>
      <pc:sldChg chg="del">
        <pc:chgData name="Bruce Telfer" userId="57d10e5ce16f5300" providerId="LiveId" clId="{63F78BE4-89AB-4C29-BFB8-640A29DEB94D}" dt="2019-10-14T19:51:57.843" v="144" actId="2696"/>
        <pc:sldMkLst>
          <pc:docMk/>
          <pc:sldMk cId="3623448493" sldId="859"/>
        </pc:sldMkLst>
      </pc:sldChg>
      <pc:sldChg chg="add">
        <pc:chgData name="Bruce Telfer" userId="57d10e5ce16f5300" providerId="LiveId" clId="{63F78BE4-89AB-4C29-BFB8-640A29DEB94D}" dt="2019-10-15T20:09:48.906" v="444"/>
        <pc:sldMkLst>
          <pc:docMk/>
          <pc:sldMk cId="2204853810" sldId="866"/>
        </pc:sldMkLst>
      </pc:sldChg>
      <pc:sldChg chg="add">
        <pc:chgData name="Bruce Telfer" userId="57d10e5ce16f5300" providerId="LiveId" clId="{63F78BE4-89AB-4C29-BFB8-640A29DEB94D}" dt="2019-10-15T19:45:34.858" v="427"/>
        <pc:sldMkLst>
          <pc:docMk/>
          <pc:sldMk cId="2346445227" sldId="869"/>
        </pc:sldMkLst>
      </pc:sldChg>
      <pc:sldChg chg="modSp add">
        <pc:chgData name="Bruce Telfer" userId="57d10e5ce16f5300" providerId="LiveId" clId="{63F78BE4-89AB-4C29-BFB8-640A29DEB94D}" dt="2019-10-16T18:01:55.566" v="534" actId="6549"/>
        <pc:sldMkLst>
          <pc:docMk/>
          <pc:sldMk cId="2165201623" sldId="894"/>
        </pc:sldMkLst>
        <pc:spChg chg="mod">
          <ac:chgData name="Bruce Telfer" userId="57d10e5ce16f5300" providerId="LiveId" clId="{63F78BE4-89AB-4C29-BFB8-640A29DEB94D}" dt="2019-10-16T18:01:55.566" v="534" actId="6549"/>
          <ac:spMkLst>
            <pc:docMk/>
            <pc:sldMk cId="2165201623" sldId="894"/>
            <ac:spMk id="2" creationId="{988E3EB1-BF74-4C2E-A747-9D5AD6955609}"/>
          </ac:spMkLst>
        </pc:spChg>
      </pc:sldChg>
      <pc:sldChg chg="modSp add">
        <pc:chgData name="Bruce Telfer" userId="57d10e5ce16f5300" providerId="LiveId" clId="{63F78BE4-89AB-4C29-BFB8-640A29DEB94D}" dt="2019-10-15T20:20:16.365" v="479" actId="1076"/>
        <pc:sldMkLst>
          <pc:docMk/>
          <pc:sldMk cId="1556546566" sldId="895"/>
        </pc:sldMkLst>
        <pc:spChg chg="mod">
          <ac:chgData name="Bruce Telfer" userId="57d10e5ce16f5300" providerId="LiveId" clId="{63F78BE4-89AB-4C29-BFB8-640A29DEB94D}" dt="2019-10-15T20:20:13.001" v="478" actId="1076"/>
          <ac:spMkLst>
            <pc:docMk/>
            <pc:sldMk cId="1556546566" sldId="895"/>
            <ac:spMk id="4" creationId="{22540799-0C7A-4E1A-80AC-257736677DF3}"/>
          </ac:spMkLst>
        </pc:spChg>
        <pc:spChg chg="mod">
          <ac:chgData name="Bruce Telfer" userId="57d10e5ce16f5300" providerId="LiveId" clId="{63F78BE4-89AB-4C29-BFB8-640A29DEB94D}" dt="2019-10-15T20:20:16.365" v="479" actId="1076"/>
          <ac:spMkLst>
            <pc:docMk/>
            <pc:sldMk cId="1556546566" sldId="895"/>
            <ac:spMk id="5" creationId="{7849057C-A381-4C67-AB61-E786110C166F}"/>
          </ac:spMkLst>
        </pc:spChg>
        <pc:picChg chg="mod">
          <ac:chgData name="Bruce Telfer" userId="57d10e5ce16f5300" providerId="LiveId" clId="{63F78BE4-89AB-4C29-BFB8-640A29DEB94D}" dt="2019-10-15T20:18:11.947" v="457" actId="1076"/>
          <ac:picMkLst>
            <pc:docMk/>
            <pc:sldMk cId="1556546566" sldId="895"/>
            <ac:picMk id="3" creationId="{25E9FCB4-35C2-4881-824F-C173B7EC5DAF}"/>
          </ac:picMkLst>
        </pc:picChg>
      </pc:sldChg>
      <pc:sldChg chg="add ord">
        <pc:chgData name="Bruce Telfer" userId="57d10e5ce16f5300" providerId="LiveId" clId="{63F78BE4-89AB-4C29-BFB8-640A29DEB94D}" dt="2019-10-16T18:38:38.150" v="679"/>
        <pc:sldMkLst>
          <pc:docMk/>
          <pc:sldMk cId="2491474040" sldId="898"/>
        </pc:sldMkLst>
      </pc:sldChg>
      <pc:sldChg chg="add">
        <pc:chgData name="Bruce Telfer" userId="57d10e5ce16f5300" providerId="LiveId" clId="{63F78BE4-89AB-4C29-BFB8-640A29DEB94D}" dt="2019-10-16T18:37:32.775" v="677"/>
        <pc:sldMkLst>
          <pc:docMk/>
          <pc:sldMk cId="3951824904" sldId="899"/>
        </pc:sldMkLst>
      </pc:sldChg>
      <pc:sldChg chg="modSp add">
        <pc:chgData name="Bruce Telfer" userId="57d10e5ce16f5300" providerId="LiveId" clId="{63F78BE4-89AB-4C29-BFB8-640A29DEB94D}" dt="2019-10-15T20:02:42.206" v="439" actId="12788"/>
        <pc:sldMkLst>
          <pc:docMk/>
          <pc:sldMk cId="2970601393" sldId="903"/>
        </pc:sldMkLst>
        <pc:picChg chg="mod">
          <ac:chgData name="Bruce Telfer" userId="57d10e5ce16f5300" providerId="LiveId" clId="{63F78BE4-89AB-4C29-BFB8-640A29DEB94D}" dt="2019-10-15T20:02:42.206" v="439" actId="12788"/>
          <ac:picMkLst>
            <pc:docMk/>
            <pc:sldMk cId="2970601393" sldId="903"/>
            <ac:picMk id="3" creationId="{A02EDAC7-6893-42D4-9C2D-AD9782BAA11C}"/>
          </ac:picMkLst>
        </pc:picChg>
      </pc:sldChg>
      <pc:sldChg chg="add">
        <pc:chgData name="Bruce Telfer" userId="57d10e5ce16f5300" providerId="LiveId" clId="{63F78BE4-89AB-4C29-BFB8-640A29DEB94D}" dt="2019-10-15T20:03:33.383" v="440"/>
        <pc:sldMkLst>
          <pc:docMk/>
          <pc:sldMk cId="3250604925" sldId="904"/>
        </pc:sldMkLst>
      </pc:sldChg>
      <pc:sldChg chg="modSp add">
        <pc:chgData name="Bruce Telfer" userId="57d10e5ce16f5300" providerId="LiveId" clId="{63F78BE4-89AB-4C29-BFB8-640A29DEB94D}" dt="2019-10-16T18:34:52.185" v="672" actId="1076"/>
        <pc:sldMkLst>
          <pc:docMk/>
          <pc:sldMk cId="2511812100" sldId="911"/>
        </pc:sldMkLst>
        <pc:spChg chg="mod">
          <ac:chgData name="Bruce Telfer" userId="57d10e5ce16f5300" providerId="LiveId" clId="{63F78BE4-89AB-4C29-BFB8-640A29DEB94D}" dt="2019-10-16T18:34:20.900" v="670" actId="255"/>
          <ac:spMkLst>
            <pc:docMk/>
            <pc:sldMk cId="2511812100" sldId="911"/>
            <ac:spMk id="2" creationId="{0957AF41-2D6C-4A80-8600-4035A7DDABF4}"/>
          </ac:spMkLst>
        </pc:spChg>
        <pc:picChg chg="mod">
          <ac:chgData name="Bruce Telfer" userId="57d10e5ce16f5300" providerId="LiveId" clId="{63F78BE4-89AB-4C29-BFB8-640A29DEB94D}" dt="2019-10-16T18:34:52.185" v="672" actId="1076"/>
          <ac:picMkLst>
            <pc:docMk/>
            <pc:sldMk cId="2511812100" sldId="911"/>
            <ac:picMk id="4" creationId="{E47BE60C-5358-4260-BC73-16689331B6BA}"/>
          </ac:picMkLst>
        </pc:picChg>
      </pc:sldChg>
      <pc:sldChg chg="add">
        <pc:chgData name="Bruce Telfer" userId="57d10e5ce16f5300" providerId="LiveId" clId="{63F78BE4-89AB-4C29-BFB8-640A29DEB94D}" dt="2019-10-16T18:07:06.986" v="545"/>
        <pc:sldMkLst>
          <pc:docMk/>
          <pc:sldMk cId="881867858" sldId="913"/>
        </pc:sldMkLst>
      </pc:sldChg>
      <pc:sldChg chg="modSp add">
        <pc:chgData name="Bruce Telfer" userId="57d10e5ce16f5300" providerId="LiveId" clId="{63F78BE4-89AB-4C29-BFB8-640A29DEB94D}" dt="2019-10-15T20:28:42.157" v="506" actId="20577"/>
        <pc:sldMkLst>
          <pc:docMk/>
          <pc:sldMk cId="3809596616" sldId="915"/>
        </pc:sldMkLst>
        <pc:spChg chg="mod">
          <ac:chgData name="Bruce Telfer" userId="57d10e5ce16f5300" providerId="LiveId" clId="{63F78BE4-89AB-4C29-BFB8-640A29DEB94D}" dt="2019-10-15T20:28:42.157" v="506" actId="20577"/>
          <ac:spMkLst>
            <pc:docMk/>
            <pc:sldMk cId="3809596616" sldId="915"/>
            <ac:spMk id="7" creationId="{04F8029C-F261-4D53-B563-4DD77FF0A61E}"/>
          </ac:spMkLst>
        </pc:spChg>
      </pc:sldChg>
      <pc:sldChg chg="modSp add">
        <pc:chgData name="Bruce Telfer" userId="57d10e5ce16f5300" providerId="LiveId" clId="{63F78BE4-89AB-4C29-BFB8-640A29DEB94D}" dt="2019-10-16T16:02:53.153" v="523"/>
        <pc:sldMkLst>
          <pc:docMk/>
          <pc:sldMk cId="664887852" sldId="923"/>
        </pc:sldMkLst>
        <pc:spChg chg="mod">
          <ac:chgData name="Bruce Telfer" userId="57d10e5ce16f5300" providerId="LiveId" clId="{63F78BE4-89AB-4C29-BFB8-640A29DEB94D}" dt="2019-10-16T15:52:24.094" v="519" actId="122"/>
          <ac:spMkLst>
            <pc:docMk/>
            <pc:sldMk cId="664887852" sldId="923"/>
            <ac:spMk id="4" creationId="{F50221F9-362B-45DF-AD0A-945E9F58B36D}"/>
          </ac:spMkLst>
        </pc:spChg>
        <pc:picChg chg="mod">
          <ac:chgData name="Bruce Telfer" userId="57d10e5ce16f5300" providerId="LiveId" clId="{63F78BE4-89AB-4C29-BFB8-640A29DEB94D}" dt="2019-10-16T16:02:53.153" v="523"/>
          <ac:picMkLst>
            <pc:docMk/>
            <pc:sldMk cId="664887852" sldId="923"/>
            <ac:picMk id="3" creationId="{4A962517-2785-4927-9F55-25E2AA61A1D0}"/>
          </ac:picMkLst>
        </pc:picChg>
      </pc:sldChg>
      <pc:sldChg chg="add">
        <pc:chgData name="Bruce Telfer" userId="57d10e5ce16f5300" providerId="LiveId" clId="{63F78BE4-89AB-4C29-BFB8-640A29DEB94D}" dt="2019-10-16T16:05:09.035" v="525"/>
        <pc:sldMkLst>
          <pc:docMk/>
          <pc:sldMk cId="1827074366" sldId="931"/>
        </pc:sldMkLst>
      </pc:sldChg>
      <pc:sldChg chg="add">
        <pc:chgData name="Bruce Telfer" userId="57d10e5ce16f5300" providerId="LiveId" clId="{63F78BE4-89AB-4C29-BFB8-640A29DEB94D}" dt="2019-10-16T16:05:34.314" v="526"/>
        <pc:sldMkLst>
          <pc:docMk/>
          <pc:sldMk cId="1791520006" sldId="932"/>
        </pc:sldMkLst>
      </pc:sldChg>
      <pc:sldChg chg="modSp add">
        <pc:chgData name="Bruce Telfer" userId="57d10e5ce16f5300" providerId="LiveId" clId="{63F78BE4-89AB-4C29-BFB8-640A29DEB94D}" dt="2019-10-15T19:28:05.678" v="395" actId="14100"/>
        <pc:sldMkLst>
          <pc:docMk/>
          <pc:sldMk cId="3378152241" sldId="935"/>
        </pc:sldMkLst>
        <pc:picChg chg="mod">
          <ac:chgData name="Bruce Telfer" userId="57d10e5ce16f5300" providerId="LiveId" clId="{63F78BE4-89AB-4C29-BFB8-640A29DEB94D}" dt="2019-10-15T19:28:05.678" v="395" actId="14100"/>
          <ac:picMkLst>
            <pc:docMk/>
            <pc:sldMk cId="3378152241" sldId="935"/>
            <ac:picMk id="3" creationId="{1CB85222-26F9-4AAE-AA28-6033140878C5}"/>
          </ac:picMkLst>
        </pc:picChg>
        <pc:picChg chg="mod">
          <ac:chgData name="Bruce Telfer" userId="57d10e5ce16f5300" providerId="LiveId" clId="{63F78BE4-89AB-4C29-BFB8-640A29DEB94D}" dt="2019-10-15T19:28:01.266" v="394" actId="14100"/>
          <ac:picMkLst>
            <pc:docMk/>
            <pc:sldMk cId="3378152241" sldId="935"/>
            <ac:picMk id="6" creationId="{B25297A8-40A6-4A5B-B1C1-ECABC4D8EBF8}"/>
          </ac:picMkLst>
        </pc:picChg>
      </pc:sldChg>
      <pc:sldChg chg="add">
        <pc:chgData name="Bruce Telfer" userId="57d10e5ce16f5300" providerId="LiveId" clId="{63F78BE4-89AB-4C29-BFB8-640A29DEB94D}" dt="2019-10-15T19:29:07.067" v="396"/>
        <pc:sldMkLst>
          <pc:docMk/>
          <pc:sldMk cId="2710668674" sldId="936"/>
        </pc:sldMkLst>
      </pc:sldChg>
      <pc:sldChg chg="add">
        <pc:chgData name="Bruce Telfer" userId="57d10e5ce16f5300" providerId="LiveId" clId="{63F78BE4-89AB-4C29-BFB8-640A29DEB94D}" dt="2019-10-15T19:29:21.571" v="397"/>
        <pc:sldMkLst>
          <pc:docMk/>
          <pc:sldMk cId="3392755211" sldId="937"/>
        </pc:sldMkLst>
      </pc:sldChg>
      <pc:sldChg chg="modSp add">
        <pc:chgData name="Bruce Telfer" userId="57d10e5ce16f5300" providerId="LiveId" clId="{63F78BE4-89AB-4C29-BFB8-640A29DEB94D}" dt="2019-10-15T19:30:27.126" v="399" actId="14100"/>
        <pc:sldMkLst>
          <pc:docMk/>
          <pc:sldMk cId="4067754412" sldId="938"/>
        </pc:sldMkLst>
        <pc:picChg chg="mod">
          <ac:chgData name="Bruce Telfer" userId="57d10e5ce16f5300" providerId="LiveId" clId="{63F78BE4-89AB-4C29-BFB8-640A29DEB94D}" dt="2019-10-15T19:30:27.126" v="399" actId="14100"/>
          <ac:picMkLst>
            <pc:docMk/>
            <pc:sldMk cId="4067754412" sldId="938"/>
            <ac:picMk id="3" creationId="{CF0897B7-5E68-45EF-8427-F4C8DFD0DEBD}"/>
          </ac:picMkLst>
        </pc:picChg>
      </pc:sldChg>
      <pc:sldChg chg="del">
        <pc:chgData name="Bruce Telfer" userId="57d10e5ce16f5300" providerId="LiveId" clId="{63F78BE4-89AB-4C29-BFB8-640A29DEB94D}" dt="2019-10-14T18:42:13.076" v="1" actId="2696"/>
        <pc:sldMkLst>
          <pc:docMk/>
          <pc:sldMk cId="680393866" sldId="952"/>
        </pc:sldMkLst>
      </pc:sldChg>
      <pc:sldChg chg="del">
        <pc:chgData name="Bruce Telfer" userId="57d10e5ce16f5300" providerId="LiveId" clId="{63F78BE4-89AB-4C29-BFB8-640A29DEB94D}" dt="2019-10-14T18:42:14.156" v="3" actId="2696"/>
        <pc:sldMkLst>
          <pc:docMk/>
          <pc:sldMk cId="1140814320" sldId="955"/>
        </pc:sldMkLst>
      </pc:sldChg>
      <pc:sldChg chg="del">
        <pc:chgData name="Bruce Telfer" userId="57d10e5ce16f5300" providerId="LiveId" clId="{63F78BE4-89AB-4C29-BFB8-640A29DEB94D}" dt="2019-10-14T18:42:15.089" v="5" actId="2696"/>
        <pc:sldMkLst>
          <pc:docMk/>
          <pc:sldMk cId="2363960808" sldId="957"/>
        </pc:sldMkLst>
      </pc:sldChg>
      <pc:sldChg chg="del">
        <pc:chgData name="Bruce Telfer" userId="57d10e5ce16f5300" providerId="LiveId" clId="{63F78BE4-89AB-4C29-BFB8-640A29DEB94D}" dt="2019-10-14T18:42:15.446" v="6" actId="2696"/>
        <pc:sldMkLst>
          <pc:docMk/>
          <pc:sldMk cId="655214478" sldId="958"/>
        </pc:sldMkLst>
      </pc:sldChg>
      <pc:sldChg chg="del">
        <pc:chgData name="Bruce Telfer" userId="57d10e5ce16f5300" providerId="LiveId" clId="{63F78BE4-89AB-4C29-BFB8-640A29DEB94D}" dt="2019-10-14T19:29:31.637" v="103" actId="2696"/>
        <pc:sldMkLst>
          <pc:docMk/>
          <pc:sldMk cId="1701551560" sldId="959"/>
        </pc:sldMkLst>
      </pc:sldChg>
      <pc:sldChg chg="del">
        <pc:chgData name="Bruce Telfer" userId="57d10e5ce16f5300" providerId="LiveId" clId="{63F78BE4-89AB-4C29-BFB8-640A29DEB94D}" dt="2019-10-14T19:29:32.661" v="104" actId="2696"/>
        <pc:sldMkLst>
          <pc:docMk/>
          <pc:sldMk cId="140141099" sldId="960"/>
        </pc:sldMkLst>
      </pc:sldChg>
      <pc:sldChg chg="del">
        <pc:chgData name="Bruce Telfer" userId="57d10e5ce16f5300" providerId="LiveId" clId="{63F78BE4-89AB-4C29-BFB8-640A29DEB94D}" dt="2019-10-14T19:29:33.375" v="105" actId="2696"/>
        <pc:sldMkLst>
          <pc:docMk/>
          <pc:sldMk cId="2693360251" sldId="961"/>
        </pc:sldMkLst>
      </pc:sldChg>
      <pc:sldChg chg="del">
        <pc:chgData name="Bruce Telfer" userId="57d10e5ce16f5300" providerId="LiveId" clId="{63F78BE4-89AB-4C29-BFB8-640A29DEB94D}" dt="2019-10-14T18:42:16.843" v="11" actId="2696"/>
        <pc:sldMkLst>
          <pc:docMk/>
          <pc:sldMk cId="3723296388" sldId="962"/>
        </pc:sldMkLst>
      </pc:sldChg>
      <pc:sldChg chg="del">
        <pc:chgData name="Bruce Telfer" userId="57d10e5ce16f5300" providerId="LiveId" clId="{63F78BE4-89AB-4C29-BFB8-640A29DEB94D}" dt="2019-10-14T18:42:17.071" v="12" actId="2696"/>
        <pc:sldMkLst>
          <pc:docMk/>
          <pc:sldMk cId="3987689436" sldId="963"/>
        </pc:sldMkLst>
      </pc:sldChg>
      <pc:sldChg chg="del">
        <pc:chgData name="Bruce Telfer" userId="57d10e5ce16f5300" providerId="LiveId" clId="{63F78BE4-89AB-4C29-BFB8-640A29DEB94D}" dt="2019-10-14T19:39:20.159" v="107" actId="2696"/>
        <pc:sldMkLst>
          <pc:docMk/>
          <pc:sldMk cId="4061146818" sldId="964"/>
        </pc:sldMkLst>
      </pc:sldChg>
      <pc:sldChg chg="del">
        <pc:chgData name="Bruce Telfer" userId="57d10e5ce16f5300" providerId="LiveId" clId="{63F78BE4-89AB-4C29-BFB8-640A29DEB94D}" dt="2019-10-14T19:39:27.474" v="108" actId="2696"/>
        <pc:sldMkLst>
          <pc:docMk/>
          <pc:sldMk cId="3947213148" sldId="965"/>
        </pc:sldMkLst>
      </pc:sldChg>
      <pc:sldChg chg="del">
        <pc:chgData name="Bruce Telfer" userId="57d10e5ce16f5300" providerId="LiveId" clId="{63F78BE4-89AB-4C29-BFB8-640A29DEB94D}" dt="2019-10-14T19:39:29.351" v="109" actId="2696"/>
        <pc:sldMkLst>
          <pc:docMk/>
          <pc:sldMk cId="52571138" sldId="966"/>
        </pc:sldMkLst>
      </pc:sldChg>
      <pc:sldChg chg="del">
        <pc:chgData name="Bruce Telfer" userId="57d10e5ce16f5300" providerId="LiveId" clId="{63F78BE4-89AB-4C29-BFB8-640A29DEB94D}" dt="2019-10-14T19:39:31.122" v="110" actId="2696"/>
        <pc:sldMkLst>
          <pc:docMk/>
          <pc:sldMk cId="2092098424" sldId="967"/>
        </pc:sldMkLst>
      </pc:sldChg>
      <pc:sldChg chg="del">
        <pc:chgData name="Bruce Telfer" userId="57d10e5ce16f5300" providerId="LiveId" clId="{63F78BE4-89AB-4C29-BFB8-640A29DEB94D}" dt="2019-10-14T19:39:32.430" v="111" actId="2696"/>
        <pc:sldMkLst>
          <pc:docMk/>
          <pc:sldMk cId="724366951" sldId="968"/>
        </pc:sldMkLst>
      </pc:sldChg>
      <pc:sldChg chg="del">
        <pc:chgData name="Bruce Telfer" userId="57d10e5ce16f5300" providerId="LiveId" clId="{63F78BE4-89AB-4C29-BFB8-640A29DEB94D}" dt="2019-10-14T19:39:33.180" v="112" actId="2696"/>
        <pc:sldMkLst>
          <pc:docMk/>
          <pc:sldMk cId="3902404645" sldId="969"/>
        </pc:sldMkLst>
      </pc:sldChg>
      <pc:sldChg chg="del">
        <pc:chgData name="Bruce Telfer" userId="57d10e5ce16f5300" providerId="LiveId" clId="{63F78BE4-89AB-4C29-BFB8-640A29DEB94D}" dt="2019-10-14T19:39:35.178" v="113" actId="2696"/>
        <pc:sldMkLst>
          <pc:docMk/>
          <pc:sldMk cId="1038357022" sldId="970"/>
        </pc:sldMkLst>
      </pc:sldChg>
      <pc:sldChg chg="del">
        <pc:chgData name="Bruce Telfer" userId="57d10e5ce16f5300" providerId="LiveId" clId="{63F78BE4-89AB-4C29-BFB8-640A29DEB94D}" dt="2019-10-14T19:39:36.007" v="114" actId="2696"/>
        <pc:sldMkLst>
          <pc:docMk/>
          <pc:sldMk cId="393227768" sldId="971"/>
        </pc:sldMkLst>
      </pc:sldChg>
      <pc:sldChg chg="del">
        <pc:chgData name="Bruce Telfer" userId="57d10e5ce16f5300" providerId="LiveId" clId="{63F78BE4-89AB-4C29-BFB8-640A29DEB94D}" dt="2019-10-14T19:39:36.686" v="115" actId="2696"/>
        <pc:sldMkLst>
          <pc:docMk/>
          <pc:sldMk cId="1043361824" sldId="972"/>
        </pc:sldMkLst>
      </pc:sldChg>
      <pc:sldChg chg="del">
        <pc:chgData name="Bruce Telfer" userId="57d10e5ce16f5300" providerId="LiveId" clId="{63F78BE4-89AB-4C29-BFB8-640A29DEB94D}" dt="2019-10-14T19:39:38.497" v="117" actId="2696"/>
        <pc:sldMkLst>
          <pc:docMk/>
          <pc:sldMk cId="286372614" sldId="974"/>
        </pc:sldMkLst>
      </pc:sldChg>
      <pc:sldChg chg="del">
        <pc:chgData name="Bruce Telfer" userId="57d10e5ce16f5300" providerId="LiveId" clId="{63F78BE4-89AB-4C29-BFB8-640A29DEB94D}" dt="2019-10-14T19:52:31.889" v="152" actId="2696"/>
        <pc:sldMkLst>
          <pc:docMk/>
          <pc:sldMk cId="2048613725" sldId="975"/>
        </pc:sldMkLst>
      </pc:sldChg>
      <pc:sldChg chg="del">
        <pc:chgData name="Bruce Telfer" userId="57d10e5ce16f5300" providerId="LiveId" clId="{63F78BE4-89AB-4C29-BFB8-640A29DEB94D}" dt="2019-10-14T19:39:39.256" v="118" actId="2696"/>
        <pc:sldMkLst>
          <pc:docMk/>
          <pc:sldMk cId="1845799807" sldId="976"/>
        </pc:sldMkLst>
      </pc:sldChg>
      <pc:sldChg chg="del">
        <pc:chgData name="Bruce Telfer" userId="57d10e5ce16f5300" providerId="LiveId" clId="{63F78BE4-89AB-4C29-BFB8-640A29DEB94D}" dt="2019-10-14T19:39:37.385" v="116" actId="2696"/>
        <pc:sldMkLst>
          <pc:docMk/>
          <pc:sldMk cId="3668412900" sldId="977"/>
        </pc:sldMkLst>
      </pc:sldChg>
      <pc:sldChg chg="del">
        <pc:chgData name="Bruce Telfer" userId="57d10e5ce16f5300" providerId="LiveId" clId="{63F78BE4-89AB-4C29-BFB8-640A29DEB94D}" dt="2019-10-14T19:39:53.238" v="126" actId="2696"/>
        <pc:sldMkLst>
          <pc:docMk/>
          <pc:sldMk cId="1066742133" sldId="978"/>
        </pc:sldMkLst>
      </pc:sldChg>
      <pc:sldChg chg="del">
        <pc:chgData name="Bruce Telfer" userId="57d10e5ce16f5300" providerId="LiveId" clId="{63F78BE4-89AB-4C29-BFB8-640A29DEB94D}" dt="2019-10-14T19:51:47.328" v="127" actId="2696"/>
        <pc:sldMkLst>
          <pc:docMk/>
          <pc:sldMk cId="777990900" sldId="979"/>
        </pc:sldMkLst>
      </pc:sldChg>
      <pc:sldChg chg="del">
        <pc:chgData name="Bruce Telfer" userId="57d10e5ce16f5300" providerId="LiveId" clId="{63F78BE4-89AB-4C29-BFB8-640A29DEB94D}" dt="2019-10-14T19:51:50.552" v="133" actId="2696"/>
        <pc:sldMkLst>
          <pc:docMk/>
          <pc:sldMk cId="3204735198" sldId="980"/>
        </pc:sldMkLst>
      </pc:sldChg>
      <pc:sldChg chg="del">
        <pc:chgData name="Bruce Telfer" userId="57d10e5ce16f5300" providerId="LiveId" clId="{63F78BE4-89AB-4C29-BFB8-640A29DEB94D}" dt="2019-10-14T19:51:48.004" v="128" actId="2696"/>
        <pc:sldMkLst>
          <pc:docMk/>
          <pc:sldMk cId="807359732" sldId="981"/>
        </pc:sldMkLst>
      </pc:sldChg>
      <pc:sldChg chg="del">
        <pc:chgData name="Bruce Telfer" userId="57d10e5ce16f5300" providerId="LiveId" clId="{63F78BE4-89AB-4C29-BFB8-640A29DEB94D}" dt="2019-10-14T19:51:49.064" v="130" actId="2696"/>
        <pc:sldMkLst>
          <pc:docMk/>
          <pc:sldMk cId="2605299676" sldId="982"/>
        </pc:sldMkLst>
      </pc:sldChg>
      <pc:sldChg chg="del">
        <pc:chgData name="Bruce Telfer" userId="57d10e5ce16f5300" providerId="LiveId" clId="{63F78BE4-89AB-4C29-BFB8-640A29DEB94D}" dt="2019-10-14T19:51:51.040" v="134" actId="2696"/>
        <pc:sldMkLst>
          <pc:docMk/>
          <pc:sldMk cId="3119763200" sldId="983"/>
        </pc:sldMkLst>
      </pc:sldChg>
      <pc:sldChg chg="del">
        <pc:chgData name="Bruce Telfer" userId="57d10e5ce16f5300" providerId="LiveId" clId="{63F78BE4-89AB-4C29-BFB8-640A29DEB94D}" dt="2019-10-14T19:51:52.495" v="135" actId="2696"/>
        <pc:sldMkLst>
          <pc:docMk/>
          <pc:sldMk cId="960463760" sldId="984"/>
        </pc:sldMkLst>
      </pc:sldChg>
      <pc:sldChg chg="del">
        <pc:chgData name="Bruce Telfer" userId="57d10e5ce16f5300" providerId="LiveId" clId="{63F78BE4-89AB-4C29-BFB8-640A29DEB94D}" dt="2019-10-14T19:51:53.105" v="136" actId="2696"/>
        <pc:sldMkLst>
          <pc:docMk/>
          <pc:sldMk cId="2088961659" sldId="985"/>
        </pc:sldMkLst>
      </pc:sldChg>
      <pc:sldChg chg="del">
        <pc:chgData name="Bruce Telfer" userId="57d10e5ce16f5300" providerId="LiveId" clId="{63F78BE4-89AB-4C29-BFB8-640A29DEB94D}" dt="2019-10-14T19:51:53.658" v="137" actId="2696"/>
        <pc:sldMkLst>
          <pc:docMk/>
          <pc:sldMk cId="2256934628" sldId="986"/>
        </pc:sldMkLst>
      </pc:sldChg>
      <pc:sldChg chg="del">
        <pc:chgData name="Bruce Telfer" userId="57d10e5ce16f5300" providerId="LiveId" clId="{63F78BE4-89AB-4C29-BFB8-640A29DEB94D}" dt="2019-10-14T19:51:54.688" v="139" actId="2696"/>
        <pc:sldMkLst>
          <pc:docMk/>
          <pc:sldMk cId="1049846554" sldId="987"/>
        </pc:sldMkLst>
      </pc:sldChg>
      <pc:sldChg chg="del">
        <pc:chgData name="Bruce Telfer" userId="57d10e5ce16f5300" providerId="LiveId" clId="{63F78BE4-89AB-4C29-BFB8-640A29DEB94D}" dt="2019-10-14T19:51:56.180" v="142" actId="2696"/>
        <pc:sldMkLst>
          <pc:docMk/>
          <pc:sldMk cId="3840887900" sldId="988"/>
        </pc:sldMkLst>
      </pc:sldChg>
      <pc:sldChg chg="del">
        <pc:chgData name="Bruce Telfer" userId="57d10e5ce16f5300" providerId="LiveId" clId="{63F78BE4-89AB-4C29-BFB8-640A29DEB94D}" dt="2019-10-14T19:51:56.849" v="143" actId="2696"/>
        <pc:sldMkLst>
          <pc:docMk/>
          <pc:sldMk cId="1443468378" sldId="989"/>
        </pc:sldMkLst>
      </pc:sldChg>
      <pc:sldChg chg="del">
        <pc:chgData name="Bruce Telfer" userId="57d10e5ce16f5300" providerId="LiveId" clId="{63F78BE4-89AB-4C29-BFB8-640A29DEB94D}" dt="2019-10-14T19:52:01.182" v="145" actId="2696"/>
        <pc:sldMkLst>
          <pc:docMk/>
          <pc:sldMk cId="829395298" sldId="990"/>
        </pc:sldMkLst>
      </pc:sldChg>
      <pc:sldChg chg="add del">
        <pc:chgData name="Bruce Telfer" userId="57d10e5ce16f5300" providerId="LiveId" clId="{63F78BE4-89AB-4C29-BFB8-640A29DEB94D}" dt="2019-10-14T19:52:29.917" v="150" actId="2696"/>
        <pc:sldMkLst>
          <pc:docMk/>
          <pc:sldMk cId="352218283" sldId="991"/>
        </pc:sldMkLst>
      </pc:sldChg>
      <pc:sldChg chg="del">
        <pc:chgData name="Bruce Telfer" userId="57d10e5ce16f5300" providerId="LiveId" clId="{63F78BE4-89AB-4C29-BFB8-640A29DEB94D}" dt="2019-10-14T19:52:02.873" v="147" actId="2696"/>
        <pc:sldMkLst>
          <pc:docMk/>
          <pc:sldMk cId="2292496061" sldId="992"/>
        </pc:sldMkLst>
      </pc:sldChg>
      <pc:sldChg chg="add">
        <pc:chgData name="Bruce Telfer" userId="57d10e5ce16f5300" providerId="LiveId" clId="{63F78BE4-89AB-4C29-BFB8-640A29DEB94D}" dt="2019-10-16T16:02:57.023" v="524"/>
        <pc:sldMkLst>
          <pc:docMk/>
          <pc:sldMk cId="2732874572" sldId="992"/>
        </pc:sldMkLst>
      </pc:sldChg>
      <pc:sldChg chg="del">
        <pc:chgData name="Bruce Telfer" userId="57d10e5ce16f5300" providerId="LiveId" clId="{63F78BE4-89AB-4C29-BFB8-640A29DEB94D}" dt="2019-10-14T19:52:30.681" v="151" actId="2696"/>
        <pc:sldMkLst>
          <pc:docMk/>
          <pc:sldMk cId="1663501057" sldId="993"/>
        </pc:sldMkLst>
      </pc:sldChg>
      <pc:sldChg chg="ord">
        <pc:chgData name="Bruce Telfer" userId="57d10e5ce16f5300" providerId="LiveId" clId="{63F78BE4-89AB-4C29-BFB8-640A29DEB94D}" dt="2019-10-15T11:23:49.633" v="276"/>
        <pc:sldMkLst>
          <pc:docMk/>
          <pc:sldMk cId="851245008" sldId="994"/>
        </pc:sldMkLst>
      </pc:sldChg>
      <pc:sldChg chg="addSp delSp modSp">
        <pc:chgData name="Bruce Telfer" userId="57d10e5ce16f5300" providerId="LiveId" clId="{63F78BE4-89AB-4C29-BFB8-640A29DEB94D}" dt="2019-10-15T19:37:44.363" v="415" actId="478"/>
        <pc:sldMkLst>
          <pc:docMk/>
          <pc:sldMk cId="1003826785" sldId="995"/>
        </pc:sldMkLst>
        <pc:spChg chg="mod">
          <ac:chgData name="Bruce Telfer" userId="57d10e5ce16f5300" providerId="LiveId" clId="{63F78BE4-89AB-4C29-BFB8-640A29DEB94D}" dt="2019-10-15T11:24:11.463" v="280" actId="20577"/>
          <ac:spMkLst>
            <pc:docMk/>
            <pc:sldMk cId="1003826785" sldId="995"/>
            <ac:spMk id="2" creationId="{1DEB0956-6C74-42CB-8FAA-7FC856D618B3}"/>
          </ac:spMkLst>
        </pc:spChg>
        <pc:picChg chg="add del">
          <ac:chgData name="Bruce Telfer" userId="57d10e5ce16f5300" providerId="LiveId" clId="{63F78BE4-89AB-4C29-BFB8-640A29DEB94D}" dt="2019-10-15T19:37:44.363" v="415" actId="478"/>
          <ac:picMkLst>
            <pc:docMk/>
            <pc:sldMk cId="1003826785" sldId="995"/>
            <ac:picMk id="3" creationId="{F52E0870-A198-4356-89B3-5E06042791D1}"/>
          </ac:picMkLst>
        </pc:picChg>
      </pc:sldChg>
      <pc:sldChg chg="ord">
        <pc:chgData name="Bruce Telfer" userId="57d10e5ce16f5300" providerId="LiveId" clId="{63F78BE4-89AB-4C29-BFB8-640A29DEB94D}" dt="2019-10-15T11:24:43.223" v="281"/>
        <pc:sldMkLst>
          <pc:docMk/>
          <pc:sldMk cId="734274022" sldId="999"/>
        </pc:sldMkLst>
      </pc:sldChg>
      <pc:sldChg chg="ord">
        <pc:chgData name="Bruce Telfer" userId="57d10e5ce16f5300" providerId="LiveId" clId="{63F78BE4-89AB-4C29-BFB8-640A29DEB94D}" dt="2019-10-15T11:22:40.273" v="272"/>
        <pc:sldMkLst>
          <pc:docMk/>
          <pc:sldMk cId="2295741885" sldId="1000"/>
        </pc:sldMkLst>
      </pc:sldChg>
      <pc:sldChg chg="ord">
        <pc:chgData name="Bruce Telfer" userId="57d10e5ce16f5300" providerId="LiveId" clId="{63F78BE4-89AB-4C29-BFB8-640A29DEB94D}" dt="2019-10-15T11:25:28.833" v="282"/>
        <pc:sldMkLst>
          <pc:docMk/>
          <pc:sldMk cId="4042458023" sldId="1002"/>
        </pc:sldMkLst>
      </pc:sldChg>
      <pc:sldChg chg="ord">
        <pc:chgData name="Bruce Telfer" userId="57d10e5ce16f5300" providerId="LiveId" clId="{63F78BE4-89AB-4C29-BFB8-640A29DEB94D}" dt="2019-10-15T11:22:54.433" v="273"/>
        <pc:sldMkLst>
          <pc:docMk/>
          <pc:sldMk cId="485456618" sldId="1003"/>
        </pc:sldMkLst>
      </pc:sldChg>
      <pc:sldChg chg="ord">
        <pc:chgData name="Bruce Telfer" userId="57d10e5ce16f5300" providerId="LiveId" clId="{63F78BE4-89AB-4C29-BFB8-640A29DEB94D}" dt="2019-10-15T10:58:44.043" v="180"/>
        <pc:sldMkLst>
          <pc:docMk/>
          <pc:sldMk cId="1542207539" sldId="1004"/>
        </pc:sldMkLst>
      </pc:sldChg>
      <pc:sldChg chg="add del ord">
        <pc:chgData name="Bruce Telfer" userId="57d10e5ce16f5300" providerId="LiveId" clId="{63F78BE4-89AB-4C29-BFB8-640A29DEB94D}" dt="2019-10-14T19:53:22.686" v="153"/>
        <pc:sldMkLst>
          <pc:docMk/>
          <pc:sldMk cId="3608725763" sldId="1005"/>
        </pc:sldMkLst>
      </pc:sldChg>
      <pc:sldChg chg="addSp modSp ord">
        <pc:chgData name="Bruce Telfer" userId="57d10e5ce16f5300" providerId="LiveId" clId="{63F78BE4-89AB-4C29-BFB8-640A29DEB94D}" dt="2019-10-15T11:06:23.328" v="256" actId="14838"/>
        <pc:sldMkLst>
          <pc:docMk/>
          <pc:sldMk cId="4096824568" sldId="1006"/>
        </pc:sldMkLst>
        <pc:spChg chg="mod">
          <ac:chgData name="Bruce Telfer" userId="57d10e5ce16f5300" providerId="LiveId" clId="{63F78BE4-89AB-4C29-BFB8-640A29DEB94D}" dt="2019-10-15T11:06:23.328" v="256" actId="14838"/>
          <ac:spMkLst>
            <pc:docMk/>
            <pc:sldMk cId="4096824568" sldId="1006"/>
            <ac:spMk id="2" creationId="{7D880A46-9C1B-4DCB-964D-2407ECB8C56D}"/>
          </ac:spMkLst>
        </pc:spChg>
        <pc:spChg chg="add mod">
          <ac:chgData name="Bruce Telfer" userId="57d10e5ce16f5300" providerId="LiveId" clId="{63F78BE4-89AB-4C29-BFB8-640A29DEB94D}" dt="2019-10-15T11:05:41.008" v="253" actId="6549"/>
          <ac:spMkLst>
            <pc:docMk/>
            <pc:sldMk cId="4096824568" sldId="1006"/>
            <ac:spMk id="4" creationId="{7AC9A3F9-FBD3-4C70-B048-6B8643D943E4}"/>
          </ac:spMkLst>
        </pc:spChg>
        <pc:spChg chg="add mod">
          <ac:chgData name="Bruce Telfer" userId="57d10e5ce16f5300" providerId="LiveId" clId="{63F78BE4-89AB-4C29-BFB8-640A29DEB94D}" dt="2019-10-15T11:04:28.733" v="248" actId="12788"/>
          <ac:spMkLst>
            <pc:docMk/>
            <pc:sldMk cId="4096824568" sldId="1006"/>
            <ac:spMk id="5" creationId="{7CAFA1CF-9B6C-41A0-8290-EF72BBC2EEE3}"/>
          </ac:spMkLst>
        </pc:spChg>
        <pc:picChg chg="add mod">
          <ac:chgData name="Bruce Telfer" userId="57d10e5ce16f5300" providerId="LiveId" clId="{63F78BE4-89AB-4C29-BFB8-640A29DEB94D}" dt="2019-10-15T11:02:26.394" v="193" actId="1076"/>
          <ac:picMkLst>
            <pc:docMk/>
            <pc:sldMk cId="4096824568" sldId="1006"/>
            <ac:picMk id="3" creationId="{748C2230-A704-4DCC-BE39-B17F23E1E549}"/>
          </ac:picMkLst>
        </pc:picChg>
      </pc:sldChg>
      <pc:sldChg chg="add del">
        <pc:chgData name="Bruce Telfer" userId="57d10e5ce16f5300" providerId="LiveId" clId="{63F78BE4-89AB-4C29-BFB8-640A29DEB94D}" dt="2019-10-14T19:14:02.076" v="96" actId="2696"/>
        <pc:sldMkLst>
          <pc:docMk/>
          <pc:sldMk cId="4149948286" sldId="1007"/>
        </pc:sldMkLst>
      </pc:sldChg>
      <pc:sldChg chg="add del">
        <pc:chgData name="Bruce Telfer" userId="57d10e5ce16f5300" providerId="LiveId" clId="{63F78BE4-89AB-4C29-BFB8-640A29DEB94D}" dt="2019-10-14T19:14:05.895" v="97" actId="2696"/>
        <pc:sldMkLst>
          <pc:docMk/>
          <pc:sldMk cId="536789791" sldId="1008"/>
        </pc:sldMkLst>
      </pc:sldChg>
      <pc:sldChg chg="add del">
        <pc:chgData name="Bruce Telfer" userId="57d10e5ce16f5300" providerId="LiveId" clId="{63F78BE4-89AB-4C29-BFB8-640A29DEB94D}" dt="2019-10-14T19:18:04.359" v="98" actId="2696"/>
        <pc:sldMkLst>
          <pc:docMk/>
          <pc:sldMk cId="3492612003" sldId="1009"/>
        </pc:sldMkLst>
      </pc:sldChg>
      <pc:sldChg chg="del">
        <pc:chgData name="Bruce Telfer" userId="57d10e5ce16f5300" providerId="LiveId" clId="{63F78BE4-89AB-4C29-BFB8-640A29DEB94D}" dt="2019-10-15T10:59:35.398" v="181" actId="2696"/>
        <pc:sldMkLst>
          <pc:docMk/>
          <pc:sldMk cId="2281654775" sldId="1010"/>
        </pc:sldMkLst>
      </pc:sldChg>
      <pc:sldChg chg="add del ord">
        <pc:chgData name="Bruce Telfer" userId="57d10e5ce16f5300" providerId="LiveId" clId="{63F78BE4-89AB-4C29-BFB8-640A29DEB94D}" dt="2019-10-15T10:58:04.153" v="178"/>
        <pc:sldMkLst>
          <pc:docMk/>
          <pc:sldMk cId="1961064429" sldId="1011"/>
        </pc:sldMkLst>
      </pc:sldChg>
      <pc:sldChg chg="add del ord">
        <pc:chgData name="Bruce Telfer" userId="57d10e5ce16f5300" providerId="LiveId" clId="{63F78BE4-89AB-4C29-BFB8-640A29DEB94D}" dt="2019-10-15T10:58:19.703" v="179"/>
        <pc:sldMkLst>
          <pc:docMk/>
          <pc:sldMk cId="2916685712" sldId="1012"/>
        </pc:sldMkLst>
      </pc:sldChg>
      <pc:sldChg chg="add del">
        <pc:chgData name="Bruce Telfer" userId="57d10e5ce16f5300" providerId="LiveId" clId="{63F78BE4-89AB-4C29-BFB8-640A29DEB94D}" dt="2019-10-14T18:44:42.423" v="94"/>
        <pc:sldMkLst>
          <pc:docMk/>
          <pc:sldMk cId="3418464730" sldId="1013"/>
        </pc:sldMkLst>
      </pc:sldChg>
      <pc:sldChg chg="del">
        <pc:chgData name="Bruce Telfer" userId="57d10e5ce16f5300" providerId="LiveId" clId="{63F78BE4-89AB-4C29-BFB8-640A29DEB94D}" dt="2019-10-14T18:42:14.673" v="4" actId="2696"/>
        <pc:sldMkLst>
          <pc:docMk/>
          <pc:sldMk cId="488297548" sldId="1014"/>
        </pc:sldMkLst>
      </pc:sldChg>
      <pc:sldChg chg="del">
        <pc:chgData name="Bruce Telfer" userId="57d10e5ce16f5300" providerId="LiveId" clId="{63F78BE4-89AB-4C29-BFB8-640A29DEB94D}" dt="2019-10-14T18:42:15.770" v="7" actId="2696"/>
        <pc:sldMkLst>
          <pc:docMk/>
          <pc:sldMk cId="2756490817" sldId="1015"/>
        </pc:sldMkLst>
      </pc:sldChg>
      <pc:sldChg chg="del">
        <pc:chgData name="Bruce Telfer" userId="57d10e5ce16f5300" providerId="LiveId" clId="{63F78BE4-89AB-4C29-BFB8-640A29DEB94D}" dt="2019-10-14T18:42:16.063" v="8" actId="2696"/>
        <pc:sldMkLst>
          <pc:docMk/>
          <pc:sldMk cId="3906493781" sldId="1016"/>
        </pc:sldMkLst>
      </pc:sldChg>
      <pc:sldChg chg="del">
        <pc:chgData name="Bruce Telfer" userId="57d10e5ce16f5300" providerId="LiveId" clId="{63F78BE4-89AB-4C29-BFB8-640A29DEB94D}" dt="2019-10-14T18:42:16.328" v="9" actId="2696"/>
        <pc:sldMkLst>
          <pc:docMk/>
          <pc:sldMk cId="1091558229" sldId="1017"/>
        </pc:sldMkLst>
      </pc:sldChg>
      <pc:sldChg chg="del">
        <pc:chgData name="Bruce Telfer" userId="57d10e5ce16f5300" providerId="LiveId" clId="{63F78BE4-89AB-4C29-BFB8-640A29DEB94D}" dt="2019-10-14T18:42:17.809" v="15" actId="2696"/>
        <pc:sldMkLst>
          <pc:docMk/>
          <pc:sldMk cId="997473978" sldId="1019"/>
        </pc:sldMkLst>
      </pc:sldChg>
      <pc:sldChg chg="del">
        <pc:chgData name="Bruce Telfer" userId="57d10e5ce16f5300" providerId="LiveId" clId="{63F78BE4-89AB-4C29-BFB8-640A29DEB94D}" dt="2019-10-14T18:42:18.064" v="16" actId="2696"/>
        <pc:sldMkLst>
          <pc:docMk/>
          <pc:sldMk cId="3855593011" sldId="1020"/>
        </pc:sldMkLst>
      </pc:sldChg>
      <pc:sldChg chg="del">
        <pc:chgData name="Bruce Telfer" userId="57d10e5ce16f5300" providerId="LiveId" clId="{63F78BE4-89AB-4C29-BFB8-640A29DEB94D}" dt="2019-10-14T18:42:17.350" v="13" actId="2696"/>
        <pc:sldMkLst>
          <pc:docMk/>
          <pc:sldMk cId="3191246260" sldId="1021"/>
        </pc:sldMkLst>
      </pc:sldChg>
      <pc:sldChg chg="del">
        <pc:chgData name="Bruce Telfer" userId="57d10e5ce16f5300" providerId="LiveId" clId="{63F78BE4-89AB-4C29-BFB8-640A29DEB94D}" dt="2019-10-14T18:42:21.718" v="30" actId="2696"/>
        <pc:sldMkLst>
          <pc:docMk/>
          <pc:sldMk cId="803536390" sldId="1022"/>
        </pc:sldMkLst>
      </pc:sldChg>
      <pc:sldChg chg="del">
        <pc:chgData name="Bruce Telfer" userId="57d10e5ce16f5300" providerId="LiveId" clId="{63F78BE4-89AB-4C29-BFB8-640A29DEB94D}" dt="2019-10-14T18:42:19.872" v="23" actId="2696"/>
        <pc:sldMkLst>
          <pc:docMk/>
          <pc:sldMk cId="3942558985" sldId="1023"/>
        </pc:sldMkLst>
      </pc:sldChg>
      <pc:sldChg chg="del">
        <pc:chgData name="Bruce Telfer" userId="57d10e5ce16f5300" providerId="LiveId" clId="{63F78BE4-89AB-4C29-BFB8-640A29DEB94D}" dt="2019-10-14T18:42:29.477" v="42" actId="2696"/>
        <pc:sldMkLst>
          <pc:docMk/>
          <pc:sldMk cId="1365925930" sldId="1024"/>
        </pc:sldMkLst>
      </pc:sldChg>
      <pc:sldChg chg="del">
        <pc:chgData name="Bruce Telfer" userId="57d10e5ce16f5300" providerId="LiveId" clId="{63F78BE4-89AB-4C29-BFB8-640A29DEB94D}" dt="2019-10-14T18:42:29.737" v="43" actId="2696"/>
        <pc:sldMkLst>
          <pc:docMk/>
          <pc:sldMk cId="972090188" sldId="1027"/>
        </pc:sldMkLst>
      </pc:sldChg>
      <pc:sldChg chg="del">
        <pc:chgData name="Bruce Telfer" userId="57d10e5ce16f5300" providerId="LiveId" clId="{63F78BE4-89AB-4C29-BFB8-640A29DEB94D}" dt="2019-10-14T18:42:29.997" v="44" actId="2696"/>
        <pc:sldMkLst>
          <pc:docMk/>
          <pc:sldMk cId="299263539" sldId="1029"/>
        </pc:sldMkLst>
      </pc:sldChg>
      <pc:sldChg chg="del">
        <pc:chgData name="Bruce Telfer" userId="57d10e5ce16f5300" providerId="LiveId" clId="{63F78BE4-89AB-4C29-BFB8-640A29DEB94D}" dt="2019-10-14T18:42:30.262" v="45" actId="2696"/>
        <pc:sldMkLst>
          <pc:docMk/>
          <pc:sldMk cId="2144343500" sldId="1030"/>
        </pc:sldMkLst>
      </pc:sldChg>
      <pc:sldChg chg="del">
        <pc:chgData name="Bruce Telfer" userId="57d10e5ce16f5300" providerId="LiveId" clId="{63F78BE4-89AB-4C29-BFB8-640A29DEB94D}" dt="2019-10-14T18:42:20.912" v="27" actId="2696"/>
        <pc:sldMkLst>
          <pc:docMk/>
          <pc:sldMk cId="453041193" sldId="1031"/>
        </pc:sldMkLst>
      </pc:sldChg>
      <pc:sldChg chg="del">
        <pc:chgData name="Bruce Telfer" userId="57d10e5ce16f5300" providerId="LiveId" clId="{63F78BE4-89AB-4C29-BFB8-640A29DEB94D}" dt="2019-10-14T18:42:20.135" v="24" actId="2696"/>
        <pc:sldMkLst>
          <pc:docMk/>
          <pc:sldMk cId="3879515535" sldId="1032"/>
        </pc:sldMkLst>
      </pc:sldChg>
      <pc:sldChg chg="del">
        <pc:chgData name="Bruce Telfer" userId="57d10e5ce16f5300" providerId="LiveId" clId="{63F78BE4-89AB-4C29-BFB8-640A29DEB94D}" dt="2019-10-14T18:42:20.386" v="25" actId="2696"/>
        <pc:sldMkLst>
          <pc:docMk/>
          <pc:sldMk cId="4239345367" sldId="1033"/>
        </pc:sldMkLst>
      </pc:sldChg>
      <pc:sldChg chg="del">
        <pc:chgData name="Bruce Telfer" userId="57d10e5ce16f5300" providerId="LiveId" clId="{63F78BE4-89AB-4C29-BFB8-640A29DEB94D}" dt="2019-10-14T18:42:17.558" v="14" actId="2696"/>
        <pc:sldMkLst>
          <pc:docMk/>
          <pc:sldMk cId="4127810014" sldId="1035"/>
        </pc:sldMkLst>
      </pc:sldChg>
      <pc:sldChg chg="del">
        <pc:chgData name="Bruce Telfer" userId="57d10e5ce16f5300" providerId="LiveId" clId="{63F78BE4-89AB-4C29-BFB8-640A29DEB94D}" dt="2019-10-14T18:42:16.606" v="10" actId="2696"/>
        <pc:sldMkLst>
          <pc:docMk/>
          <pc:sldMk cId="1118086992" sldId="1036"/>
        </pc:sldMkLst>
      </pc:sldChg>
      <pc:sldChg chg="del">
        <pc:chgData name="Bruce Telfer" userId="57d10e5ce16f5300" providerId="LiveId" clId="{63F78BE4-89AB-4C29-BFB8-640A29DEB94D}" dt="2019-10-14T18:42:13.564" v="2" actId="2696"/>
        <pc:sldMkLst>
          <pc:docMk/>
          <pc:sldMk cId="477420579" sldId="1037"/>
        </pc:sldMkLst>
      </pc:sldChg>
      <pc:sldChg chg="del">
        <pc:chgData name="Bruce Telfer" userId="57d10e5ce16f5300" providerId="LiveId" clId="{63F78BE4-89AB-4C29-BFB8-640A29DEB94D}" dt="2019-10-14T18:42:21.452" v="29" actId="2696"/>
        <pc:sldMkLst>
          <pc:docMk/>
          <pc:sldMk cId="1682923676" sldId="1039"/>
        </pc:sldMkLst>
      </pc:sldChg>
      <pc:sldChg chg="del">
        <pc:chgData name="Bruce Telfer" userId="57d10e5ce16f5300" providerId="LiveId" clId="{63F78BE4-89AB-4C29-BFB8-640A29DEB94D}" dt="2019-10-14T18:42:21.988" v="31" actId="2696"/>
        <pc:sldMkLst>
          <pc:docMk/>
          <pc:sldMk cId="2693352976" sldId="1040"/>
        </pc:sldMkLst>
      </pc:sldChg>
      <pc:sldChg chg="del">
        <pc:chgData name="Bruce Telfer" userId="57d10e5ce16f5300" providerId="LiveId" clId="{63F78BE4-89AB-4C29-BFB8-640A29DEB94D}" dt="2019-10-14T18:42:23.325" v="33" actId="2696"/>
        <pc:sldMkLst>
          <pc:docMk/>
          <pc:sldMk cId="1804757958" sldId="1041"/>
        </pc:sldMkLst>
      </pc:sldChg>
      <pc:sldChg chg="del">
        <pc:chgData name="Bruce Telfer" userId="57d10e5ce16f5300" providerId="LiveId" clId="{63F78BE4-89AB-4C29-BFB8-640A29DEB94D}" dt="2019-10-14T18:42:24.008" v="34" actId="2696"/>
        <pc:sldMkLst>
          <pc:docMk/>
          <pc:sldMk cId="4153633226" sldId="1042"/>
        </pc:sldMkLst>
      </pc:sldChg>
      <pc:sldChg chg="del">
        <pc:chgData name="Bruce Telfer" userId="57d10e5ce16f5300" providerId="LiveId" clId="{63F78BE4-89AB-4C29-BFB8-640A29DEB94D}" dt="2019-10-14T18:42:26.715" v="35" actId="2696"/>
        <pc:sldMkLst>
          <pc:docMk/>
          <pc:sldMk cId="287267083" sldId="1043"/>
        </pc:sldMkLst>
      </pc:sldChg>
      <pc:sldChg chg="del">
        <pc:chgData name="Bruce Telfer" userId="57d10e5ce16f5300" providerId="LiveId" clId="{63F78BE4-89AB-4C29-BFB8-640A29DEB94D}" dt="2019-10-14T18:42:27.228" v="36" actId="2696"/>
        <pc:sldMkLst>
          <pc:docMk/>
          <pc:sldMk cId="2145905530" sldId="1044"/>
        </pc:sldMkLst>
      </pc:sldChg>
      <pc:sldChg chg="del">
        <pc:chgData name="Bruce Telfer" userId="57d10e5ce16f5300" providerId="LiveId" clId="{63F78BE4-89AB-4C29-BFB8-640A29DEB94D}" dt="2019-10-14T18:42:30.677" v="46" actId="2696"/>
        <pc:sldMkLst>
          <pc:docMk/>
          <pc:sldMk cId="1262307667" sldId="1045"/>
        </pc:sldMkLst>
      </pc:sldChg>
      <pc:sldChg chg="del">
        <pc:chgData name="Bruce Telfer" userId="57d10e5ce16f5300" providerId="LiveId" clId="{63F78BE4-89AB-4C29-BFB8-640A29DEB94D}" dt="2019-10-14T18:42:30.810" v="47" actId="2696"/>
        <pc:sldMkLst>
          <pc:docMk/>
          <pc:sldMk cId="4235823087" sldId="1046"/>
        </pc:sldMkLst>
      </pc:sldChg>
      <pc:sldChg chg="del">
        <pc:chgData name="Bruce Telfer" userId="57d10e5ce16f5300" providerId="LiveId" clId="{63F78BE4-89AB-4C29-BFB8-640A29DEB94D}" dt="2019-10-14T18:42:31.087" v="48" actId="2696"/>
        <pc:sldMkLst>
          <pc:docMk/>
          <pc:sldMk cId="1173231129" sldId="1047"/>
        </pc:sldMkLst>
      </pc:sldChg>
      <pc:sldChg chg="del">
        <pc:chgData name="Bruce Telfer" userId="57d10e5ce16f5300" providerId="LiveId" clId="{63F78BE4-89AB-4C29-BFB8-640A29DEB94D}" dt="2019-10-14T18:42:34.852" v="61" actId="2696"/>
        <pc:sldMkLst>
          <pc:docMk/>
          <pc:sldMk cId="38486225" sldId="1048"/>
        </pc:sldMkLst>
      </pc:sldChg>
      <pc:sldChg chg="add">
        <pc:chgData name="Bruce Telfer" userId="57d10e5ce16f5300" providerId="LiveId" clId="{63F78BE4-89AB-4C29-BFB8-640A29DEB94D}" dt="2019-10-14T18:48:32.783" v="95"/>
        <pc:sldMkLst>
          <pc:docMk/>
          <pc:sldMk cId="3429584657" sldId="1049"/>
        </pc:sldMkLst>
      </pc:sldChg>
      <pc:sldChg chg="addSp modSp add del">
        <pc:chgData name="Bruce Telfer" userId="57d10e5ce16f5300" providerId="LiveId" clId="{63F78BE4-89AB-4C29-BFB8-640A29DEB94D}" dt="2019-10-15T11:23:04.603" v="274" actId="2696"/>
        <pc:sldMkLst>
          <pc:docMk/>
          <pc:sldMk cId="777146731" sldId="1050"/>
        </pc:sldMkLst>
        <pc:picChg chg="add mod">
          <ac:chgData name="Bruce Telfer" userId="57d10e5ce16f5300" providerId="LiveId" clId="{63F78BE4-89AB-4C29-BFB8-640A29DEB94D}" dt="2019-10-14T19:29:11.165" v="102" actId="14100"/>
          <ac:picMkLst>
            <pc:docMk/>
            <pc:sldMk cId="777146731" sldId="1050"/>
            <ac:picMk id="2" creationId="{5FE809F3-98F1-4E06-A437-60C810C0E5FB}"/>
          </ac:picMkLst>
        </pc:picChg>
      </pc:sldChg>
      <pc:sldChg chg="modSp add">
        <pc:chgData name="Bruce Telfer" userId="57d10e5ce16f5300" providerId="LiveId" clId="{63F78BE4-89AB-4C29-BFB8-640A29DEB94D}" dt="2019-10-15T11:07:35.344" v="269" actId="1076"/>
        <pc:sldMkLst>
          <pc:docMk/>
          <pc:sldMk cId="281589626" sldId="1051"/>
        </pc:sldMkLst>
        <pc:spChg chg="mod">
          <ac:chgData name="Bruce Telfer" userId="57d10e5ce16f5300" providerId="LiveId" clId="{63F78BE4-89AB-4C29-BFB8-640A29DEB94D}" dt="2019-10-15T11:07:35.344" v="269" actId="1076"/>
          <ac:spMkLst>
            <pc:docMk/>
            <pc:sldMk cId="281589626" sldId="1051"/>
            <ac:spMk id="2" creationId="{7D880A46-9C1B-4DCB-964D-2407ECB8C56D}"/>
          </ac:spMkLst>
        </pc:spChg>
      </pc:sldChg>
      <pc:sldChg chg="modSp add ord modAnim">
        <pc:chgData name="Bruce Telfer" userId="57d10e5ce16f5300" providerId="LiveId" clId="{63F78BE4-89AB-4C29-BFB8-640A29DEB94D}" dt="2019-10-15T19:17:20.546" v="366" actId="1076"/>
        <pc:sldMkLst>
          <pc:docMk/>
          <pc:sldMk cId="60035759" sldId="1052"/>
        </pc:sldMkLst>
        <pc:spChg chg="mod">
          <ac:chgData name="Bruce Telfer" userId="57d10e5ce16f5300" providerId="LiveId" clId="{63F78BE4-89AB-4C29-BFB8-640A29DEB94D}" dt="2019-10-15T19:17:11.047" v="365" actId="6549"/>
          <ac:spMkLst>
            <pc:docMk/>
            <pc:sldMk cId="60035759" sldId="1052"/>
            <ac:spMk id="2" creationId="{00000000-0000-0000-0000-000000000000}"/>
          </ac:spMkLst>
        </pc:spChg>
        <pc:spChg chg="mod">
          <ac:chgData name="Bruce Telfer" userId="57d10e5ce16f5300" providerId="LiveId" clId="{63F78BE4-89AB-4C29-BFB8-640A29DEB94D}" dt="2019-10-15T19:17:20.546" v="366" actId="1076"/>
          <ac:spMkLst>
            <pc:docMk/>
            <pc:sldMk cId="60035759" sldId="1052"/>
            <ac:spMk id="3" creationId="{A3086C2C-2DFB-4595-BB28-7793C5466205}"/>
          </ac:spMkLst>
        </pc:spChg>
      </pc:sldChg>
      <pc:sldChg chg="addSp modSp add">
        <pc:chgData name="Bruce Telfer" userId="57d10e5ce16f5300" providerId="LiveId" clId="{63F78BE4-89AB-4C29-BFB8-640A29DEB94D}" dt="2019-10-15T19:37:59.096" v="417" actId="14100"/>
        <pc:sldMkLst>
          <pc:docMk/>
          <pc:sldMk cId="1035466040" sldId="1053"/>
        </pc:sldMkLst>
        <pc:picChg chg="add mod">
          <ac:chgData name="Bruce Telfer" userId="57d10e5ce16f5300" providerId="LiveId" clId="{63F78BE4-89AB-4C29-BFB8-640A29DEB94D}" dt="2019-10-15T19:37:59.096" v="417" actId="14100"/>
          <ac:picMkLst>
            <pc:docMk/>
            <pc:sldMk cId="1035466040" sldId="1053"/>
            <ac:picMk id="2" creationId="{6F316BC7-0DA4-4936-B4A2-AA6A80599091}"/>
          </ac:picMkLst>
        </pc:picChg>
      </pc:sldChg>
      <pc:sldChg chg="add del">
        <pc:chgData name="Bruce Telfer" userId="57d10e5ce16f5300" providerId="LiveId" clId="{63F78BE4-89AB-4C29-BFB8-640A29DEB94D}" dt="2019-10-15T19:37:21.118" v="411" actId="2696"/>
        <pc:sldMkLst>
          <pc:docMk/>
          <pc:sldMk cId="3463141001" sldId="1053"/>
        </pc:sldMkLst>
      </pc:sldChg>
      <pc:sldChg chg="addSp modSp add">
        <pc:chgData name="Bruce Telfer" userId="57d10e5ce16f5300" providerId="LiveId" clId="{63F78BE4-89AB-4C29-BFB8-640A29DEB94D}" dt="2019-10-15T20:26:23.318" v="488" actId="14100"/>
        <pc:sldMkLst>
          <pc:docMk/>
          <pc:sldMk cId="716567714" sldId="1054"/>
        </pc:sldMkLst>
        <pc:spChg chg="add mod">
          <ac:chgData name="Bruce Telfer" userId="57d10e5ce16f5300" providerId="LiveId" clId="{63F78BE4-89AB-4C29-BFB8-640A29DEB94D}" dt="2019-10-15T20:26:23.318" v="488" actId="14100"/>
          <ac:spMkLst>
            <pc:docMk/>
            <pc:sldMk cId="716567714" sldId="1054"/>
            <ac:spMk id="3" creationId="{2CB0A3C1-C2F2-4366-9F36-74B0A0D0F2D1}"/>
          </ac:spMkLst>
        </pc:spChg>
        <pc:picChg chg="add">
          <ac:chgData name="Bruce Telfer" userId="57d10e5ce16f5300" providerId="LiveId" clId="{63F78BE4-89AB-4C29-BFB8-640A29DEB94D}" dt="2019-10-15T20:24:37.356" v="481"/>
          <ac:picMkLst>
            <pc:docMk/>
            <pc:sldMk cId="716567714" sldId="1054"/>
            <ac:picMk id="2" creationId="{A3ED9D66-09FB-47CF-89BC-EE837516AD71}"/>
          </ac:picMkLst>
        </pc:picChg>
      </pc:sldChg>
      <pc:sldChg chg="add">
        <pc:chgData name="Bruce Telfer" userId="57d10e5ce16f5300" providerId="LiveId" clId="{63F78BE4-89AB-4C29-BFB8-640A29DEB94D}" dt="2019-10-15T20:25:41.104" v="484"/>
        <pc:sldMkLst>
          <pc:docMk/>
          <pc:sldMk cId="1517142315" sldId="1055"/>
        </pc:sldMkLst>
      </pc:sldChg>
      <pc:sldChg chg="modSp add">
        <pc:chgData name="Bruce Telfer" userId="57d10e5ce16f5300" providerId="LiveId" clId="{63F78BE4-89AB-4C29-BFB8-640A29DEB94D}" dt="2019-10-15T20:27:30.050" v="494" actId="1076"/>
        <pc:sldMkLst>
          <pc:docMk/>
          <pc:sldMk cId="4085964102" sldId="1056"/>
        </pc:sldMkLst>
        <pc:spChg chg="mod">
          <ac:chgData name="Bruce Telfer" userId="57d10e5ce16f5300" providerId="LiveId" clId="{63F78BE4-89AB-4C29-BFB8-640A29DEB94D}" dt="2019-10-15T20:27:30.050" v="494" actId="1076"/>
          <ac:spMkLst>
            <pc:docMk/>
            <pc:sldMk cId="4085964102" sldId="1056"/>
            <ac:spMk id="3" creationId="{2CB0A3C1-C2F2-4366-9F36-74B0A0D0F2D1}"/>
          </ac:spMkLst>
        </pc:spChg>
      </pc:sldChg>
      <pc:sldChg chg="modSp add">
        <pc:chgData name="Bruce Telfer" userId="57d10e5ce16f5300" providerId="LiveId" clId="{63F78BE4-89AB-4C29-BFB8-640A29DEB94D}" dt="2019-10-16T18:02:53.641" v="539" actId="20577"/>
        <pc:sldMkLst>
          <pc:docMk/>
          <pc:sldMk cId="1543312326" sldId="1057"/>
        </pc:sldMkLst>
        <pc:spChg chg="mod">
          <ac:chgData name="Bruce Telfer" userId="57d10e5ce16f5300" providerId="LiveId" clId="{63F78BE4-89AB-4C29-BFB8-640A29DEB94D}" dt="2019-10-16T18:02:53.641" v="539" actId="20577"/>
          <ac:spMkLst>
            <pc:docMk/>
            <pc:sldMk cId="1543312326" sldId="1057"/>
            <ac:spMk id="2" creationId="{988E3EB1-BF74-4C2E-A747-9D5AD6955609}"/>
          </ac:spMkLst>
        </pc:spChg>
      </pc:sldChg>
      <pc:sldChg chg="add">
        <pc:chgData name="Bruce Telfer" userId="57d10e5ce16f5300" providerId="LiveId" clId="{63F78BE4-89AB-4C29-BFB8-640A29DEB94D}" dt="2019-10-16T18:28:58.326" v="659"/>
        <pc:sldMkLst>
          <pc:docMk/>
          <pc:sldMk cId="2622504802" sldId="1058"/>
        </pc:sldMkLst>
      </pc:sldChg>
      <pc:sldChg chg="add del">
        <pc:chgData name="Bruce Telfer" userId="57d10e5ce16f5300" providerId="LiveId" clId="{63F78BE4-89AB-4C29-BFB8-640A29DEB94D}" dt="2019-10-16T18:26:35.390" v="650" actId="2696"/>
        <pc:sldMkLst>
          <pc:docMk/>
          <pc:sldMk cId="4037389615" sldId="10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29D983-E4E4-49CC-B4CB-A995C931FD36}" type="datetimeFigureOut">
              <a:rPr lang="en-NZ" smtClean="0"/>
              <a:t>16/11/2019</a:t>
            </a:fld>
            <a:endParaRPr lang="en-NZ"/>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10397A-0961-4E7E-B56C-661695C34191}" type="slidenum">
              <a:rPr lang="en-NZ" smtClean="0"/>
              <a:t>‹#›</a:t>
            </a:fld>
            <a:endParaRPr lang="en-NZ"/>
          </a:p>
        </p:txBody>
      </p:sp>
    </p:spTree>
    <p:extLst>
      <p:ext uri="{BB962C8B-B14F-4D97-AF65-F5344CB8AC3E}">
        <p14:creationId xmlns:p14="http://schemas.microsoft.com/office/powerpoint/2010/main" val="2353140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30"/>
            <a:ext cx="10363200" cy="1470025"/>
          </a:xfrm>
        </p:spPr>
        <p:txBody>
          <a:bodyPr/>
          <a:lstStyle/>
          <a:p>
            <a:r>
              <a:rPr lang="en-US"/>
              <a:t>Click to edit Master title style</a:t>
            </a:r>
            <a:endParaRPr lang="en-NZ"/>
          </a:p>
        </p:txBody>
      </p:sp>
      <p:sp>
        <p:nvSpPr>
          <p:cNvPr id="3" name="Subtitle 2"/>
          <p:cNvSpPr>
            <a:spLocks noGrp="1"/>
          </p:cNvSpPr>
          <p:nvPr>
            <p:ph type="subTitle" idx="1"/>
          </p:nvPr>
        </p:nvSpPr>
        <p:spPr>
          <a:xfrm>
            <a:off x="1828801" y="3886200"/>
            <a:ext cx="8534401" cy="1752600"/>
          </a:xfrm>
        </p:spPr>
        <p:txBody>
          <a:bodyPr/>
          <a:lstStyle>
            <a:lvl1pPr marL="0" indent="0" algn="ctr">
              <a:buNone/>
              <a:defRPr>
                <a:solidFill>
                  <a:schemeClr val="tx1">
                    <a:tint val="75000"/>
                  </a:schemeClr>
                </a:solidFill>
              </a:defRPr>
            </a:lvl1pPr>
            <a:lvl2pPr marL="499400" indent="0" algn="ctr">
              <a:buNone/>
              <a:defRPr>
                <a:solidFill>
                  <a:schemeClr val="tx1">
                    <a:tint val="75000"/>
                  </a:schemeClr>
                </a:solidFill>
              </a:defRPr>
            </a:lvl2pPr>
            <a:lvl3pPr marL="998799" indent="0" algn="ctr">
              <a:buNone/>
              <a:defRPr>
                <a:solidFill>
                  <a:schemeClr val="tx1">
                    <a:tint val="75000"/>
                  </a:schemeClr>
                </a:solidFill>
              </a:defRPr>
            </a:lvl3pPr>
            <a:lvl4pPr marL="1498199" indent="0" algn="ctr">
              <a:buNone/>
              <a:defRPr>
                <a:solidFill>
                  <a:schemeClr val="tx1">
                    <a:tint val="75000"/>
                  </a:schemeClr>
                </a:solidFill>
              </a:defRPr>
            </a:lvl4pPr>
            <a:lvl5pPr marL="1997598" indent="0" algn="ctr">
              <a:buNone/>
              <a:defRPr>
                <a:solidFill>
                  <a:schemeClr val="tx1">
                    <a:tint val="75000"/>
                  </a:schemeClr>
                </a:solidFill>
              </a:defRPr>
            </a:lvl5pPr>
            <a:lvl6pPr marL="2496998" indent="0" algn="ctr">
              <a:buNone/>
              <a:defRPr>
                <a:solidFill>
                  <a:schemeClr val="tx1">
                    <a:tint val="75000"/>
                  </a:schemeClr>
                </a:solidFill>
              </a:defRPr>
            </a:lvl6pPr>
            <a:lvl7pPr marL="2996397" indent="0" algn="ctr">
              <a:buNone/>
              <a:defRPr>
                <a:solidFill>
                  <a:schemeClr val="tx1">
                    <a:tint val="75000"/>
                  </a:schemeClr>
                </a:solidFill>
              </a:defRPr>
            </a:lvl7pPr>
            <a:lvl8pPr marL="3495797" indent="0" algn="ctr">
              <a:buNone/>
              <a:defRPr>
                <a:solidFill>
                  <a:schemeClr val="tx1">
                    <a:tint val="75000"/>
                  </a:schemeClr>
                </a:solidFill>
              </a:defRPr>
            </a:lvl8pPr>
            <a:lvl9pPr marL="3995196" indent="0" algn="ctr">
              <a:buNone/>
              <a:defRPr>
                <a:solidFill>
                  <a:schemeClr val="tx1">
                    <a:tint val="75000"/>
                  </a:schemeClr>
                </a:solidFill>
              </a:defRPr>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AB23EAA3-BD15-4926-B9F0-F5A718D7818B}" type="datetimeFigureOut">
              <a:rPr lang="en-NZ" smtClean="0"/>
              <a:t>16/11/2019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3540048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AB23EAA3-BD15-4926-B9F0-F5A718D7818B}" type="datetimeFigureOut">
              <a:rPr lang="en-NZ" smtClean="0"/>
              <a:t>16/11/2019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2953900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3"/>
            <a:ext cx="2743201" cy="5851525"/>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609601"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AB23EAA3-BD15-4926-B9F0-F5A718D7818B}" type="datetimeFigureOut">
              <a:rPr lang="en-NZ" smtClean="0"/>
              <a:t>16/11/2019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1719122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AB23EAA3-BD15-4926-B9F0-F5A718D7818B}" type="datetimeFigureOut">
              <a:rPr lang="en-NZ" smtClean="0"/>
              <a:t>16/11/2019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3289309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5"/>
            <a:ext cx="10363200" cy="1362075"/>
          </a:xfrm>
        </p:spPr>
        <p:txBody>
          <a:bodyPr anchor="t"/>
          <a:lstStyle>
            <a:lvl1pPr algn="l">
              <a:defRPr sz="4369" b="1" cap="all"/>
            </a:lvl1pPr>
          </a:lstStyle>
          <a:p>
            <a:r>
              <a:rPr lang="en-US"/>
              <a:t>Click to edit Master title style</a:t>
            </a:r>
            <a:endParaRPr lang="en-NZ"/>
          </a:p>
        </p:txBody>
      </p:sp>
      <p:sp>
        <p:nvSpPr>
          <p:cNvPr id="3" name="Text Placeholder 2"/>
          <p:cNvSpPr>
            <a:spLocks noGrp="1"/>
          </p:cNvSpPr>
          <p:nvPr>
            <p:ph type="body" idx="1"/>
          </p:nvPr>
        </p:nvSpPr>
        <p:spPr>
          <a:xfrm>
            <a:off x="963086" y="2906713"/>
            <a:ext cx="10363200" cy="1500187"/>
          </a:xfrm>
        </p:spPr>
        <p:txBody>
          <a:bodyPr anchor="b"/>
          <a:lstStyle>
            <a:lvl1pPr marL="0" indent="0">
              <a:buNone/>
              <a:defRPr sz="2185">
                <a:solidFill>
                  <a:schemeClr val="tx1">
                    <a:tint val="75000"/>
                  </a:schemeClr>
                </a:solidFill>
              </a:defRPr>
            </a:lvl1pPr>
            <a:lvl2pPr marL="499400" indent="0">
              <a:buNone/>
              <a:defRPr sz="1966">
                <a:solidFill>
                  <a:schemeClr val="tx1">
                    <a:tint val="75000"/>
                  </a:schemeClr>
                </a:solidFill>
              </a:defRPr>
            </a:lvl2pPr>
            <a:lvl3pPr marL="998799" indent="0">
              <a:buNone/>
              <a:defRPr sz="1748">
                <a:solidFill>
                  <a:schemeClr val="tx1">
                    <a:tint val="75000"/>
                  </a:schemeClr>
                </a:solidFill>
              </a:defRPr>
            </a:lvl3pPr>
            <a:lvl4pPr marL="1498199" indent="0">
              <a:buNone/>
              <a:defRPr sz="1529">
                <a:solidFill>
                  <a:schemeClr val="tx1">
                    <a:tint val="75000"/>
                  </a:schemeClr>
                </a:solidFill>
              </a:defRPr>
            </a:lvl4pPr>
            <a:lvl5pPr marL="1997598" indent="0">
              <a:buNone/>
              <a:defRPr sz="1529">
                <a:solidFill>
                  <a:schemeClr val="tx1">
                    <a:tint val="75000"/>
                  </a:schemeClr>
                </a:solidFill>
              </a:defRPr>
            </a:lvl5pPr>
            <a:lvl6pPr marL="2496998" indent="0">
              <a:buNone/>
              <a:defRPr sz="1529">
                <a:solidFill>
                  <a:schemeClr val="tx1">
                    <a:tint val="75000"/>
                  </a:schemeClr>
                </a:solidFill>
              </a:defRPr>
            </a:lvl6pPr>
            <a:lvl7pPr marL="2996397" indent="0">
              <a:buNone/>
              <a:defRPr sz="1529">
                <a:solidFill>
                  <a:schemeClr val="tx1">
                    <a:tint val="75000"/>
                  </a:schemeClr>
                </a:solidFill>
              </a:defRPr>
            </a:lvl7pPr>
            <a:lvl8pPr marL="3495797" indent="0">
              <a:buNone/>
              <a:defRPr sz="1529">
                <a:solidFill>
                  <a:schemeClr val="tx1">
                    <a:tint val="75000"/>
                  </a:schemeClr>
                </a:solidFill>
              </a:defRPr>
            </a:lvl8pPr>
            <a:lvl9pPr marL="3995196" indent="0">
              <a:buNone/>
              <a:defRPr sz="152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23EAA3-BD15-4926-B9F0-F5A718D7818B}" type="datetimeFigureOut">
              <a:rPr lang="en-NZ" smtClean="0"/>
              <a:t>16/11/2019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3046433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609602" y="1600205"/>
            <a:ext cx="5384799" cy="4525963"/>
          </a:xfrm>
        </p:spPr>
        <p:txBody>
          <a:bodyPr/>
          <a:lstStyle>
            <a:lvl1pPr>
              <a:defRPr sz="3058"/>
            </a:lvl1pPr>
            <a:lvl2pPr>
              <a:defRPr sz="2622"/>
            </a:lvl2pPr>
            <a:lvl3pPr>
              <a:defRPr sz="2185"/>
            </a:lvl3pPr>
            <a:lvl4pPr>
              <a:defRPr sz="1966"/>
            </a:lvl4pPr>
            <a:lvl5pPr>
              <a:defRPr sz="1966"/>
            </a:lvl5pPr>
            <a:lvl6pPr>
              <a:defRPr sz="1966"/>
            </a:lvl6pPr>
            <a:lvl7pPr>
              <a:defRPr sz="1966"/>
            </a:lvl7pPr>
            <a:lvl8pPr>
              <a:defRPr sz="1966"/>
            </a:lvl8pPr>
            <a:lvl9pPr>
              <a:defRPr sz="19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97600" y="1600205"/>
            <a:ext cx="5384799" cy="4525963"/>
          </a:xfrm>
        </p:spPr>
        <p:txBody>
          <a:bodyPr/>
          <a:lstStyle>
            <a:lvl1pPr>
              <a:defRPr sz="3058"/>
            </a:lvl1pPr>
            <a:lvl2pPr>
              <a:defRPr sz="2622"/>
            </a:lvl2pPr>
            <a:lvl3pPr>
              <a:defRPr sz="2185"/>
            </a:lvl3pPr>
            <a:lvl4pPr>
              <a:defRPr sz="1966"/>
            </a:lvl4pPr>
            <a:lvl5pPr>
              <a:defRPr sz="1966"/>
            </a:lvl5pPr>
            <a:lvl6pPr>
              <a:defRPr sz="1966"/>
            </a:lvl6pPr>
            <a:lvl7pPr>
              <a:defRPr sz="1966"/>
            </a:lvl7pPr>
            <a:lvl8pPr>
              <a:defRPr sz="1966"/>
            </a:lvl8pPr>
            <a:lvl9pPr>
              <a:defRPr sz="19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AB23EAA3-BD15-4926-B9F0-F5A718D7818B}" type="datetimeFigureOut">
              <a:rPr lang="en-NZ" smtClean="0"/>
              <a:t>16/11/2019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712720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609601" y="1535113"/>
            <a:ext cx="5386918" cy="639762"/>
          </a:xfrm>
        </p:spPr>
        <p:txBody>
          <a:bodyPr anchor="b"/>
          <a:lstStyle>
            <a:lvl1pPr marL="0" indent="0">
              <a:buNone/>
              <a:defRPr sz="2622" b="1"/>
            </a:lvl1pPr>
            <a:lvl2pPr marL="499400" indent="0">
              <a:buNone/>
              <a:defRPr sz="2185" b="1"/>
            </a:lvl2pPr>
            <a:lvl3pPr marL="998799" indent="0">
              <a:buNone/>
              <a:defRPr sz="1966" b="1"/>
            </a:lvl3pPr>
            <a:lvl4pPr marL="1498199" indent="0">
              <a:buNone/>
              <a:defRPr sz="1748" b="1"/>
            </a:lvl4pPr>
            <a:lvl5pPr marL="1997598" indent="0">
              <a:buNone/>
              <a:defRPr sz="1748" b="1"/>
            </a:lvl5pPr>
            <a:lvl6pPr marL="2496998" indent="0">
              <a:buNone/>
              <a:defRPr sz="1748" b="1"/>
            </a:lvl6pPr>
            <a:lvl7pPr marL="2996397" indent="0">
              <a:buNone/>
              <a:defRPr sz="1748" b="1"/>
            </a:lvl7pPr>
            <a:lvl8pPr marL="3495797" indent="0">
              <a:buNone/>
              <a:defRPr sz="1748" b="1"/>
            </a:lvl8pPr>
            <a:lvl9pPr marL="3995196" indent="0">
              <a:buNone/>
              <a:defRPr sz="1748" b="1"/>
            </a:lvl9pPr>
          </a:lstStyle>
          <a:p>
            <a:pPr lvl="0"/>
            <a:r>
              <a:rPr lang="en-US"/>
              <a:t>Click to edit Master text styles</a:t>
            </a:r>
          </a:p>
        </p:txBody>
      </p:sp>
      <p:sp>
        <p:nvSpPr>
          <p:cNvPr id="4" name="Content Placeholder 3"/>
          <p:cNvSpPr>
            <a:spLocks noGrp="1"/>
          </p:cNvSpPr>
          <p:nvPr>
            <p:ph sz="half" idx="2"/>
          </p:nvPr>
        </p:nvSpPr>
        <p:spPr>
          <a:xfrm>
            <a:off x="609601" y="2174875"/>
            <a:ext cx="5386918" cy="3951288"/>
          </a:xfrm>
        </p:spPr>
        <p:txBody>
          <a:bodyPr/>
          <a:lstStyle>
            <a:lvl1pPr>
              <a:defRPr sz="2622"/>
            </a:lvl1pPr>
            <a:lvl2pPr>
              <a:defRPr sz="2185"/>
            </a:lvl2pPr>
            <a:lvl3pPr>
              <a:defRPr sz="1966"/>
            </a:lvl3pPr>
            <a:lvl4pPr>
              <a:defRPr sz="1748"/>
            </a:lvl4pPr>
            <a:lvl5pPr>
              <a:defRPr sz="1748"/>
            </a:lvl5pPr>
            <a:lvl6pPr>
              <a:defRPr sz="1748"/>
            </a:lvl6pPr>
            <a:lvl7pPr>
              <a:defRPr sz="1748"/>
            </a:lvl7pPr>
            <a:lvl8pPr>
              <a:defRPr sz="1748"/>
            </a:lvl8pPr>
            <a:lvl9pPr>
              <a:defRPr sz="174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622" b="1"/>
            </a:lvl1pPr>
            <a:lvl2pPr marL="499400" indent="0">
              <a:buNone/>
              <a:defRPr sz="2185" b="1"/>
            </a:lvl2pPr>
            <a:lvl3pPr marL="998799" indent="0">
              <a:buNone/>
              <a:defRPr sz="1966" b="1"/>
            </a:lvl3pPr>
            <a:lvl4pPr marL="1498199" indent="0">
              <a:buNone/>
              <a:defRPr sz="1748" b="1"/>
            </a:lvl4pPr>
            <a:lvl5pPr marL="1997598" indent="0">
              <a:buNone/>
              <a:defRPr sz="1748" b="1"/>
            </a:lvl5pPr>
            <a:lvl6pPr marL="2496998" indent="0">
              <a:buNone/>
              <a:defRPr sz="1748" b="1"/>
            </a:lvl6pPr>
            <a:lvl7pPr marL="2996397" indent="0">
              <a:buNone/>
              <a:defRPr sz="1748" b="1"/>
            </a:lvl7pPr>
            <a:lvl8pPr marL="3495797" indent="0">
              <a:buNone/>
              <a:defRPr sz="1748" b="1"/>
            </a:lvl8pPr>
            <a:lvl9pPr marL="3995196" indent="0">
              <a:buNone/>
              <a:defRPr sz="1748"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622"/>
            </a:lvl1pPr>
            <a:lvl2pPr>
              <a:defRPr sz="2185"/>
            </a:lvl2pPr>
            <a:lvl3pPr>
              <a:defRPr sz="1966"/>
            </a:lvl3pPr>
            <a:lvl4pPr>
              <a:defRPr sz="1748"/>
            </a:lvl4pPr>
            <a:lvl5pPr>
              <a:defRPr sz="1748"/>
            </a:lvl5pPr>
            <a:lvl6pPr>
              <a:defRPr sz="1748"/>
            </a:lvl6pPr>
            <a:lvl7pPr>
              <a:defRPr sz="1748"/>
            </a:lvl7pPr>
            <a:lvl8pPr>
              <a:defRPr sz="1748"/>
            </a:lvl8pPr>
            <a:lvl9pPr>
              <a:defRPr sz="174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AB23EAA3-BD15-4926-B9F0-F5A718D7818B}" type="datetimeFigureOut">
              <a:rPr lang="en-NZ" smtClean="0"/>
              <a:t>16/11/2019</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189044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AB23EAA3-BD15-4926-B9F0-F5A718D7818B}" type="datetimeFigureOut">
              <a:rPr lang="en-NZ" smtClean="0"/>
              <a:t>16/11/2019</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1920525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23EAA3-BD15-4926-B9F0-F5A718D7818B}" type="datetimeFigureOut">
              <a:rPr lang="en-NZ" smtClean="0"/>
              <a:t>16/11/2019</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1877716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3" cy="1162050"/>
          </a:xfrm>
        </p:spPr>
        <p:txBody>
          <a:bodyPr anchor="b"/>
          <a:lstStyle>
            <a:lvl1pPr algn="l">
              <a:defRPr sz="2185" b="1"/>
            </a:lvl1pPr>
          </a:lstStyle>
          <a:p>
            <a:r>
              <a:rPr lang="en-US"/>
              <a:t>Click to edit Master title style</a:t>
            </a:r>
            <a:endParaRPr lang="en-NZ"/>
          </a:p>
        </p:txBody>
      </p:sp>
      <p:sp>
        <p:nvSpPr>
          <p:cNvPr id="3" name="Content Placeholder 2"/>
          <p:cNvSpPr>
            <a:spLocks noGrp="1"/>
          </p:cNvSpPr>
          <p:nvPr>
            <p:ph idx="1"/>
          </p:nvPr>
        </p:nvSpPr>
        <p:spPr>
          <a:xfrm>
            <a:off x="4766733" y="273055"/>
            <a:ext cx="6815667" cy="5853113"/>
          </a:xfrm>
        </p:spPr>
        <p:txBody>
          <a:bodyPr/>
          <a:lstStyle>
            <a:lvl1pPr>
              <a:defRPr sz="3495"/>
            </a:lvl1pPr>
            <a:lvl2pPr>
              <a:defRPr sz="3058"/>
            </a:lvl2pPr>
            <a:lvl3pPr>
              <a:defRPr sz="2622"/>
            </a:lvl3pPr>
            <a:lvl4pPr>
              <a:defRPr sz="2185"/>
            </a:lvl4pPr>
            <a:lvl5pPr>
              <a:defRPr sz="2185"/>
            </a:lvl5pPr>
            <a:lvl6pPr>
              <a:defRPr sz="2185"/>
            </a:lvl6pPr>
            <a:lvl7pPr>
              <a:defRPr sz="2185"/>
            </a:lvl7pPr>
            <a:lvl8pPr>
              <a:defRPr sz="2185"/>
            </a:lvl8pPr>
            <a:lvl9pPr>
              <a:defRPr sz="218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609602" y="1435103"/>
            <a:ext cx="4011083" cy="4691063"/>
          </a:xfrm>
        </p:spPr>
        <p:txBody>
          <a:bodyPr/>
          <a:lstStyle>
            <a:lvl1pPr marL="0" indent="0">
              <a:buNone/>
              <a:defRPr sz="1529"/>
            </a:lvl1pPr>
            <a:lvl2pPr marL="499400" indent="0">
              <a:buNone/>
              <a:defRPr sz="1311"/>
            </a:lvl2pPr>
            <a:lvl3pPr marL="998799" indent="0">
              <a:buNone/>
              <a:defRPr sz="1092"/>
            </a:lvl3pPr>
            <a:lvl4pPr marL="1498199" indent="0">
              <a:buNone/>
              <a:defRPr sz="983"/>
            </a:lvl4pPr>
            <a:lvl5pPr marL="1997598" indent="0">
              <a:buNone/>
              <a:defRPr sz="983"/>
            </a:lvl5pPr>
            <a:lvl6pPr marL="2496998" indent="0">
              <a:buNone/>
              <a:defRPr sz="983"/>
            </a:lvl6pPr>
            <a:lvl7pPr marL="2996397" indent="0">
              <a:buNone/>
              <a:defRPr sz="983"/>
            </a:lvl7pPr>
            <a:lvl8pPr marL="3495797" indent="0">
              <a:buNone/>
              <a:defRPr sz="983"/>
            </a:lvl8pPr>
            <a:lvl9pPr marL="3995196" indent="0">
              <a:buNone/>
              <a:defRPr sz="983"/>
            </a:lvl9pPr>
          </a:lstStyle>
          <a:p>
            <a:pPr lvl="0"/>
            <a:r>
              <a:rPr lang="en-US"/>
              <a:t>Click to edit Master text styles</a:t>
            </a:r>
          </a:p>
        </p:txBody>
      </p:sp>
      <p:sp>
        <p:nvSpPr>
          <p:cNvPr id="5" name="Date Placeholder 4"/>
          <p:cNvSpPr>
            <a:spLocks noGrp="1"/>
          </p:cNvSpPr>
          <p:nvPr>
            <p:ph type="dt" sz="half" idx="10"/>
          </p:nvPr>
        </p:nvSpPr>
        <p:spPr/>
        <p:txBody>
          <a:bodyPr/>
          <a:lstStyle/>
          <a:p>
            <a:fld id="{AB23EAA3-BD15-4926-B9F0-F5A718D7818B}" type="datetimeFigureOut">
              <a:rPr lang="en-NZ" smtClean="0"/>
              <a:t>16/11/2019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3892030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0"/>
            <a:ext cx="7315200" cy="566738"/>
          </a:xfrm>
        </p:spPr>
        <p:txBody>
          <a:bodyPr anchor="b"/>
          <a:lstStyle>
            <a:lvl1pPr algn="l">
              <a:defRPr sz="2185" b="1"/>
            </a:lvl1pPr>
          </a:lstStyle>
          <a:p>
            <a:r>
              <a:rPr lang="en-US"/>
              <a:t>Click to edit Master title style</a:t>
            </a:r>
            <a:endParaRPr lang="en-NZ"/>
          </a:p>
        </p:txBody>
      </p:sp>
      <p:sp>
        <p:nvSpPr>
          <p:cNvPr id="3" name="Picture Placeholder 2"/>
          <p:cNvSpPr>
            <a:spLocks noGrp="1"/>
          </p:cNvSpPr>
          <p:nvPr>
            <p:ph type="pic" idx="1"/>
          </p:nvPr>
        </p:nvSpPr>
        <p:spPr>
          <a:xfrm>
            <a:off x="2389719" y="612775"/>
            <a:ext cx="7315200" cy="4114800"/>
          </a:xfrm>
        </p:spPr>
        <p:txBody>
          <a:bodyPr/>
          <a:lstStyle>
            <a:lvl1pPr marL="0" indent="0">
              <a:buNone/>
              <a:defRPr sz="3495"/>
            </a:lvl1pPr>
            <a:lvl2pPr marL="499400" indent="0">
              <a:buNone/>
              <a:defRPr sz="3058"/>
            </a:lvl2pPr>
            <a:lvl3pPr marL="998799" indent="0">
              <a:buNone/>
              <a:defRPr sz="2622"/>
            </a:lvl3pPr>
            <a:lvl4pPr marL="1498199" indent="0">
              <a:buNone/>
              <a:defRPr sz="2185"/>
            </a:lvl4pPr>
            <a:lvl5pPr marL="1997598" indent="0">
              <a:buNone/>
              <a:defRPr sz="2185"/>
            </a:lvl5pPr>
            <a:lvl6pPr marL="2496998" indent="0">
              <a:buNone/>
              <a:defRPr sz="2185"/>
            </a:lvl6pPr>
            <a:lvl7pPr marL="2996397" indent="0">
              <a:buNone/>
              <a:defRPr sz="2185"/>
            </a:lvl7pPr>
            <a:lvl8pPr marL="3495797" indent="0">
              <a:buNone/>
              <a:defRPr sz="2185"/>
            </a:lvl8pPr>
            <a:lvl9pPr marL="3995196" indent="0">
              <a:buNone/>
              <a:defRPr sz="2185"/>
            </a:lvl9pPr>
          </a:lstStyle>
          <a:p>
            <a:endParaRPr lang="en-NZ"/>
          </a:p>
        </p:txBody>
      </p:sp>
      <p:sp>
        <p:nvSpPr>
          <p:cNvPr id="4" name="Text Placeholder 3"/>
          <p:cNvSpPr>
            <a:spLocks noGrp="1"/>
          </p:cNvSpPr>
          <p:nvPr>
            <p:ph type="body" sz="half" idx="2"/>
          </p:nvPr>
        </p:nvSpPr>
        <p:spPr>
          <a:xfrm>
            <a:off x="2389719" y="5367338"/>
            <a:ext cx="7315200" cy="804862"/>
          </a:xfrm>
        </p:spPr>
        <p:txBody>
          <a:bodyPr/>
          <a:lstStyle>
            <a:lvl1pPr marL="0" indent="0">
              <a:buNone/>
              <a:defRPr sz="1529"/>
            </a:lvl1pPr>
            <a:lvl2pPr marL="499400" indent="0">
              <a:buNone/>
              <a:defRPr sz="1311"/>
            </a:lvl2pPr>
            <a:lvl3pPr marL="998799" indent="0">
              <a:buNone/>
              <a:defRPr sz="1092"/>
            </a:lvl3pPr>
            <a:lvl4pPr marL="1498199" indent="0">
              <a:buNone/>
              <a:defRPr sz="983"/>
            </a:lvl4pPr>
            <a:lvl5pPr marL="1997598" indent="0">
              <a:buNone/>
              <a:defRPr sz="983"/>
            </a:lvl5pPr>
            <a:lvl6pPr marL="2496998" indent="0">
              <a:buNone/>
              <a:defRPr sz="983"/>
            </a:lvl6pPr>
            <a:lvl7pPr marL="2996397" indent="0">
              <a:buNone/>
              <a:defRPr sz="983"/>
            </a:lvl7pPr>
            <a:lvl8pPr marL="3495797" indent="0">
              <a:buNone/>
              <a:defRPr sz="983"/>
            </a:lvl8pPr>
            <a:lvl9pPr marL="3995196" indent="0">
              <a:buNone/>
              <a:defRPr sz="983"/>
            </a:lvl9pPr>
          </a:lstStyle>
          <a:p>
            <a:pPr lvl="0"/>
            <a:r>
              <a:rPr lang="en-US"/>
              <a:t>Click to edit Master text styles</a:t>
            </a:r>
          </a:p>
        </p:txBody>
      </p:sp>
      <p:sp>
        <p:nvSpPr>
          <p:cNvPr id="5" name="Date Placeholder 4"/>
          <p:cNvSpPr>
            <a:spLocks noGrp="1"/>
          </p:cNvSpPr>
          <p:nvPr>
            <p:ph type="dt" sz="half" idx="10"/>
          </p:nvPr>
        </p:nvSpPr>
        <p:spPr/>
        <p:txBody>
          <a:bodyPr/>
          <a:lstStyle/>
          <a:p>
            <a:fld id="{AB23EAA3-BD15-4926-B9F0-F5A718D7818B}" type="datetimeFigureOut">
              <a:rPr lang="en-NZ" smtClean="0"/>
              <a:t>16/11/2019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2954431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2" y="274638"/>
            <a:ext cx="10972800" cy="1143000"/>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609602"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609601" y="6356355"/>
            <a:ext cx="2844800" cy="365125"/>
          </a:xfrm>
          <a:prstGeom prst="rect">
            <a:avLst/>
          </a:prstGeom>
        </p:spPr>
        <p:txBody>
          <a:bodyPr vert="horz" lIns="91440" tIns="45720" rIns="91440" bIns="45720" rtlCol="0" anchor="ctr"/>
          <a:lstStyle>
            <a:lvl1pPr algn="l">
              <a:defRPr sz="1311">
                <a:solidFill>
                  <a:schemeClr val="tx1">
                    <a:tint val="75000"/>
                  </a:schemeClr>
                </a:solidFill>
              </a:defRPr>
            </a:lvl1pPr>
          </a:lstStyle>
          <a:p>
            <a:fld id="{AB23EAA3-BD15-4926-B9F0-F5A718D7818B}" type="datetimeFigureOut">
              <a:rPr lang="en-NZ" smtClean="0"/>
              <a:t>16/11/2019</a:t>
            </a:fld>
            <a:endParaRPr lang="en-NZ"/>
          </a:p>
        </p:txBody>
      </p:sp>
      <p:sp>
        <p:nvSpPr>
          <p:cNvPr id="5" name="Footer Placeholder 4"/>
          <p:cNvSpPr>
            <a:spLocks noGrp="1"/>
          </p:cNvSpPr>
          <p:nvPr>
            <p:ph type="ftr" sz="quarter" idx="3"/>
          </p:nvPr>
        </p:nvSpPr>
        <p:spPr>
          <a:xfrm>
            <a:off x="4165602" y="6356355"/>
            <a:ext cx="3860800" cy="365125"/>
          </a:xfrm>
          <a:prstGeom prst="rect">
            <a:avLst/>
          </a:prstGeom>
        </p:spPr>
        <p:txBody>
          <a:bodyPr vert="horz" lIns="91440" tIns="45720" rIns="91440" bIns="45720" rtlCol="0" anchor="ctr"/>
          <a:lstStyle>
            <a:lvl1pPr algn="ctr">
              <a:defRPr sz="1311">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737599" y="6356355"/>
            <a:ext cx="2844800" cy="365125"/>
          </a:xfrm>
          <a:prstGeom prst="rect">
            <a:avLst/>
          </a:prstGeom>
        </p:spPr>
        <p:txBody>
          <a:bodyPr vert="horz" lIns="91440" tIns="45720" rIns="91440" bIns="45720" rtlCol="0" anchor="ctr"/>
          <a:lstStyle>
            <a:lvl1pPr algn="r">
              <a:defRPr sz="1311">
                <a:solidFill>
                  <a:schemeClr val="tx1">
                    <a:tint val="75000"/>
                  </a:schemeClr>
                </a:solidFill>
              </a:defRPr>
            </a:lvl1pPr>
          </a:lstStyle>
          <a:p>
            <a:fld id="{51D18616-54D4-4E54-AEBF-C01716D57C48}" type="slidenum">
              <a:rPr lang="en-NZ" smtClean="0"/>
              <a:t>‹#›</a:t>
            </a:fld>
            <a:endParaRPr lang="en-NZ"/>
          </a:p>
        </p:txBody>
      </p:sp>
    </p:spTree>
    <p:extLst>
      <p:ext uri="{BB962C8B-B14F-4D97-AF65-F5344CB8AC3E}">
        <p14:creationId xmlns:p14="http://schemas.microsoft.com/office/powerpoint/2010/main" val="83989469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98799" rtl="0" eaLnBrk="1" latinLnBrk="0" hangingPunct="1">
        <a:spcBef>
          <a:spcPct val="0"/>
        </a:spcBef>
        <a:buNone/>
        <a:defRPr sz="4806" kern="1200">
          <a:solidFill>
            <a:schemeClr val="tx1"/>
          </a:solidFill>
          <a:latin typeface="+mj-lt"/>
          <a:ea typeface="+mj-ea"/>
          <a:cs typeface="+mj-cs"/>
        </a:defRPr>
      </a:lvl1pPr>
    </p:titleStyle>
    <p:bodyStyle>
      <a:lvl1pPr marL="374550" indent="-374550" algn="l" defTabSz="998799" rtl="0" eaLnBrk="1" latinLnBrk="0" hangingPunct="1">
        <a:spcBef>
          <a:spcPct val="20000"/>
        </a:spcBef>
        <a:buFont typeface="Arial" panose="020B0604020202020204" pitchFamily="34" charset="0"/>
        <a:buChar char="•"/>
        <a:defRPr sz="3495" kern="1200">
          <a:solidFill>
            <a:schemeClr val="tx1"/>
          </a:solidFill>
          <a:latin typeface="+mn-lt"/>
          <a:ea typeface="+mn-ea"/>
          <a:cs typeface="+mn-cs"/>
        </a:defRPr>
      </a:lvl1pPr>
      <a:lvl2pPr marL="811524" indent="-312125" algn="l" defTabSz="998799" rtl="0" eaLnBrk="1" latinLnBrk="0" hangingPunct="1">
        <a:spcBef>
          <a:spcPct val="20000"/>
        </a:spcBef>
        <a:buFont typeface="Arial" panose="020B0604020202020204" pitchFamily="34" charset="0"/>
        <a:buChar char="–"/>
        <a:defRPr sz="3058" kern="1200">
          <a:solidFill>
            <a:schemeClr val="tx1"/>
          </a:solidFill>
          <a:latin typeface="+mn-lt"/>
          <a:ea typeface="+mn-ea"/>
          <a:cs typeface="+mn-cs"/>
        </a:defRPr>
      </a:lvl2pPr>
      <a:lvl3pPr marL="1248499" indent="-249700" algn="l" defTabSz="998799" rtl="0" eaLnBrk="1" latinLnBrk="0" hangingPunct="1">
        <a:spcBef>
          <a:spcPct val="20000"/>
        </a:spcBef>
        <a:buFont typeface="Arial" panose="020B0604020202020204" pitchFamily="34" charset="0"/>
        <a:buChar char="•"/>
        <a:defRPr sz="2622" kern="1200">
          <a:solidFill>
            <a:schemeClr val="tx1"/>
          </a:solidFill>
          <a:latin typeface="+mn-lt"/>
          <a:ea typeface="+mn-ea"/>
          <a:cs typeface="+mn-cs"/>
        </a:defRPr>
      </a:lvl3pPr>
      <a:lvl4pPr marL="1747898" indent="-249700" algn="l" defTabSz="998799" rtl="0" eaLnBrk="1" latinLnBrk="0" hangingPunct="1">
        <a:spcBef>
          <a:spcPct val="20000"/>
        </a:spcBef>
        <a:buFont typeface="Arial" panose="020B0604020202020204" pitchFamily="34" charset="0"/>
        <a:buChar char="–"/>
        <a:defRPr sz="2185" kern="1200">
          <a:solidFill>
            <a:schemeClr val="tx1"/>
          </a:solidFill>
          <a:latin typeface="+mn-lt"/>
          <a:ea typeface="+mn-ea"/>
          <a:cs typeface="+mn-cs"/>
        </a:defRPr>
      </a:lvl4pPr>
      <a:lvl5pPr marL="2247298" indent="-249700" algn="l" defTabSz="998799" rtl="0" eaLnBrk="1" latinLnBrk="0" hangingPunct="1">
        <a:spcBef>
          <a:spcPct val="20000"/>
        </a:spcBef>
        <a:buFont typeface="Arial" panose="020B0604020202020204" pitchFamily="34" charset="0"/>
        <a:buChar char="»"/>
        <a:defRPr sz="2185" kern="1200">
          <a:solidFill>
            <a:schemeClr val="tx1"/>
          </a:solidFill>
          <a:latin typeface="+mn-lt"/>
          <a:ea typeface="+mn-ea"/>
          <a:cs typeface="+mn-cs"/>
        </a:defRPr>
      </a:lvl5pPr>
      <a:lvl6pPr marL="2746698" indent="-249700" algn="l" defTabSz="998799" rtl="0" eaLnBrk="1" latinLnBrk="0" hangingPunct="1">
        <a:spcBef>
          <a:spcPct val="20000"/>
        </a:spcBef>
        <a:buFont typeface="Arial" panose="020B0604020202020204" pitchFamily="34" charset="0"/>
        <a:buChar char="•"/>
        <a:defRPr sz="2185" kern="1200">
          <a:solidFill>
            <a:schemeClr val="tx1"/>
          </a:solidFill>
          <a:latin typeface="+mn-lt"/>
          <a:ea typeface="+mn-ea"/>
          <a:cs typeface="+mn-cs"/>
        </a:defRPr>
      </a:lvl6pPr>
      <a:lvl7pPr marL="3246097" indent="-249700" algn="l" defTabSz="998799" rtl="0" eaLnBrk="1" latinLnBrk="0" hangingPunct="1">
        <a:spcBef>
          <a:spcPct val="20000"/>
        </a:spcBef>
        <a:buFont typeface="Arial" panose="020B0604020202020204" pitchFamily="34" charset="0"/>
        <a:buChar char="•"/>
        <a:defRPr sz="2185" kern="1200">
          <a:solidFill>
            <a:schemeClr val="tx1"/>
          </a:solidFill>
          <a:latin typeface="+mn-lt"/>
          <a:ea typeface="+mn-ea"/>
          <a:cs typeface="+mn-cs"/>
        </a:defRPr>
      </a:lvl7pPr>
      <a:lvl8pPr marL="3745497" indent="-249700" algn="l" defTabSz="998799" rtl="0" eaLnBrk="1" latinLnBrk="0" hangingPunct="1">
        <a:spcBef>
          <a:spcPct val="20000"/>
        </a:spcBef>
        <a:buFont typeface="Arial" panose="020B0604020202020204" pitchFamily="34" charset="0"/>
        <a:buChar char="•"/>
        <a:defRPr sz="2185" kern="1200">
          <a:solidFill>
            <a:schemeClr val="tx1"/>
          </a:solidFill>
          <a:latin typeface="+mn-lt"/>
          <a:ea typeface="+mn-ea"/>
          <a:cs typeface="+mn-cs"/>
        </a:defRPr>
      </a:lvl8pPr>
      <a:lvl9pPr marL="4244896" indent="-249700" algn="l" defTabSz="998799" rtl="0" eaLnBrk="1" latinLnBrk="0" hangingPunct="1">
        <a:spcBef>
          <a:spcPct val="20000"/>
        </a:spcBef>
        <a:buFont typeface="Arial" panose="020B0604020202020204" pitchFamily="34" charset="0"/>
        <a:buChar char="•"/>
        <a:defRPr sz="2185" kern="1200">
          <a:solidFill>
            <a:schemeClr val="tx1"/>
          </a:solidFill>
          <a:latin typeface="+mn-lt"/>
          <a:ea typeface="+mn-ea"/>
          <a:cs typeface="+mn-cs"/>
        </a:defRPr>
      </a:lvl9pPr>
    </p:bodyStyle>
    <p:otherStyle>
      <a:defPPr>
        <a:defRPr lang="en-US"/>
      </a:defPPr>
      <a:lvl1pPr marL="0" algn="l" defTabSz="998799" rtl="0" eaLnBrk="1" latinLnBrk="0" hangingPunct="1">
        <a:defRPr sz="1966" kern="1200">
          <a:solidFill>
            <a:schemeClr val="tx1"/>
          </a:solidFill>
          <a:latin typeface="+mn-lt"/>
          <a:ea typeface="+mn-ea"/>
          <a:cs typeface="+mn-cs"/>
        </a:defRPr>
      </a:lvl1pPr>
      <a:lvl2pPr marL="499400" algn="l" defTabSz="998799" rtl="0" eaLnBrk="1" latinLnBrk="0" hangingPunct="1">
        <a:defRPr sz="1966" kern="1200">
          <a:solidFill>
            <a:schemeClr val="tx1"/>
          </a:solidFill>
          <a:latin typeface="+mn-lt"/>
          <a:ea typeface="+mn-ea"/>
          <a:cs typeface="+mn-cs"/>
        </a:defRPr>
      </a:lvl2pPr>
      <a:lvl3pPr marL="998799" algn="l" defTabSz="998799" rtl="0" eaLnBrk="1" latinLnBrk="0" hangingPunct="1">
        <a:defRPr sz="1966" kern="1200">
          <a:solidFill>
            <a:schemeClr val="tx1"/>
          </a:solidFill>
          <a:latin typeface="+mn-lt"/>
          <a:ea typeface="+mn-ea"/>
          <a:cs typeface="+mn-cs"/>
        </a:defRPr>
      </a:lvl3pPr>
      <a:lvl4pPr marL="1498199" algn="l" defTabSz="998799" rtl="0" eaLnBrk="1" latinLnBrk="0" hangingPunct="1">
        <a:defRPr sz="1966" kern="1200">
          <a:solidFill>
            <a:schemeClr val="tx1"/>
          </a:solidFill>
          <a:latin typeface="+mn-lt"/>
          <a:ea typeface="+mn-ea"/>
          <a:cs typeface="+mn-cs"/>
        </a:defRPr>
      </a:lvl4pPr>
      <a:lvl5pPr marL="1997598" algn="l" defTabSz="998799" rtl="0" eaLnBrk="1" latinLnBrk="0" hangingPunct="1">
        <a:defRPr sz="1966" kern="1200">
          <a:solidFill>
            <a:schemeClr val="tx1"/>
          </a:solidFill>
          <a:latin typeface="+mn-lt"/>
          <a:ea typeface="+mn-ea"/>
          <a:cs typeface="+mn-cs"/>
        </a:defRPr>
      </a:lvl5pPr>
      <a:lvl6pPr marL="2496998" algn="l" defTabSz="998799" rtl="0" eaLnBrk="1" latinLnBrk="0" hangingPunct="1">
        <a:defRPr sz="1966" kern="1200">
          <a:solidFill>
            <a:schemeClr val="tx1"/>
          </a:solidFill>
          <a:latin typeface="+mn-lt"/>
          <a:ea typeface="+mn-ea"/>
          <a:cs typeface="+mn-cs"/>
        </a:defRPr>
      </a:lvl6pPr>
      <a:lvl7pPr marL="2996397" algn="l" defTabSz="998799" rtl="0" eaLnBrk="1" latinLnBrk="0" hangingPunct="1">
        <a:defRPr sz="1966" kern="1200">
          <a:solidFill>
            <a:schemeClr val="tx1"/>
          </a:solidFill>
          <a:latin typeface="+mn-lt"/>
          <a:ea typeface="+mn-ea"/>
          <a:cs typeface="+mn-cs"/>
        </a:defRPr>
      </a:lvl7pPr>
      <a:lvl8pPr marL="3495797" algn="l" defTabSz="998799" rtl="0" eaLnBrk="1" latinLnBrk="0" hangingPunct="1">
        <a:defRPr sz="1966" kern="1200">
          <a:solidFill>
            <a:schemeClr val="tx1"/>
          </a:solidFill>
          <a:latin typeface="+mn-lt"/>
          <a:ea typeface="+mn-ea"/>
          <a:cs typeface="+mn-cs"/>
        </a:defRPr>
      </a:lvl8pPr>
      <a:lvl9pPr marL="3995196" algn="l" defTabSz="998799" rtl="0" eaLnBrk="1" latinLnBrk="0" hangingPunct="1">
        <a:defRPr sz="19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jf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infowars.com/gingrich"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1.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9E4718-4D0A-4750-A58B-F45311F64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454" y="-739701"/>
            <a:ext cx="13054061" cy="8337402"/>
          </a:xfrm>
          <a:prstGeom prst="rect">
            <a:avLst/>
          </a:prstGeom>
        </p:spPr>
      </p:pic>
      <p:sp>
        <p:nvSpPr>
          <p:cNvPr id="4" name="TextBox 3">
            <a:extLst>
              <a:ext uri="{FF2B5EF4-FFF2-40B4-BE49-F238E27FC236}">
                <a16:creationId xmlns:a16="http://schemas.microsoft.com/office/drawing/2014/main" id="{00909D61-28A4-4244-91F9-00140E58FBE6}"/>
              </a:ext>
            </a:extLst>
          </p:cNvPr>
          <p:cNvSpPr txBox="1"/>
          <p:nvPr/>
        </p:nvSpPr>
        <p:spPr>
          <a:xfrm>
            <a:off x="1416044" y="6103261"/>
            <a:ext cx="9359913" cy="831894"/>
          </a:xfrm>
          <a:prstGeom prst="rect">
            <a:avLst/>
          </a:prstGeom>
          <a:noFill/>
        </p:spPr>
        <p:txBody>
          <a:bodyPr wrap="square" rtlCol="0">
            <a:spAutoFit/>
          </a:bodyPr>
          <a:lstStyle/>
          <a:p>
            <a:pPr algn="ctr"/>
            <a:r>
              <a:rPr lang="en-US" sz="4806" b="1" dirty="0">
                <a:effectLst>
                  <a:glow rad="101600">
                    <a:schemeClr val="bg1">
                      <a:alpha val="60000"/>
                    </a:schemeClr>
                  </a:glow>
                </a:effectLst>
              </a:rPr>
              <a:t>Current Events and Bible Prophecy</a:t>
            </a:r>
            <a:endParaRPr lang="en-NZ" sz="4806" b="1" dirty="0">
              <a:effectLst>
                <a:glow rad="101600">
                  <a:schemeClr val="bg1">
                    <a:alpha val="60000"/>
                  </a:schemeClr>
                </a:glow>
              </a:effectLst>
            </a:endParaRPr>
          </a:p>
        </p:txBody>
      </p:sp>
    </p:spTree>
    <p:extLst>
      <p:ext uri="{BB962C8B-B14F-4D97-AF65-F5344CB8AC3E}">
        <p14:creationId xmlns:p14="http://schemas.microsoft.com/office/powerpoint/2010/main" val="3418464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368">
            <a:extLst>
              <a:ext uri="{FF2B5EF4-FFF2-40B4-BE49-F238E27FC236}">
                <a16:creationId xmlns:a16="http://schemas.microsoft.com/office/drawing/2014/main" id="{99611DB4-F090-4BB3-9E69-FA4E52DED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11113"/>
            <a:ext cx="12203113"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DB2BA86-5E26-4F03-8848-78168291F219}"/>
              </a:ext>
            </a:extLst>
          </p:cNvPr>
          <p:cNvSpPr txBox="1"/>
          <p:nvPr/>
        </p:nvSpPr>
        <p:spPr>
          <a:xfrm flipH="1">
            <a:off x="5519935" y="620688"/>
            <a:ext cx="6336703" cy="1200329"/>
          </a:xfrm>
          <a:prstGeom prst="rect">
            <a:avLst/>
          </a:prstGeom>
          <a:noFill/>
        </p:spPr>
        <p:txBody>
          <a:bodyPr wrap="square" rtlCol="0">
            <a:spAutoFit/>
          </a:bodyPr>
          <a:lstStyle/>
          <a:p>
            <a:pPr algn="ctr"/>
            <a:r>
              <a:rPr lang="en-US" sz="3600" b="1" dirty="0">
                <a:effectLst>
                  <a:glow rad="101600">
                    <a:schemeClr val="bg1">
                      <a:alpha val="60000"/>
                    </a:schemeClr>
                  </a:glow>
                </a:effectLst>
              </a:rPr>
              <a:t>Babylonian agenda realized </a:t>
            </a:r>
          </a:p>
          <a:p>
            <a:pPr algn="ctr"/>
            <a:r>
              <a:rPr lang="en-US" sz="3600" b="1" dirty="0">
                <a:effectLst>
                  <a:glow rad="101600">
                    <a:schemeClr val="bg1">
                      <a:alpha val="60000"/>
                    </a:schemeClr>
                  </a:glow>
                </a:effectLst>
              </a:rPr>
              <a:t>in the Last Days</a:t>
            </a:r>
            <a:endParaRPr lang="en-NZ" sz="3600" b="1" dirty="0">
              <a:effectLst>
                <a:glow rad="101600">
                  <a:schemeClr val="bg1">
                    <a:alpha val="60000"/>
                  </a:schemeClr>
                </a:glow>
              </a:effectLst>
            </a:endParaRPr>
          </a:p>
        </p:txBody>
      </p:sp>
      <p:sp>
        <p:nvSpPr>
          <p:cNvPr id="2" name="Rectangle 1">
            <a:extLst>
              <a:ext uri="{FF2B5EF4-FFF2-40B4-BE49-F238E27FC236}">
                <a16:creationId xmlns:a16="http://schemas.microsoft.com/office/drawing/2014/main" id="{C7589181-7A37-4B9C-B940-570EAA314CE0}"/>
              </a:ext>
            </a:extLst>
          </p:cNvPr>
          <p:cNvSpPr/>
          <p:nvPr/>
        </p:nvSpPr>
        <p:spPr>
          <a:xfrm>
            <a:off x="5231904" y="2564904"/>
            <a:ext cx="6768752" cy="2246769"/>
          </a:xfrm>
          <a:prstGeom prst="rect">
            <a:avLst/>
          </a:prstGeom>
        </p:spPr>
        <p:txBody>
          <a:bodyPr wrap="square">
            <a:spAutoFit/>
          </a:bodyPr>
          <a:lstStyle/>
          <a:p>
            <a:pPr algn="ctr"/>
            <a:r>
              <a:rPr lang="en-US" sz="3600" dirty="0">
                <a:effectLst>
                  <a:glow rad="101600">
                    <a:schemeClr val="bg1">
                      <a:alpha val="60000"/>
                    </a:schemeClr>
                  </a:glow>
                </a:effectLst>
              </a:rPr>
              <a:t>And the woman which thou </a:t>
            </a:r>
            <a:r>
              <a:rPr lang="en-US" sz="3600" dirty="0" err="1">
                <a:effectLst>
                  <a:glow rad="101600">
                    <a:schemeClr val="bg1">
                      <a:alpha val="60000"/>
                    </a:schemeClr>
                  </a:glow>
                </a:effectLst>
              </a:rPr>
              <a:t>sawest</a:t>
            </a:r>
            <a:r>
              <a:rPr lang="en-US" sz="3600" dirty="0">
                <a:effectLst>
                  <a:glow rad="101600">
                    <a:schemeClr val="bg1">
                      <a:alpha val="60000"/>
                    </a:schemeClr>
                  </a:glow>
                </a:effectLst>
              </a:rPr>
              <a:t> </a:t>
            </a:r>
            <a:r>
              <a:rPr lang="en-US" sz="3600" b="1" dirty="0">
                <a:solidFill>
                  <a:srgbClr val="FFFF00"/>
                </a:solidFill>
                <a:effectLst>
                  <a:glow rad="101600">
                    <a:schemeClr val="bg1">
                      <a:alpha val="60000"/>
                    </a:schemeClr>
                  </a:glow>
                </a:effectLst>
              </a:rPr>
              <a:t>is that great city, which </a:t>
            </a:r>
            <a:r>
              <a:rPr lang="en-US" sz="3600" b="1" dirty="0" err="1">
                <a:solidFill>
                  <a:srgbClr val="FFFF00"/>
                </a:solidFill>
                <a:effectLst>
                  <a:glow rad="101600">
                    <a:schemeClr val="bg1">
                      <a:alpha val="60000"/>
                    </a:schemeClr>
                  </a:glow>
                </a:effectLst>
              </a:rPr>
              <a:t>reigneth</a:t>
            </a:r>
            <a:r>
              <a:rPr lang="en-US" sz="3600" b="1" dirty="0">
                <a:solidFill>
                  <a:srgbClr val="FFFF00"/>
                </a:solidFill>
                <a:effectLst>
                  <a:glow rad="101600">
                    <a:schemeClr val="bg1">
                      <a:alpha val="60000"/>
                    </a:schemeClr>
                  </a:glow>
                </a:effectLst>
              </a:rPr>
              <a:t> over the kings of the earth. </a:t>
            </a:r>
          </a:p>
          <a:p>
            <a:pPr algn="ctr"/>
            <a:r>
              <a:rPr lang="en-US" sz="3200" dirty="0">
                <a:effectLst>
                  <a:glow rad="101600">
                    <a:schemeClr val="bg1">
                      <a:alpha val="60000"/>
                    </a:schemeClr>
                  </a:glow>
                </a:effectLst>
              </a:rPr>
              <a:t>Rev. 17:8.</a:t>
            </a:r>
            <a:endParaRPr lang="en-NZ" sz="3200" b="1" dirty="0">
              <a:solidFill>
                <a:srgbClr val="FFFF00"/>
              </a:solidFill>
              <a:effectLst>
                <a:glow rad="101600">
                  <a:schemeClr val="bg1">
                    <a:alpha val="60000"/>
                  </a:schemeClr>
                </a:glow>
              </a:effectLst>
            </a:endParaRPr>
          </a:p>
        </p:txBody>
      </p:sp>
    </p:spTree>
    <p:extLst>
      <p:ext uri="{BB962C8B-B14F-4D97-AF65-F5344CB8AC3E}">
        <p14:creationId xmlns:p14="http://schemas.microsoft.com/office/powerpoint/2010/main" val="23321900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i.ytimg.com/vi/S99ggn0Ps3Y/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8" y="-7758"/>
            <a:ext cx="12257168" cy="6896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5780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361"/>
            <a:ext cx="12192000" cy="6033154"/>
          </a:xfrm>
          <a:prstGeom prst="rect">
            <a:avLst/>
          </a:prstGeom>
        </p:spPr>
      </p:pic>
    </p:spTree>
    <p:extLst>
      <p:ext uri="{BB962C8B-B14F-4D97-AF65-F5344CB8AC3E}">
        <p14:creationId xmlns:p14="http://schemas.microsoft.com/office/powerpoint/2010/main" val="18499025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91506" cy="3915052"/>
          </a:xfrm>
          <a:prstGeom prst="rect">
            <a:avLst/>
          </a:prstGeom>
        </p:spPr>
      </p:pic>
      <p:sp>
        <p:nvSpPr>
          <p:cNvPr id="3" name="TextBox 2"/>
          <p:cNvSpPr txBox="1"/>
          <p:nvPr/>
        </p:nvSpPr>
        <p:spPr>
          <a:xfrm>
            <a:off x="844858" y="4247184"/>
            <a:ext cx="10502284" cy="646331"/>
          </a:xfrm>
          <a:prstGeom prst="rect">
            <a:avLst/>
          </a:prstGeom>
          <a:noFill/>
        </p:spPr>
        <p:txBody>
          <a:bodyPr wrap="square" rtlCol="0">
            <a:spAutoFit/>
          </a:bodyPr>
          <a:lstStyle/>
          <a:p>
            <a:pPr algn="ctr"/>
            <a:r>
              <a:rPr lang="en-NZ" sz="3600" dirty="0"/>
              <a:t>Resting on Sunday is a perfect fit with Agenda 2030</a:t>
            </a:r>
          </a:p>
        </p:txBody>
      </p:sp>
      <p:sp>
        <p:nvSpPr>
          <p:cNvPr id="4" name="TextBox 3"/>
          <p:cNvSpPr txBox="1"/>
          <p:nvPr/>
        </p:nvSpPr>
        <p:spPr>
          <a:xfrm>
            <a:off x="1443375" y="5225647"/>
            <a:ext cx="9144000" cy="1200329"/>
          </a:xfrm>
          <a:prstGeom prst="rect">
            <a:avLst/>
          </a:prstGeom>
          <a:noFill/>
        </p:spPr>
        <p:txBody>
          <a:bodyPr wrap="square" rtlCol="0">
            <a:spAutoFit/>
          </a:bodyPr>
          <a:lstStyle/>
          <a:p>
            <a:pPr algn="ctr"/>
            <a:r>
              <a:rPr lang="en-NZ" sz="3600" dirty="0"/>
              <a:t>Resting on Sunday will eventually evolve into </a:t>
            </a:r>
            <a:r>
              <a:rPr lang="en-NZ" sz="3600" b="1" dirty="0">
                <a:solidFill>
                  <a:srgbClr val="FFFF00"/>
                </a:solidFill>
              </a:rPr>
              <a:t>keeping Sunday Holy</a:t>
            </a:r>
          </a:p>
        </p:txBody>
      </p:sp>
    </p:spTree>
    <p:extLst>
      <p:ext uri="{BB962C8B-B14F-4D97-AF65-F5344CB8AC3E}">
        <p14:creationId xmlns:p14="http://schemas.microsoft.com/office/powerpoint/2010/main" val="139106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mediad.publicbroadcasting.net/p/wesa/files/styles/medium/public/201512/AP_9246688174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1703"/>
            <a:ext cx="12192000" cy="8019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6191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CB4583-046A-46DF-991F-4EA5870BC0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98729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8DB58F-6F40-4017-B846-21DDB5212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15399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63471F-80E5-4CBB-83B0-490181B2CB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spTree>
    <p:extLst>
      <p:ext uri="{BB962C8B-B14F-4D97-AF65-F5344CB8AC3E}">
        <p14:creationId xmlns:p14="http://schemas.microsoft.com/office/powerpoint/2010/main" val="15687888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G7 Leaders Meet In Sici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8977" y="1513360"/>
            <a:ext cx="7241468" cy="5316288"/>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G7 Leaders Meet In Sici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402"/>
            <a:ext cx="4903204" cy="3733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555" y="4005064"/>
            <a:ext cx="4918977" cy="2554545"/>
          </a:xfrm>
          <a:prstGeom prst="rect">
            <a:avLst/>
          </a:prstGeom>
          <a:noFill/>
        </p:spPr>
        <p:txBody>
          <a:bodyPr wrap="square" rtlCol="0">
            <a:spAutoFit/>
          </a:bodyPr>
          <a:lstStyle/>
          <a:p>
            <a:pPr algn="ctr"/>
            <a:r>
              <a:rPr lang="en-NZ" sz="2800" dirty="0"/>
              <a:t>This Paris climate accord is not just some accord or the other. </a:t>
            </a:r>
          </a:p>
          <a:p>
            <a:pPr algn="ctr"/>
            <a:r>
              <a:rPr lang="en-NZ" sz="2800" b="1" dirty="0">
                <a:solidFill>
                  <a:srgbClr val="FFFF00"/>
                </a:solidFill>
              </a:rPr>
              <a:t>It is a central accord in defining the contours of globalization.</a:t>
            </a:r>
            <a:r>
              <a:rPr lang="en-NZ" sz="2800" dirty="0"/>
              <a:t>  </a:t>
            </a:r>
          </a:p>
          <a:p>
            <a:pPr algn="ctr"/>
            <a:r>
              <a:rPr lang="en-NZ" sz="2400" i="1" dirty="0"/>
              <a:t>Angela Merkel, press conference, </a:t>
            </a:r>
          </a:p>
          <a:p>
            <a:pPr algn="ctr"/>
            <a:r>
              <a:rPr lang="en-NZ" sz="2400" i="1" dirty="0"/>
              <a:t>G7, Italy, May 28, 2017.</a:t>
            </a:r>
            <a:endParaRPr lang="en-NZ" sz="2400" b="1" dirty="0"/>
          </a:p>
        </p:txBody>
      </p:sp>
      <p:sp>
        <p:nvSpPr>
          <p:cNvPr id="3" name="TextBox 2"/>
          <p:cNvSpPr txBox="1"/>
          <p:nvPr/>
        </p:nvSpPr>
        <p:spPr>
          <a:xfrm>
            <a:off x="6624454" y="116632"/>
            <a:ext cx="3830514" cy="1323439"/>
          </a:xfrm>
          <a:prstGeom prst="rect">
            <a:avLst/>
          </a:prstGeom>
          <a:noFill/>
        </p:spPr>
        <p:txBody>
          <a:bodyPr wrap="square" rtlCol="0">
            <a:spAutoFit/>
          </a:bodyPr>
          <a:lstStyle/>
          <a:p>
            <a:pPr algn="ctr"/>
            <a:r>
              <a:rPr lang="en-NZ" sz="4000" b="1" dirty="0"/>
              <a:t>Globalism needs Global Warming</a:t>
            </a:r>
          </a:p>
        </p:txBody>
      </p:sp>
    </p:spTree>
    <p:extLst>
      <p:ext uri="{BB962C8B-B14F-4D97-AF65-F5344CB8AC3E}">
        <p14:creationId xmlns:p14="http://schemas.microsoft.com/office/powerpoint/2010/main" val="9067317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20F98F-3543-47AD-8AE4-2E6A6541E2AA}"/>
              </a:ext>
            </a:extLst>
          </p:cNvPr>
          <p:cNvSpPr txBox="1"/>
          <p:nvPr/>
        </p:nvSpPr>
        <p:spPr>
          <a:xfrm>
            <a:off x="0" y="4797152"/>
            <a:ext cx="11449272" cy="1815882"/>
          </a:xfrm>
          <a:prstGeom prst="rect">
            <a:avLst/>
          </a:prstGeom>
          <a:noFill/>
        </p:spPr>
        <p:txBody>
          <a:bodyPr wrap="square" rtlCol="0">
            <a:spAutoFit/>
          </a:bodyPr>
          <a:lstStyle/>
          <a:p>
            <a:pPr algn="ctr"/>
            <a:r>
              <a:rPr lang="en-NZ" sz="3200" dirty="0"/>
              <a:t>Basically it's a big mistake to discuss climate policy </a:t>
            </a:r>
          </a:p>
          <a:p>
            <a:pPr algn="ctr"/>
            <a:r>
              <a:rPr lang="en-NZ" sz="3200" dirty="0"/>
              <a:t>separately from the major themes of globalization. </a:t>
            </a:r>
          </a:p>
          <a:p>
            <a:pPr algn="ctr"/>
            <a:r>
              <a:rPr lang="en-NZ" sz="2400" dirty="0" err="1"/>
              <a:t>Ottmar</a:t>
            </a:r>
            <a:r>
              <a:rPr lang="en-NZ" sz="2400" dirty="0"/>
              <a:t> Edenhofer, UN IPCC Official, NZZ Online Sunday, www.nzz.ch/klimapolitik_verteilt_das_weltvermoegen_neu-1.8373227</a:t>
            </a:r>
          </a:p>
        </p:txBody>
      </p:sp>
      <p:pic>
        <p:nvPicPr>
          <p:cNvPr id="5" name="Picture 4">
            <a:extLst>
              <a:ext uri="{FF2B5EF4-FFF2-40B4-BE49-F238E27FC236}">
                <a16:creationId xmlns:a16="http://schemas.microsoft.com/office/drawing/2014/main" id="{3BEB519D-E078-4858-A2F8-73268E630A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265"/>
            <a:ext cx="6816080" cy="4515653"/>
          </a:xfrm>
          <a:prstGeom prst="rect">
            <a:avLst/>
          </a:prstGeom>
        </p:spPr>
      </p:pic>
      <p:sp>
        <p:nvSpPr>
          <p:cNvPr id="6" name="TextBox 5">
            <a:extLst>
              <a:ext uri="{FF2B5EF4-FFF2-40B4-BE49-F238E27FC236}">
                <a16:creationId xmlns:a16="http://schemas.microsoft.com/office/drawing/2014/main" id="{A7EEF879-6732-4FB9-AA23-07F509F1A0E2}"/>
              </a:ext>
            </a:extLst>
          </p:cNvPr>
          <p:cNvSpPr txBox="1"/>
          <p:nvPr/>
        </p:nvSpPr>
        <p:spPr>
          <a:xfrm>
            <a:off x="7248128" y="1091352"/>
            <a:ext cx="4392488" cy="1938992"/>
          </a:xfrm>
          <a:prstGeom prst="rect">
            <a:avLst/>
          </a:prstGeom>
          <a:noFill/>
        </p:spPr>
        <p:txBody>
          <a:bodyPr wrap="square" rtlCol="0">
            <a:spAutoFit/>
          </a:bodyPr>
          <a:lstStyle/>
          <a:p>
            <a:pPr algn="ctr"/>
            <a:r>
              <a:rPr lang="en-US" sz="4000" b="1" dirty="0"/>
              <a:t>The United Nations agrees with </a:t>
            </a:r>
          </a:p>
          <a:p>
            <a:pPr algn="ctr"/>
            <a:r>
              <a:rPr lang="en-US" sz="4000" b="1" dirty="0"/>
              <a:t>Angela Meckel </a:t>
            </a:r>
            <a:endParaRPr lang="en-NZ" sz="4000" b="1" dirty="0"/>
          </a:p>
        </p:txBody>
      </p:sp>
    </p:spTree>
    <p:extLst>
      <p:ext uri="{BB962C8B-B14F-4D97-AF65-F5344CB8AC3E}">
        <p14:creationId xmlns:p14="http://schemas.microsoft.com/office/powerpoint/2010/main" val="29223839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C6DD3A-F811-4BE0-8139-C53065447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98" y="-10601"/>
            <a:ext cx="12192000" cy="6858000"/>
          </a:xfrm>
          <a:prstGeom prst="rect">
            <a:avLst/>
          </a:prstGeom>
        </p:spPr>
      </p:pic>
      <p:sp>
        <p:nvSpPr>
          <p:cNvPr id="2" name="TextBox 1">
            <a:extLst>
              <a:ext uri="{FF2B5EF4-FFF2-40B4-BE49-F238E27FC236}">
                <a16:creationId xmlns:a16="http://schemas.microsoft.com/office/drawing/2014/main" id="{12448DF6-E39F-41FF-9B9B-9849CE2B7905}"/>
              </a:ext>
            </a:extLst>
          </p:cNvPr>
          <p:cNvSpPr txBox="1"/>
          <p:nvPr/>
        </p:nvSpPr>
        <p:spPr>
          <a:xfrm>
            <a:off x="119336" y="116632"/>
            <a:ext cx="7056784" cy="2923877"/>
          </a:xfrm>
          <a:prstGeom prst="rect">
            <a:avLst/>
          </a:prstGeom>
          <a:noFill/>
          <a:effectLst>
            <a:glow rad="101600">
              <a:schemeClr val="bg1">
                <a:alpha val="60000"/>
              </a:schemeClr>
            </a:glow>
          </a:effectLst>
        </p:spPr>
        <p:txBody>
          <a:bodyPr wrap="square" rtlCol="0">
            <a:spAutoFit/>
          </a:bodyPr>
          <a:lstStyle/>
          <a:p>
            <a:r>
              <a:rPr lang="en-US" sz="2800" dirty="0"/>
              <a:t>We've got to ride this global warming issue. </a:t>
            </a:r>
          </a:p>
          <a:p>
            <a:r>
              <a:rPr lang="en-US" sz="2800" dirty="0"/>
              <a:t>Even if the theory of global warming is wrong, </a:t>
            </a:r>
          </a:p>
          <a:p>
            <a:r>
              <a:rPr lang="en-US" sz="2800" dirty="0"/>
              <a:t>we will be doing the right thing in terms </a:t>
            </a:r>
          </a:p>
          <a:p>
            <a:r>
              <a:rPr lang="en-US" sz="2800" dirty="0"/>
              <a:t>of economic and environmental policy.  </a:t>
            </a:r>
          </a:p>
          <a:p>
            <a:r>
              <a:rPr lang="en-US" sz="2400" i="1" dirty="0"/>
              <a:t>Timothy Wirth, director of UN Foundation,</a:t>
            </a:r>
          </a:p>
          <a:p>
            <a:r>
              <a:rPr lang="en-US" sz="2400" i="1" dirty="0"/>
              <a:t>quoted by, Michael </a:t>
            </a:r>
            <a:r>
              <a:rPr lang="en-US" sz="2400" i="1" dirty="0" err="1"/>
              <a:t>Fumento</a:t>
            </a:r>
            <a:r>
              <a:rPr lang="en-US" sz="2400" i="1" dirty="0"/>
              <a:t>, </a:t>
            </a:r>
          </a:p>
          <a:p>
            <a:r>
              <a:rPr lang="en-US" sz="2400" i="1" dirty="0"/>
              <a:t>in </a:t>
            </a:r>
            <a:r>
              <a:rPr lang="en-US" sz="2400" i="1" u="sng" dirty="0"/>
              <a:t>Science Under Siege</a:t>
            </a:r>
            <a:r>
              <a:rPr lang="en-US" sz="2400" i="1" dirty="0"/>
              <a:t>. </a:t>
            </a:r>
            <a:endParaRPr lang="en-NZ" sz="2400" i="1" dirty="0"/>
          </a:p>
        </p:txBody>
      </p:sp>
      <p:sp>
        <p:nvSpPr>
          <p:cNvPr id="5" name="TextBox 4">
            <a:extLst>
              <a:ext uri="{FF2B5EF4-FFF2-40B4-BE49-F238E27FC236}">
                <a16:creationId xmlns:a16="http://schemas.microsoft.com/office/drawing/2014/main" id="{BCB1B452-1CF2-4F2B-9ADD-C18EBF3FBE55}"/>
              </a:ext>
            </a:extLst>
          </p:cNvPr>
          <p:cNvSpPr txBox="1"/>
          <p:nvPr/>
        </p:nvSpPr>
        <p:spPr>
          <a:xfrm>
            <a:off x="9264352" y="476672"/>
            <a:ext cx="2448272" cy="1200329"/>
          </a:xfrm>
          <a:prstGeom prst="rect">
            <a:avLst/>
          </a:prstGeom>
          <a:noFill/>
        </p:spPr>
        <p:txBody>
          <a:bodyPr wrap="square" rtlCol="0">
            <a:spAutoFit/>
          </a:bodyPr>
          <a:lstStyle/>
          <a:p>
            <a:pPr algn="ctr"/>
            <a:r>
              <a:rPr lang="en-US" sz="2400" dirty="0">
                <a:effectLst>
                  <a:glow rad="101600">
                    <a:schemeClr val="bg1">
                      <a:alpha val="60000"/>
                    </a:schemeClr>
                  </a:glow>
                </a:effectLst>
              </a:rPr>
              <a:t>Timothy Wirth former US Senator</a:t>
            </a:r>
            <a:endParaRPr lang="en-NZ" sz="2400" dirty="0">
              <a:effectLst>
                <a:glow rad="101600">
                  <a:schemeClr val="bg1">
                    <a:alpha val="60000"/>
                  </a:schemeClr>
                </a:glow>
              </a:effectLst>
            </a:endParaRPr>
          </a:p>
        </p:txBody>
      </p:sp>
    </p:spTree>
    <p:extLst>
      <p:ext uri="{BB962C8B-B14F-4D97-AF65-F5344CB8AC3E}">
        <p14:creationId xmlns:p14="http://schemas.microsoft.com/office/powerpoint/2010/main" val="1854041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27B1D-4BB3-4A1F-9D35-A0CE30C98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2640"/>
            <a:ext cx="12192000" cy="6055360"/>
          </a:xfrm>
          <a:prstGeom prst="rect">
            <a:avLst/>
          </a:prstGeom>
        </p:spPr>
      </p:pic>
      <p:sp>
        <p:nvSpPr>
          <p:cNvPr id="4" name="TextBox 3">
            <a:extLst>
              <a:ext uri="{FF2B5EF4-FFF2-40B4-BE49-F238E27FC236}">
                <a16:creationId xmlns:a16="http://schemas.microsoft.com/office/drawing/2014/main" id="{7F1DB71B-4CF8-4A25-83CD-9CEB5E6F2E7E}"/>
              </a:ext>
            </a:extLst>
          </p:cNvPr>
          <p:cNvSpPr txBox="1"/>
          <p:nvPr/>
        </p:nvSpPr>
        <p:spPr>
          <a:xfrm>
            <a:off x="911424" y="128529"/>
            <a:ext cx="10369152" cy="707886"/>
          </a:xfrm>
          <a:prstGeom prst="rect">
            <a:avLst/>
          </a:prstGeom>
          <a:noFill/>
        </p:spPr>
        <p:txBody>
          <a:bodyPr wrap="square" rtlCol="0">
            <a:spAutoFit/>
          </a:bodyPr>
          <a:lstStyle/>
          <a:p>
            <a:pPr algn="ctr"/>
            <a:r>
              <a:rPr lang="en-US" sz="4000" b="1" dirty="0"/>
              <a:t>God’s preventative measure – national states</a:t>
            </a:r>
            <a:endParaRPr lang="en-NZ" sz="4000" b="1" dirty="0"/>
          </a:p>
        </p:txBody>
      </p:sp>
    </p:spTree>
    <p:extLst>
      <p:ext uri="{BB962C8B-B14F-4D97-AF65-F5344CB8AC3E}">
        <p14:creationId xmlns:p14="http://schemas.microsoft.com/office/powerpoint/2010/main" val="11742895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268F0-9470-401C-A2E1-65CAB6DFF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4775"/>
            <a:ext cx="12177808" cy="6753225"/>
          </a:xfrm>
          <a:prstGeom prst="rect">
            <a:avLst/>
          </a:prstGeom>
        </p:spPr>
      </p:pic>
      <p:sp>
        <p:nvSpPr>
          <p:cNvPr id="7" name="TextBox 6">
            <a:extLst>
              <a:ext uri="{FF2B5EF4-FFF2-40B4-BE49-F238E27FC236}">
                <a16:creationId xmlns:a16="http://schemas.microsoft.com/office/drawing/2014/main" id="{A9998B51-8D7C-4457-91D8-DA4A99BAD4C9}"/>
              </a:ext>
            </a:extLst>
          </p:cNvPr>
          <p:cNvSpPr txBox="1"/>
          <p:nvPr/>
        </p:nvSpPr>
        <p:spPr>
          <a:xfrm>
            <a:off x="1559496" y="1196752"/>
            <a:ext cx="8712968" cy="1077218"/>
          </a:xfrm>
          <a:prstGeom prst="rect">
            <a:avLst/>
          </a:prstGeom>
          <a:noFill/>
        </p:spPr>
        <p:txBody>
          <a:bodyPr wrap="square" rtlCol="0">
            <a:spAutoFit/>
          </a:bodyPr>
          <a:lstStyle/>
          <a:p>
            <a:pPr algn="ctr"/>
            <a:r>
              <a:rPr lang="en-NZ" sz="3200" dirty="0">
                <a:effectLst>
                  <a:glow rad="101600">
                    <a:schemeClr val="bg1">
                      <a:alpha val="60000"/>
                    </a:schemeClr>
                  </a:glow>
                </a:effectLst>
              </a:rPr>
              <a:t>But one must say clearly that we redistribute </a:t>
            </a:r>
          </a:p>
          <a:p>
            <a:pPr algn="ctr"/>
            <a:r>
              <a:rPr lang="en-NZ" sz="3200" dirty="0">
                <a:effectLst>
                  <a:glow rad="101600">
                    <a:schemeClr val="bg1">
                      <a:alpha val="60000"/>
                    </a:schemeClr>
                  </a:glow>
                </a:effectLst>
              </a:rPr>
              <a:t>de facto the world's wealth by climate policy.</a:t>
            </a:r>
            <a:endParaRPr lang="en-NZ" sz="3200" dirty="0"/>
          </a:p>
        </p:txBody>
      </p:sp>
    </p:spTree>
    <p:extLst>
      <p:ext uri="{BB962C8B-B14F-4D97-AF65-F5344CB8AC3E}">
        <p14:creationId xmlns:p14="http://schemas.microsoft.com/office/powerpoint/2010/main" val="1378062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268F0-9470-401C-A2E1-65CAB6DFF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4775"/>
            <a:ext cx="12177808" cy="6753225"/>
          </a:xfrm>
          <a:prstGeom prst="rect">
            <a:avLst/>
          </a:prstGeom>
        </p:spPr>
      </p:pic>
      <p:sp>
        <p:nvSpPr>
          <p:cNvPr id="7" name="TextBox 6">
            <a:extLst>
              <a:ext uri="{FF2B5EF4-FFF2-40B4-BE49-F238E27FC236}">
                <a16:creationId xmlns:a16="http://schemas.microsoft.com/office/drawing/2014/main" id="{A9998B51-8D7C-4457-91D8-DA4A99BAD4C9}"/>
              </a:ext>
            </a:extLst>
          </p:cNvPr>
          <p:cNvSpPr txBox="1"/>
          <p:nvPr/>
        </p:nvSpPr>
        <p:spPr>
          <a:xfrm>
            <a:off x="479376" y="1052736"/>
            <a:ext cx="10441160" cy="1077218"/>
          </a:xfrm>
          <a:prstGeom prst="rect">
            <a:avLst/>
          </a:prstGeom>
          <a:noFill/>
        </p:spPr>
        <p:txBody>
          <a:bodyPr wrap="square" rtlCol="0">
            <a:spAutoFit/>
          </a:bodyPr>
          <a:lstStyle/>
          <a:p>
            <a:pPr algn="ctr"/>
            <a:r>
              <a:rPr lang="en-NZ" sz="3200" dirty="0">
                <a:effectLst>
                  <a:glow rad="101600">
                    <a:schemeClr val="bg1">
                      <a:alpha val="60000"/>
                    </a:schemeClr>
                  </a:glow>
                </a:effectLst>
              </a:rPr>
              <a:t>Obviously, the owners of coal and oil </a:t>
            </a:r>
          </a:p>
          <a:p>
            <a:pPr algn="ctr"/>
            <a:r>
              <a:rPr lang="en-NZ" sz="3200" dirty="0">
                <a:effectLst>
                  <a:glow rad="101600">
                    <a:schemeClr val="bg1">
                      <a:alpha val="60000"/>
                    </a:schemeClr>
                  </a:glow>
                </a:effectLst>
              </a:rPr>
              <a:t>will not be enthusiastic about this. </a:t>
            </a:r>
            <a:endParaRPr lang="en-NZ" sz="3200" dirty="0"/>
          </a:p>
        </p:txBody>
      </p:sp>
    </p:spTree>
    <p:extLst>
      <p:ext uri="{BB962C8B-B14F-4D97-AF65-F5344CB8AC3E}">
        <p14:creationId xmlns:p14="http://schemas.microsoft.com/office/powerpoint/2010/main" val="27385748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268F0-9470-401C-A2E1-65CAB6DFF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4775"/>
            <a:ext cx="12177808" cy="6753225"/>
          </a:xfrm>
          <a:prstGeom prst="rect">
            <a:avLst/>
          </a:prstGeom>
        </p:spPr>
      </p:pic>
      <p:sp>
        <p:nvSpPr>
          <p:cNvPr id="7" name="TextBox 6">
            <a:extLst>
              <a:ext uri="{FF2B5EF4-FFF2-40B4-BE49-F238E27FC236}">
                <a16:creationId xmlns:a16="http://schemas.microsoft.com/office/drawing/2014/main" id="{A9998B51-8D7C-4457-91D8-DA4A99BAD4C9}"/>
              </a:ext>
            </a:extLst>
          </p:cNvPr>
          <p:cNvSpPr txBox="1"/>
          <p:nvPr/>
        </p:nvSpPr>
        <p:spPr>
          <a:xfrm>
            <a:off x="695400" y="1052736"/>
            <a:ext cx="10441160" cy="1077218"/>
          </a:xfrm>
          <a:prstGeom prst="rect">
            <a:avLst/>
          </a:prstGeom>
          <a:noFill/>
        </p:spPr>
        <p:txBody>
          <a:bodyPr wrap="square" rtlCol="0">
            <a:spAutoFit/>
          </a:bodyPr>
          <a:lstStyle/>
          <a:p>
            <a:pPr algn="ctr"/>
            <a:r>
              <a:rPr lang="en-NZ" sz="3200" dirty="0">
                <a:effectLst>
                  <a:glow rad="101600">
                    <a:schemeClr val="bg1">
                      <a:alpha val="60000"/>
                    </a:schemeClr>
                  </a:glow>
                </a:effectLst>
              </a:rPr>
              <a:t>One has to free oneself from the illusion that </a:t>
            </a:r>
          </a:p>
          <a:p>
            <a:pPr algn="ctr"/>
            <a:r>
              <a:rPr lang="en-NZ" sz="3200" dirty="0">
                <a:effectLst>
                  <a:glow rad="101600">
                    <a:schemeClr val="bg1">
                      <a:alpha val="60000"/>
                    </a:schemeClr>
                  </a:glow>
                </a:effectLst>
              </a:rPr>
              <a:t>international climate policy is environmental policy. </a:t>
            </a:r>
            <a:endParaRPr lang="en-NZ" sz="3200" dirty="0"/>
          </a:p>
        </p:txBody>
      </p:sp>
    </p:spTree>
    <p:extLst>
      <p:ext uri="{BB962C8B-B14F-4D97-AF65-F5344CB8AC3E}">
        <p14:creationId xmlns:p14="http://schemas.microsoft.com/office/powerpoint/2010/main" val="851895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268F0-9470-401C-A2E1-65CAB6DFF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4775"/>
            <a:ext cx="12177808" cy="6753225"/>
          </a:xfrm>
          <a:prstGeom prst="rect">
            <a:avLst/>
          </a:prstGeom>
        </p:spPr>
      </p:pic>
      <p:sp>
        <p:nvSpPr>
          <p:cNvPr id="7" name="TextBox 6">
            <a:extLst>
              <a:ext uri="{FF2B5EF4-FFF2-40B4-BE49-F238E27FC236}">
                <a16:creationId xmlns:a16="http://schemas.microsoft.com/office/drawing/2014/main" id="{A9998B51-8D7C-4457-91D8-DA4A99BAD4C9}"/>
              </a:ext>
            </a:extLst>
          </p:cNvPr>
          <p:cNvSpPr txBox="1"/>
          <p:nvPr/>
        </p:nvSpPr>
        <p:spPr>
          <a:xfrm>
            <a:off x="1" y="1052736"/>
            <a:ext cx="12177808" cy="1938992"/>
          </a:xfrm>
          <a:prstGeom prst="rect">
            <a:avLst/>
          </a:prstGeom>
          <a:noFill/>
        </p:spPr>
        <p:txBody>
          <a:bodyPr wrap="square" rtlCol="0">
            <a:spAutoFit/>
          </a:bodyPr>
          <a:lstStyle/>
          <a:p>
            <a:pPr algn="ctr"/>
            <a:r>
              <a:rPr lang="en-NZ" sz="3200" dirty="0">
                <a:effectLst>
                  <a:glow rad="101600">
                    <a:schemeClr val="bg1">
                      <a:alpha val="60000"/>
                    </a:schemeClr>
                  </a:glow>
                </a:effectLst>
              </a:rPr>
              <a:t>This has almost nothing to do with environmental policy anymore.  </a:t>
            </a:r>
          </a:p>
          <a:p>
            <a:pPr algn="ctr"/>
            <a:r>
              <a:rPr lang="en-NZ" sz="2800" i="1" dirty="0" err="1">
                <a:effectLst>
                  <a:glow rad="101600">
                    <a:schemeClr val="bg1">
                      <a:alpha val="60000"/>
                    </a:schemeClr>
                  </a:glow>
                </a:effectLst>
              </a:rPr>
              <a:t>Ottmar</a:t>
            </a:r>
            <a:r>
              <a:rPr lang="en-NZ" sz="2800" i="1" dirty="0">
                <a:effectLst>
                  <a:glow rad="101600">
                    <a:schemeClr val="bg1">
                      <a:alpha val="60000"/>
                    </a:schemeClr>
                  </a:glow>
                </a:effectLst>
              </a:rPr>
              <a:t> Edenhofer </a:t>
            </a:r>
            <a:r>
              <a:rPr lang="en-US" sz="2800" i="1" dirty="0">
                <a:effectLst>
                  <a:glow rad="101600">
                    <a:schemeClr val="bg1">
                      <a:alpha val="60000"/>
                    </a:schemeClr>
                  </a:glow>
                </a:effectLst>
              </a:rPr>
              <a:t>‘Climate policy is redistributing the world’s wealth’ </a:t>
            </a:r>
          </a:p>
          <a:p>
            <a:pPr algn="ctr"/>
            <a:r>
              <a:rPr lang="en-US" sz="2800" i="1" dirty="0">
                <a:effectLst>
                  <a:glow rad="101600">
                    <a:schemeClr val="bg1">
                      <a:alpha val="60000"/>
                    </a:schemeClr>
                  </a:glow>
                </a:effectLst>
              </a:rPr>
              <a:t>Interview with Bernard Potter, whatsupwiththat.com, Nov. 10, 2010. </a:t>
            </a:r>
            <a:endParaRPr lang="en-NZ" sz="2800" i="1" dirty="0">
              <a:effectLst>
                <a:glow rad="101600">
                  <a:schemeClr val="bg1">
                    <a:alpha val="60000"/>
                  </a:schemeClr>
                </a:glow>
              </a:effectLst>
            </a:endParaRPr>
          </a:p>
          <a:p>
            <a:pPr algn="ctr"/>
            <a:endParaRPr lang="en-NZ" sz="3200" dirty="0"/>
          </a:p>
        </p:txBody>
      </p:sp>
    </p:spTree>
    <p:extLst>
      <p:ext uri="{BB962C8B-B14F-4D97-AF65-F5344CB8AC3E}">
        <p14:creationId xmlns:p14="http://schemas.microsoft.com/office/powerpoint/2010/main" val="40710332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CFB314-FEA3-41C3-B9F7-273C74A0C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46272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DFDBD3-0252-4775-9DA1-A1404B7EB1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13879D6-F7EC-4F49-9550-F966D0CEA5A9}"/>
              </a:ext>
            </a:extLst>
          </p:cNvPr>
          <p:cNvSpPr txBox="1"/>
          <p:nvPr/>
        </p:nvSpPr>
        <p:spPr>
          <a:xfrm>
            <a:off x="6816080" y="476672"/>
            <a:ext cx="5112568" cy="3908762"/>
          </a:xfrm>
          <a:prstGeom prst="rect">
            <a:avLst/>
          </a:prstGeom>
          <a:noFill/>
        </p:spPr>
        <p:txBody>
          <a:bodyPr wrap="square" rtlCol="0">
            <a:spAutoFit/>
          </a:bodyPr>
          <a:lstStyle/>
          <a:p>
            <a:pPr algn="ctr"/>
            <a:r>
              <a:rPr lang="en-NZ" sz="3200" dirty="0">
                <a:effectLst>
                  <a:glow rad="101600">
                    <a:schemeClr val="bg1">
                      <a:alpha val="60000"/>
                    </a:schemeClr>
                  </a:glow>
                </a:effectLst>
              </a:rPr>
              <a:t>A global warming treaty must be implemented even if there is no scientific evidence to back the greenhouse effect. </a:t>
            </a:r>
            <a:r>
              <a:rPr lang="en-NZ" sz="2800" i="1" dirty="0">
                <a:effectLst>
                  <a:glow rad="101600">
                    <a:schemeClr val="bg1">
                      <a:alpha val="60000"/>
                    </a:schemeClr>
                  </a:glow>
                </a:effectLst>
              </a:rPr>
              <a:t>Richard Benedick, </a:t>
            </a:r>
          </a:p>
          <a:p>
            <a:pPr algn="ctr"/>
            <a:r>
              <a:rPr lang="en-NZ" sz="2800" i="1" dirty="0">
                <a:effectLst>
                  <a:glow rad="101600">
                    <a:schemeClr val="bg1">
                      <a:alpha val="60000"/>
                    </a:schemeClr>
                  </a:glow>
                </a:effectLst>
              </a:rPr>
              <a:t>Deputy Assistant of State, </a:t>
            </a:r>
          </a:p>
          <a:p>
            <a:pPr algn="ctr"/>
            <a:r>
              <a:rPr lang="en-NZ" sz="2800" i="1" dirty="0">
                <a:effectLst>
                  <a:glow rad="101600">
                    <a:schemeClr val="bg1">
                      <a:alpha val="60000"/>
                    </a:schemeClr>
                  </a:glow>
                </a:effectLst>
              </a:rPr>
              <a:t>Rio Summit, 1992. </a:t>
            </a:r>
          </a:p>
          <a:p>
            <a:pPr algn="ctr"/>
            <a:endParaRPr lang="en-NZ" sz="3200" dirty="0"/>
          </a:p>
        </p:txBody>
      </p:sp>
    </p:spTree>
    <p:extLst>
      <p:ext uri="{BB962C8B-B14F-4D97-AF65-F5344CB8AC3E}">
        <p14:creationId xmlns:p14="http://schemas.microsoft.com/office/powerpoint/2010/main" val="22451357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271BDF-AB7A-461C-B3D8-6F3745B09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EA37BFF-BA2E-4F79-A938-FAF7E7BA25D8}"/>
              </a:ext>
            </a:extLst>
          </p:cNvPr>
          <p:cNvSpPr/>
          <p:nvPr/>
        </p:nvSpPr>
        <p:spPr>
          <a:xfrm>
            <a:off x="6600056" y="327317"/>
            <a:ext cx="5231904" cy="3101683"/>
          </a:xfrm>
          <a:prstGeom prst="rect">
            <a:avLst/>
          </a:prstGeom>
        </p:spPr>
        <p:txBody>
          <a:bodyPr wrap="square">
            <a:spAutoFit/>
          </a:bodyPr>
          <a:lstStyle/>
          <a:p>
            <a:pPr algn="ctr">
              <a:lnSpc>
                <a:spcPct val="107000"/>
              </a:lnSpc>
            </a:pPr>
            <a:r>
              <a:rPr lang="en-NZ" sz="3200" dirty="0">
                <a:ea typeface="Times New Roman" panose="02020603050405020304" pitchFamily="18" charset="0"/>
                <a:cs typeface="Times New Roman" panose="02020603050405020304" pitchFamily="18" charset="0"/>
              </a:rPr>
              <a:t>The threat of environmental crisis will be the international disaster key to unlock </a:t>
            </a:r>
          </a:p>
          <a:p>
            <a:pPr algn="ctr">
              <a:lnSpc>
                <a:spcPct val="107000"/>
              </a:lnSpc>
            </a:pPr>
            <a:r>
              <a:rPr lang="en-NZ" sz="3200" dirty="0">
                <a:ea typeface="Times New Roman" panose="02020603050405020304" pitchFamily="18" charset="0"/>
                <a:cs typeface="Times New Roman" panose="02020603050405020304" pitchFamily="18" charset="0"/>
              </a:rPr>
              <a:t>the New World Order. </a:t>
            </a:r>
          </a:p>
          <a:p>
            <a:pPr algn="ctr">
              <a:lnSpc>
                <a:spcPct val="107000"/>
              </a:lnSpc>
            </a:pPr>
            <a:r>
              <a:rPr lang="en-NZ" sz="2800" i="1" dirty="0">
                <a:ea typeface="Times New Roman" panose="02020603050405020304" pitchFamily="18" charset="0"/>
                <a:cs typeface="Times New Roman" panose="02020603050405020304" pitchFamily="18" charset="0"/>
              </a:rPr>
              <a:t>Mikhail Gorbachev, former </a:t>
            </a:r>
          </a:p>
          <a:p>
            <a:pPr algn="ctr">
              <a:lnSpc>
                <a:spcPct val="107000"/>
              </a:lnSpc>
            </a:pPr>
            <a:r>
              <a:rPr lang="en-NZ" sz="2800" i="1" dirty="0">
                <a:ea typeface="Times New Roman" panose="02020603050405020304" pitchFamily="18" charset="0"/>
                <a:cs typeface="Times New Roman" panose="02020603050405020304" pitchFamily="18" charset="0"/>
              </a:rPr>
              <a:t>Soviet Union President, 1996.</a:t>
            </a:r>
            <a:endParaRPr lang="en-NZ" sz="2800" i="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44227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961F18-C2E2-4460-8147-5331184A6D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7999"/>
          </a:xfrm>
          <a:prstGeom prst="rect">
            <a:avLst/>
          </a:prstGeom>
        </p:spPr>
      </p:pic>
    </p:spTree>
    <p:extLst>
      <p:ext uri="{BB962C8B-B14F-4D97-AF65-F5344CB8AC3E}">
        <p14:creationId xmlns:p14="http://schemas.microsoft.com/office/powerpoint/2010/main" val="6519398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6462C8-7F20-4C8B-91EC-691854B41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8745267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37"/>
            <a:ext cx="12191999" cy="6970827"/>
          </a:xfrm>
          <a:prstGeom prst="rect">
            <a:avLst/>
          </a:prstGeom>
        </p:spPr>
      </p:pic>
    </p:spTree>
    <p:extLst>
      <p:ext uri="{BB962C8B-B14F-4D97-AF65-F5344CB8AC3E}">
        <p14:creationId xmlns:p14="http://schemas.microsoft.com/office/powerpoint/2010/main" val="2377031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27B1D-4BB3-4A1F-9D35-A0CE30C98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632848" cy="3790981"/>
          </a:xfrm>
          <a:prstGeom prst="rect">
            <a:avLst/>
          </a:prstGeom>
        </p:spPr>
      </p:pic>
      <p:sp>
        <p:nvSpPr>
          <p:cNvPr id="4" name="TextBox 3">
            <a:extLst>
              <a:ext uri="{FF2B5EF4-FFF2-40B4-BE49-F238E27FC236}">
                <a16:creationId xmlns:a16="http://schemas.microsoft.com/office/drawing/2014/main" id="{7F1DB71B-4CF8-4A25-83CD-9CEB5E6F2E7E}"/>
              </a:ext>
            </a:extLst>
          </p:cNvPr>
          <p:cNvSpPr txBox="1"/>
          <p:nvPr/>
        </p:nvSpPr>
        <p:spPr>
          <a:xfrm>
            <a:off x="7632848" y="548680"/>
            <a:ext cx="4415136" cy="1938992"/>
          </a:xfrm>
          <a:prstGeom prst="rect">
            <a:avLst/>
          </a:prstGeom>
          <a:noFill/>
        </p:spPr>
        <p:txBody>
          <a:bodyPr wrap="square" rtlCol="0">
            <a:spAutoFit/>
          </a:bodyPr>
          <a:lstStyle/>
          <a:p>
            <a:pPr algn="ctr"/>
            <a:r>
              <a:rPr lang="en-US" sz="4000" b="1" dirty="0"/>
              <a:t>God’s separated the people into different nations</a:t>
            </a:r>
            <a:endParaRPr lang="en-NZ" sz="4000" b="1" dirty="0"/>
          </a:p>
        </p:txBody>
      </p:sp>
      <p:sp>
        <p:nvSpPr>
          <p:cNvPr id="2" name="TextBox 1">
            <a:extLst>
              <a:ext uri="{FF2B5EF4-FFF2-40B4-BE49-F238E27FC236}">
                <a16:creationId xmlns:a16="http://schemas.microsoft.com/office/drawing/2014/main" id="{E1E676F7-21CD-4DD9-8286-0728425EDF94}"/>
              </a:ext>
            </a:extLst>
          </p:cNvPr>
          <p:cNvSpPr txBox="1"/>
          <p:nvPr/>
        </p:nvSpPr>
        <p:spPr>
          <a:xfrm>
            <a:off x="839416" y="4149080"/>
            <a:ext cx="10513168" cy="3046988"/>
          </a:xfrm>
          <a:prstGeom prst="rect">
            <a:avLst/>
          </a:prstGeom>
          <a:noFill/>
        </p:spPr>
        <p:txBody>
          <a:bodyPr wrap="square" rtlCol="0">
            <a:spAutoFit/>
          </a:bodyPr>
          <a:lstStyle/>
          <a:p>
            <a:pPr algn="ctr"/>
            <a:r>
              <a:rPr lang="en-US" sz="3200" dirty="0"/>
              <a:t>When the Most High divided to the nations their inheritance, when he separated the sons of Adam, </a:t>
            </a:r>
          </a:p>
          <a:p>
            <a:pPr algn="ctr"/>
            <a:r>
              <a:rPr lang="en-US" sz="3200" b="1" dirty="0">
                <a:solidFill>
                  <a:srgbClr val="FFFF00"/>
                </a:solidFill>
              </a:rPr>
              <a:t>he set the bounds of the people </a:t>
            </a:r>
          </a:p>
          <a:p>
            <a:pPr algn="ctr"/>
            <a:r>
              <a:rPr lang="en-US" sz="3200" dirty="0"/>
              <a:t>according to the number of the children of Israel.  </a:t>
            </a:r>
          </a:p>
          <a:p>
            <a:pPr algn="ctr"/>
            <a:r>
              <a:rPr lang="en-US" sz="2800" dirty="0"/>
              <a:t>Deut. 32:8.</a:t>
            </a:r>
            <a:endParaRPr lang="en-NZ" sz="2800" dirty="0"/>
          </a:p>
          <a:p>
            <a:pPr algn="ctr"/>
            <a:endParaRPr lang="en-NZ" sz="3200" dirty="0"/>
          </a:p>
        </p:txBody>
      </p:sp>
    </p:spTree>
    <p:extLst>
      <p:ext uri="{BB962C8B-B14F-4D97-AF65-F5344CB8AC3E}">
        <p14:creationId xmlns:p14="http://schemas.microsoft.com/office/powerpoint/2010/main" val="31866686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7489E7-7848-43EA-BDE5-F129B87836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C16DC5C-DC7F-408B-A4B7-C6512550E492}"/>
              </a:ext>
            </a:extLst>
          </p:cNvPr>
          <p:cNvSpPr/>
          <p:nvPr/>
        </p:nvSpPr>
        <p:spPr>
          <a:xfrm>
            <a:off x="191344" y="476672"/>
            <a:ext cx="7992888" cy="1754326"/>
          </a:xfrm>
          <a:prstGeom prst="rect">
            <a:avLst/>
          </a:prstGeom>
        </p:spPr>
        <p:txBody>
          <a:bodyPr wrap="square">
            <a:spAutoFit/>
          </a:bodyPr>
          <a:lstStyle/>
          <a:p>
            <a:pPr algn="ctr"/>
            <a:r>
              <a:rPr lang="en-NZ" sz="3600" dirty="0">
                <a:effectLst>
                  <a:glow rad="101600">
                    <a:schemeClr val="bg1">
                      <a:alpha val="60000"/>
                    </a:schemeClr>
                  </a:glow>
                </a:effectLst>
              </a:rPr>
              <a:t>But when they persecute you in this city, </a:t>
            </a:r>
          </a:p>
          <a:p>
            <a:pPr algn="ctr"/>
            <a:r>
              <a:rPr lang="en-NZ" sz="3600" dirty="0">
                <a:effectLst>
                  <a:glow rad="101600">
                    <a:schemeClr val="bg1">
                      <a:alpha val="60000"/>
                    </a:schemeClr>
                  </a:glow>
                </a:effectLst>
              </a:rPr>
              <a:t>flee ye into another… </a:t>
            </a:r>
          </a:p>
          <a:p>
            <a:pPr algn="ctr"/>
            <a:r>
              <a:rPr lang="en-NZ" sz="3200" dirty="0">
                <a:effectLst>
                  <a:glow rad="101600">
                    <a:schemeClr val="bg1">
                      <a:alpha val="60000"/>
                    </a:schemeClr>
                  </a:glow>
                </a:effectLst>
              </a:rPr>
              <a:t>Matt. 10:23.</a:t>
            </a:r>
          </a:p>
        </p:txBody>
      </p:sp>
      <p:sp>
        <p:nvSpPr>
          <p:cNvPr id="5" name="TextBox 4">
            <a:extLst>
              <a:ext uri="{FF2B5EF4-FFF2-40B4-BE49-F238E27FC236}">
                <a16:creationId xmlns:a16="http://schemas.microsoft.com/office/drawing/2014/main" id="{68EEF1CD-CA39-4B6E-B4AA-4B1A2C8DF5D2}"/>
              </a:ext>
            </a:extLst>
          </p:cNvPr>
          <p:cNvSpPr txBox="1"/>
          <p:nvPr/>
        </p:nvSpPr>
        <p:spPr>
          <a:xfrm>
            <a:off x="335360" y="3431219"/>
            <a:ext cx="5040560" cy="1938992"/>
          </a:xfrm>
          <a:prstGeom prst="rect">
            <a:avLst/>
          </a:prstGeom>
          <a:noFill/>
        </p:spPr>
        <p:txBody>
          <a:bodyPr wrap="square" rtlCol="0">
            <a:spAutoFit/>
          </a:bodyPr>
          <a:lstStyle/>
          <a:p>
            <a:pPr algn="ctr"/>
            <a:r>
              <a:rPr lang="en-US" sz="4000" b="1" dirty="0">
                <a:effectLst>
                  <a:glow rad="101600">
                    <a:schemeClr val="bg1">
                      <a:alpha val="60000"/>
                    </a:schemeClr>
                  </a:glow>
                </a:effectLst>
              </a:rPr>
              <a:t>God’s people survived by fleeing from one place to another </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13947037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71E7D4-C08B-4323-8138-272C13ABD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0" y="-40726"/>
            <a:ext cx="6013174" cy="6898726"/>
          </a:xfrm>
          <a:prstGeom prst="rect">
            <a:avLst/>
          </a:prstGeom>
        </p:spPr>
      </p:pic>
      <p:sp>
        <p:nvSpPr>
          <p:cNvPr id="4" name="TextBox 3">
            <a:extLst>
              <a:ext uri="{FF2B5EF4-FFF2-40B4-BE49-F238E27FC236}">
                <a16:creationId xmlns:a16="http://schemas.microsoft.com/office/drawing/2014/main" id="{82AA9439-7C07-4017-80F4-EF44F4E8E78C}"/>
              </a:ext>
            </a:extLst>
          </p:cNvPr>
          <p:cNvSpPr txBox="1"/>
          <p:nvPr/>
        </p:nvSpPr>
        <p:spPr>
          <a:xfrm>
            <a:off x="6600056" y="2852936"/>
            <a:ext cx="5040560" cy="3477875"/>
          </a:xfrm>
          <a:prstGeom prst="rect">
            <a:avLst/>
          </a:prstGeom>
          <a:noFill/>
        </p:spPr>
        <p:txBody>
          <a:bodyPr wrap="square" rtlCol="0">
            <a:spAutoFit/>
          </a:bodyPr>
          <a:lstStyle/>
          <a:p>
            <a:pPr algn="ctr"/>
            <a:r>
              <a:rPr lang="en-NZ" sz="3200" dirty="0">
                <a:effectLst>
                  <a:glow rad="101600">
                    <a:schemeClr val="bg1">
                      <a:alpha val="60000"/>
                    </a:schemeClr>
                  </a:glow>
                </a:effectLst>
              </a:rPr>
              <a:t>There will be a universal bond of union, </a:t>
            </a:r>
          </a:p>
          <a:p>
            <a:pPr algn="ctr"/>
            <a:r>
              <a:rPr lang="en-NZ" sz="3200" dirty="0">
                <a:effectLst>
                  <a:glow rad="101600">
                    <a:schemeClr val="bg1">
                      <a:alpha val="60000"/>
                    </a:schemeClr>
                  </a:glow>
                </a:effectLst>
              </a:rPr>
              <a:t>one great harmony, </a:t>
            </a:r>
          </a:p>
          <a:p>
            <a:pPr algn="ctr"/>
            <a:r>
              <a:rPr lang="en-NZ" sz="3200" dirty="0">
                <a:effectLst>
                  <a:glow rad="101600">
                    <a:schemeClr val="bg1">
                      <a:alpha val="60000"/>
                    </a:schemeClr>
                  </a:glow>
                </a:effectLst>
              </a:rPr>
              <a:t>a confederacy </a:t>
            </a:r>
          </a:p>
          <a:p>
            <a:pPr algn="ctr"/>
            <a:r>
              <a:rPr lang="en-NZ" sz="3200" dirty="0">
                <a:effectLst>
                  <a:glow rad="101600">
                    <a:schemeClr val="bg1">
                      <a:alpha val="60000"/>
                    </a:schemeClr>
                  </a:glow>
                </a:effectLst>
              </a:rPr>
              <a:t>of Satan's forces.  </a:t>
            </a:r>
          </a:p>
          <a:p>
            <a:pPr algn="ctr"/>
            <a:r>
              <a:rPr lang="en-NZ" sz="2800" i="1" dirty="0">
                <a:effectLst>
                  <a:glow rad="101600">
                    <a:schemeClr val="bg1">
                      <a:alpha val="60000"/>
                    </a:schemeClr>
                  </a:glow>
                </a:effectLst>
              </a:rPr>
              <a:t>Maranatha p. 187.</a:t>
            </a:r>
          </a:p>
          <a:p>
            <a:pPr algn="ctr"/>
            <a:endParaRPr lang="en-NZ" sz="3200" dirty="0"/>
          </a:p>
        </p:txBody>
      </p:sp>
      <p:sp>
        <p:nvSpPr>
          <p:cNvPr id="5" name="TextBox 4">
            <a:extLst>
              <a:ext uri="{FF2B5EF4-FFF2-40B4-BE49-F238E27FC236}">
                <a16:creationId xmlns:a16="http://schemas.microsoft.com/office/drawing/2014/main" id="{510861B1-F814-4A5A-AF31-E8B148D4FF7B}"/>
              </a:ext>
            </a:extLst>
          </p:cNvPr>
          <p:cNvSpPr txBox="1"/>
          <p:nvPr/>
        </p:nvSpPr>
        <p:spPr>
          <a:xfrm>
            <a:off x="6456040" y="692695"/>
            <a:ext cx="5328592" cy="1323439"/>
          </a:xfrm>
          <a:prstGeom prst="rect">
            <a:avLst/>
          </a:prstGeom>
          <a:noFill/>
        </p:spPr>
        <p:txBody>
          <a:bodyPr wrap="square" rtlCol="0">
            <a:spAutoFit/>
          </a:bodyPr>
          <a:lstStyle/>
          <a:p>
            <a:pPr algn="ctr"/>
            <a:r>
              <a:rPr lang="en-US" sz="4000" b="1" dirty="0"/>
              <a:t>Satan does not want to make the same mistake</a:t>
            </a:r>
            <a:endParaRPr lang="en-NZ" sz="4000" b="1" dirty="0"/>
          </a:p>
        </p:txBody>
      </p:sp>
    </p:spTree>
    <p:extLst>
      <p:ext uri="{BB962C8B-B14F-4D97-AF65-F5344CB8AC3E}">
        <p14:creationId xmlns:p14="http://schemas.microsoft.com/office/powerpoint/2010/main" val="8988278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C81F2D-F8F7-400F-85D2-21073DE212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6962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27B1D-4BB3-4A1F-9D35-A0CE30C98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632848" cy="3790981"/>
          </a:xfrm>
          <a:prstGeom prst="rect">
            <a:avLst/>
          </a:prstGeom>
        </p:spPr>
      </p:pic>
      <p:sp>
        <p:nvSpPr>
          <p:cNvPr id="4" name="TextBox 3">
            <a:extLst>
              <a:ext uri="{FF2B5EF4-FFF2-40B4-BE49-F238E27FC236}">
                <a16:creationId xmlns:a16="http://schemas.microsoft.com/office/drawing/2014/main" id="{7F1DB71B-4CF8-4A25-83CD-9CEB5E6F2E7E}"/>
              </a:ext>
            </a:extLst>
          </p:cNvPr>
          <p:cNvSpPr txBox="1"/>
          <p:nvPr/>
        </p:nvSpPr>
        <p:spPr>
          <a:xfrm>
            <a:off x="7632848" y="836712"/>
            <a:ext cx="4415136" cy="1323439"/>
          </a:xfrm>
          <a:prstGeom prst="rect">
            <a:avLst/>
          </a:prstGeom>
          <a:noFill/>
        </p:spPr>
        <p:txBody>
          <a:bodyPr wrap="square" rtlCol="0">
            <a:spAutoFit/>
          </a:bodyPr>
          <a:lstStyle/>
          <a:p>
            <a:pPr algn="ctr"/>
            <a:r>
              <a:rPr lang="en-US" sz="4000" b="1" dirty="0"/>
              <a:t>Separate nations with boundaries</a:t>
            </a:r>
            <a:endParaRPr lang="en-NZ" sz="4000" b="1" dirty="0"/>
          </a:p>
        </p:txBody>
      </p:sp>
      <p:sp>
        <p:nvSpPr>
          <p:cNvPr id="6" name="Rectangle 5">
            <a:extLst>
              <a:ext uri="{FF2B5EF4-FFF2-40B4-BE49-F238E27FC236}">
                <a16:creationId xmlns:a16="http://schemas.microsoft.com/office/drawing/2014/main" id="{B37DE816-A40C-45D8-BBDE-4723D2ED8D08}"/>
              </a:ext>
            </a:extLst>
          </p:cNvPr>
          <p:cNvSpPr/>
          <p:nvPr/>
        </p:nvSpPr>
        <p:spPr>
          <a:xfrm>
            <a:off x="1199456" y="3933056"/>
            <a:ext cx="9649072" cy="2862322"/>
          </a:xfrm>
          <a:prstGeom prst="rect">
            <a:avLst/>
          </a:prstGeom>
        </p:spPr>
        <p:txBody>
          <a:bodyPr wrap="square">
            <a:spAutoFit/>
          </a:bodyPr>
          <a:lstStyle/>
          <a:p>
            <a:pPr algn="ctr"/>
            <a:r>
              <a:rPr lang="en-US" sz="3600" dirty="0"/>
              <a:t>And hath made of one blood all nations of </a:t>
            </a:r>
          </a:p>
          <a:p>
            <a:pPr algn="ctr"/>
            <a:r>
              <a:rPr lang="en-US" sz="3600" dirty="0"/>
              <a:t>men for to dwell on all the face of the earth, </a:t>
            </a:r>
          </a:p>
          <a:p>
            <a:pPr algn="ctr"/>
            <a:r>
              <a:rPr lang="en-US" sz="3600" dirty="0"/>
              <a:t>and hath determined the times before appointed, </a:t>
            </a:r>
            <a:r>
              <a:rPr lang="en-US" sz="3600" b="1" dirty="0">
                <a:solidFill>
                  <a:srgbClr val="FFFF00"/>
                </a:solidFill>
              </a:rPr>
              <a:t>and the bounds of their habitation…</a:t>
            </a:r>
          </a:p>
          <a:p>
            <a:pPr algn="ctr"/>
            <a:r>
              <a:rPr lang="en-US" sz="3200" dirty="0"/>
              <a:t>Acts 17:26.</a:t>
            </a:r>
          </a:p>
        </p:txBody>
      </p:sp>
    </p:spTree>
    <p:extLst>
      <p:ext uri="{BB962C8B-B14F-4D97-AF65-F5344CB8AC3E}">
        <p14:creationId xmlns:p14="http://schemas.microsoft.com/office/powerpoint/2010/main" val="4284488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27B1D-4BB3-4A1F-9D35-A0CE30C98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632848" cy="3790981"/>
          </a:xfrm>
          <a:prstGeom prst="rect">
            <a:avLst/>
          </a:prstGeom>
        </p:spPr>
      </p:pic>
      <p:sp>
        <p:nvSpPr>
          <p:cNvPr id="4" name="TextBox 3">
            <a:extLst>
              <a:ext uri="{FF2B5EF4-FFF2-40B4-BE49-F238E27FC236}">
                <a16:creationId xmlns:a16="http://schemas.microsoft.com/office/drawing/2014/main" id="{7F1DB71B-4CF8-4A25-83CD-9CEB5E6F2E7E}"/>
              </a:ext>
            </a:extLst>
          </p:cNvPr>
          <p:cNvSpPr txBox="1"/>
          <p:nvPr/>
        </p:nvSpPr>
        <p:spPr>
          <a:xfrm>
            <a:off x="7632848" y="836712"/>
            <a:ext cx="4415136" cy="1938992"/>
          </a:xfrm>
          <a:prstGeom prst="rect">
            <a:avLst/>
          </a:prstGeom>
          <a:noFill/>
        </p:spPr>
        <p:txBody>
          <a:bodyPr wrap="square" rtlCol="0">
            <a:spAutoFit/>
          </a:bodyPr>
          <a:lstStyle/>
          <a:p>
            <a:pPr algn="ctr"/>
            <a:r>
              <a:rPr lang="en-US" sz="4000" b="1" dirty="0"/>
              <a:t>God separated the nations that they might be saved</a:t>
            </a:r>
            <a:endParaRPr lang="en-NZ" sz="4000" b="1" dirty="0"/>
          </a:p>
        </p:txBody>
      </p:sp>
      <p:sp>
        <p:nvSpPr>
          <p:cNvPr id="6" name="Rectangle 5">
            <a:extLst>
              <a:ext uri="{FF2B5EF4-FFF2-40B4-BE49-F238E27FC236}">
                <a16:creationId xmlns:a16="http://schemas.microsoft.com/office/drawing/2014/main" id="{B37DE816-A40C-45D8-BBDE-4723D2ED8D08}"/>
              </a:ext>
            </a:extLst>
          </p:cNvPr>
          <p:cNvSpPr/>
          <p:nvPr/>
        </p:nvSpPr>
        <p:spPr>
          <a:xfrm>
            <a:off x="1199456" y="3933056"/>
            <a:ext cx="9649072" cy="2862322"/>
          </a:xfrm>
          <a:prstGeom prst="rect">
            <a:avLst/>
          </a:prstGeom>
        </p:spPr>
        <p:txBody>
          <a:bodyPr wrap="square">
            <a:spAutoFit/>
          </a:bodyPr>
          <a:lstStyle/>
          <a:p>
            <a:pPr algn="ctr"/>
            <a:r>
              <a:rPr lang="en-US" sz="3200" b="1" baseline="30000" dirty="0"/>
              <a:t> </a:t>
            </a:r>
            <a:r>
              <a:rPr lang="en-US" sz="3600" b="1" dirty="0">
                <a:solidFill>
                  <a:srgbClr val="FFFF00"/>
                </a:solidFill>
              </a:rPr>
              <a:t>That they should seek the Lord, </a:t>
            </a:r>
          </a:p>
          <a:p>
            <a:pPr algn="ctr"/>
            <a:r>
              <a:rPr lang="en-US" sz="3600" dirty="0"/>
              <a:t>if haply they might feel after him, </a:t>
            </a:r>
          </a:p>
          <a:p>
            <a:pPr algn="ctr"/>
            <a:r>
              <a:rPr lang="en-US" sz="3600" dirty="0"/>
              <a:t>and find him, though he be not far </a:t>
            </a:r>
          </a:p>
          <a:p>
            <a:pPr algn="ctr"/>
            <a:r>
              <a:rPr lang="en-US" sz="3600" dirty="0"/>
              <a:t>from every one of us… </a:t>
            </a:r>
          </a:p>
          <a:p>
            <a:pPr algn="ctr"/>
            <a:r>
              <a:rPr lang="en-US" sz="3200" dirty="0"/>
              <a:t>Acts 17:27.</a:t>
            </a:r>
          </a:p>
        </p:txBody>
      </p:sp>
    </p:spTree>
    <p:extLst>
      <p:ext uri="{BB962C8B-B14F-4D97-AF65-F5344CB8AC3E}">
        <p14:creationId xmlns:p14="http://schemas.microsoft.com/office/powerpoint/2010/main" val="186287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0B3523-92F5-49EA-9C89-AF460B1B2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392"/>
            <a:ext cx="12447610" cy="7013241"/>
          </a:xfrm>
          <a:prstGeom prst="rect">
            <a:avLst/>
          </a:prstGeom>
        </p:spPr>
      </p:pic>
    </p:spTree>
    <p:extLst>
      <p:ext uri="{BB962C8B-B14F-4D97-AF65-F5344CB8AC3E}">
        <p14:creationId xmlns:p14="http://schemas.microsoft.com/office/powerpoint/2010/main" val="3080336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32AF75-AADD-4CFB-86A8-F55539002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9392"/>
            <a:ext cx="12192000" cy="6957392"/>
          </a:xfrm>
          <a:prstGeom prst="rect">
            <a:avLst/>
          </a:prstGeom>
        </p:spPr>
      </p:pic>
    </p:spTree>
    <p:extLst>
      <p:ext uri="{BB962C8B-B14F-4D97-AF65-F5344CB8AC3E}">
        <p14:creationId xmlns:p14="http://schemas.microsoft.com/office/powerpoint/2010/main" val="1114884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Tele2.png">
            <a:extLst>
              <a:ext uri="{FF2B5EF4-FFF2-40B4-BE49-F238E27FC236}">
                <a16:creationId xmlns:a16="http://schemas.microsoft.com/office/drawing/2014/main" id="{74C8DB74-6792-4516-BF21-283DCA95D5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561" y="2604876"/>
            <a:ext cx="12189342" cy="29843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E:\Tele1.png">
            <a:extLst>
              <a:ext uri="{FF2B5EF4-FFF2-40B4-BE49-F238E27FC236}">
                <a16:creationId xmlns:a16="http://schemas.microsoft.com/office/drawing/2014/main" id="{C7A96438-B3F0-40E6-B5A8-939386BC2D2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680" y="1042116"/>
            <a:ext cx="12223583" cy="1666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359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E22430-889F-4373-8A49-A25BE1D488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392"/>
            <a:ext cx="12192000" cy="6957392"/>
          </a:xfrm>
          <a:prstGeom prst="rect">
            <a:avLst/>
          </a:prstGeom>
        </p:spPr>
      </p:pic>
    </p:spTree>
    <p:extLst>
      <p:ext uri="{BB962C8B-B14F-4D97-AF65-F5344CB8AC3E}">
        <p14:creationId xmlns:p14="http://schemas.microsoft.com/office/powerpoint/2010/main" val="1769702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EF1841-C5A5-4018-802F-6B7CECB234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12192000" cy="6885384"/>
          </a:xfrm>
          <a:prstGeom prst="rect">
            <a:avLst/>
          </a:prstGeom>
        </p:spPr>
      </p:pic>
    </p:spTree>
    <p:extLst>
      <p:ext uri="{BB962C8B-B14F-4D97-AF65-F5344CB8AC3E}">
        <p14:creationId xmlns:p14="http://schemas.microsoft.com/office/powerpoint/2010/main" val="3647414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7659EA-8EEC-4C1A-8AF6-C724D9B9A3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155E724-B263-44D2-88B8-B6FB5787029D}"/>
              </a:ext>
            </a:extLst>
          </p:cNvPr>
          <p:cNvSpPr txBox="1"/>
          <p:nvPr/>
        </p:nvSpPr>
        <p:spPr>
          <a:xfrm>
            <a:off x="2567608" y="1916832"/>
            <a:ext cx="5014239" cy="707886"/>
          </a:xfrm>
          <a:prstGeom prst="rect">
            <a:avLst/>
          </a:prstGeom>
          <a:noFill/>
        </p:spPr>
        <p:txBody>
          <a:bodyPr wrap="square" rtlCol="0">
            <a:spAutoFit/>
          </a:bodyPr>
          <a:lstStyle/>
          <a:p>
            <a:pPr algn="ctr"/>
            <a:r>
              <a:rPr lang="en-US" sz="4000" b="1" dirty="0">
                <a:effectLst>
                  <a:glow rad="101600">
                    <a:schemeClr val="bg1">
                      <a:alpha val="60000"/>
                    </a:schemeClr>
                  </a:glow>
                </a:effectLst>
              </a:rPr>
              <a:t>Summary</a:t>
            </a:r>
            <a:endParaRPr lang="en-NZ" sz="4000" b="1" dirty="0">
              <a:effectLst>
                <a:glow rad="101600">
                  <a:schemeClr val="bg1">
                    <a:alpha val="60000"/>
                  </a:schemeClr>
                </a:glow>
              </a:effectLst>
            </a:endParaRPr>
          </a:p>
        </p:txBody>
      </p:sp>
      <p:sp>
        <p:nvSpPr>
          <p:cNvPr id="3" name="TextBox 2">
            <a:extLst>
              <a:ext uri="{FF2B5EF4-FFF2-40B4-BE49-F238E27FC236}">
                <a16:creationId xmlns:a16="http://schemas.microsoft.com/office/drawing/2014/main" id="{340FB836-AD39-4049-99A7-D20E7E178F76}"/>
              </a:ext>
            </a:extLst>
          </p:cNvPr>
          <p:cNvSpPr txBox="1"/>
          <p:nvPr/>
        </p:nvSpPr>
        <p:spPr>
          <a:xfrm>
            <a:off x="2135560" y="3356992"/>
            <a:ext cx="8671971" cy="2554545"/>
          </a:xfrm>
          <a:prstGeom prst="rect">
            <a:avLst/>
          </a:prstGeom>
          <a:noFill/>
        </p:spPr>
        <p:txBody>
          <a:bodyPr wrap="square" rtlCol="0">
            <a:spAutoFit/>
          </a:bodyPr>
          <a:lstStyle/>
          <a:p>
            <a:pPr marL="421369" indent="-421369">
              <a:buAutoNum type="arabicPeriod"/>
            </a:pPr>
            <a:r>
              <a:rPr lang="en-US" sz="3200" dirty="0">
                <a:effectLst>
                  <a:glow rad="101600">
                    <a:schemeClr val="bg1">
                      <a:alpha val="60000"/>
                    </a:schemeClr>
                  </a:glow>
                </a:effectLst>
              </a:rPr>
              <a:t>Satan’s plan is to kill God’s people.</a:t>
            </a:r>
          </a:p>
          <a:p>
            <a:pPr marL="421369" indent="-421369">
              <a:buAutoNum type="arabicPeriod"/>
            </a:pPr>
            <a:r>
              <a:rPr lang="en-US" sz="3200" dirty="0">
                <a:effectLst>
                  <a:glow rad="101600">
                    <a:schemeClr val="bg1">
                      <a:alpha val="60000"/>
                    </a:schemeClr>
                  </a:glow>
                </a:effectLst>
              </a:rPr>
              <a:t>Satan’s allies are the elites of the earth.</a:t>
            </a:r>
          </a:p>
          <a:p>
            <a:pPr marL="421369" indent="-421369">
              <a:buAutoNum type="arabicPeriod"/>
            </a:pPr>
            <a:r>
              <a:rPr lang="en-US" sz="3200" dirty="0">
                <a:effectLst>
                  <a:glow rad="101600">
                    <a:schemeClr val="bg1">
                      <a:alpha val="60000"/>
                    </a:schemeClr>
                  </a:glow>
                </a:effectLst>
              </a:rPr>
              <a:t>Satan’s plan is to de-populate the earth.</a:t>
            </a:r>
          </a:p>
          <a:p>
            <a:pPr marL="421369" indent="-421369">
              <a:buAutoNum type="arabicPeriod"/>
            </a:pPr>
            <a:r>
              <a:rPr lang="en-US" sz="3200" dirty="0">
                <a:effectLst>
                  <a:glow rad="101600">
                    <a:schemeClr val="bg1">
                      <a:alpha val="60000"/>
                    </a:schemeClr>
                  </a:glow>
                </a:effectLst>
              </a:rPr>
              <a:t>His agenda motivated by fear.</a:t>
            </a:r>
          </a:p>
          <a:p>
            <a:pPr marL="421369" indent="-421369">
              <a:buAutoNum type="arabicPeriod"/>
            </a:pPr>
            <a:r>
              <a:rPr lang="en-US" sz="3200" dirty="0">
                <a:effectLst>
                  <a:glow rad="101600">
                    <a:schemeClr val="bg1">
                      <a:alpha val="60000"/>
                    </a:schemeClr>
                  </a:glow>
                </a:effectLst>
              </a:rPr>
              <a:t>Roman Catholicism best suited for this agenda.</a:t>
            </a:r>
            <a:endParaRPr lang="en-NZ" sz="2621" dirty="0">
              <a:effectLst>
                <a:glow rad="101600">
                  <a:schemeClr val="bg1">
                    <a:alpha val="60000"/>
                  </a:schemeClr>
                </a:glow>
              </a:effectLst>
            </a:endParaRPr>
          </a:p>
        </p:txBody>
      </p:sp>
    </p:spTree>
    <p:extLst>
      <p:ext uri="{BB962C8B-B14F-4D97-AF65-F5344CB8AC3E}">
        <p14:creationId xmlns:p14="http://schemas.microsoft.com/office/powerpoint/2010/main" val="342958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286"/>
            <a:ext cx="12192000" cy="6899286"/>
          </a:xfrm>
          <a:prstGeom prst="rect">
            <a:avLst/>
          </a:prstGeom>
        </p:spPr>
      </p:pic>
      <p:sp>
        <p:nvSpPr>
          <p:cNvPr id="3" name="AutoShape 2" descr="https://i.guim.co.uk/img/static/sys-images/Guardian/Pix/pictures/2009/11/20/1258726964645/Herman-Van-Rompuy-001.jpg?w=1200&amp;q=85&amp;auto=format&amp;sharp=10&amp;s=0a0710836f7b72bc24f7d23d60aa30ec"/>
          <p:cNvSpPr>
            <a:spLocks noChangeAspect="1" noChangeArrowheads="1"/>
          </p:cNvSpPr>
          <p:nvPr/>
        </p:nvSpPr>
        <p:spPr bwMode="auto">
          <a:xfrm>
            <a:off x="207434" y="-2887663"/>
            <a:ext cx="13398500" cy="6029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 name="TextBox 5"/>
          <p:cNvSpPr txBox="1"/>
          <p:nvPr/>
        </p:nvSpPr>
        <p:spPr>
          <a:xfrm>
            <a:off x="623392" y="3587613"/>
            <a:ext cx="4608512" cy="1631216"/>
          </a:xfrm>
          <a:prstGeom prst="rect">
            <a:avLst/>
          </a:prstGeom>
          <a:noFill/>
        </p:spPr>
        <p:txBody>
          <a:bodyPr wrap="square" rtlCol="0">
            <a:spAutoFit/>
          </a:bodyPr>
          <a:lstStyle/>
          <a:p>
            <a:pPr algn="ctr"/>
            <a:r>
              <a:rPr lang="en-NZ" sz="2800" dirty="0">
                <a:effectLst>
                  <a:glow rad="101600">
                    <a:schemeClr val="bg1">
                      <a:alpha val="60000"/>
                    </a:schemeClr>
                  </a:glow>
                </a:effectLst>
              </a:rPr>
              <a:t>Herman van Rompuy </a:t>
            </a:r>
          </a:p>
          <a:p>
            <a:pPr algn="ctr"/>
            <a:r>
              <a:rPr lang="en-NZ" sz="2400" i="1" dirty="0">
                <a:effectLst>
                  <a:glow rad="101600">
                    <a:schemeClr val="bg1">
                      <a:alpha val="60000"/>
                    </a:schemeClr>
                  </a:glow>
                </a:effectLst>
              </a:rPr>
              <a:t>President of the European Council, </a:t>
            </a:r>
          </a:p>
          <a:p>
            <a:pPr algn="ctr"/>
            <a:r>
              <a:rPr lang="en-NZ" sz="2400" i="1" dirty="0">
                <a:effectLst>
                  <a:glow rad="101600">
                    <a:schemeClr val="bg1">
                      <a:alpha val="60000"/>
                    </a:schemeClr>
                  </a:glow>
                </a:effectLst>
              </a:rPr>
              <a:t>Interreligious Dialogue, </a:t>
            </a:r>
          </a:p>
          <a:p>
            <a:pPr algn="ctr"/>
            <a:r>
              <a:rPr lang="en-NZ" sz="2400" i="1" dirty="0">
                <a:effectLst>
                  <a:glow rad="101600">
                    <a:schemeClr val="bg1">
                      <a:alpha val="60000"/>
                    </a:schemeClr>
                  </a:glow>
                </a:effectLst>
              </a:rPr>
              <a:t>Florence, Sept. 2012.</a:t>
            </a:r>
            <a:endParaRPr lang="en-NZ" sz="2400" i="1" dirty="0"/>
          </a:p>
        </p:txBody>
      </p:sp>
      <p:sp>
        <p:nvSpPr>
          <p:cNvPr id="7" name="TextBox 6"/>
          <p:cNvSpPr txBox="1"/>
          <p:nvPr/>
        </p:nvSpPr>
        <p:spPr>
          <a:xfrm>
            <a:off x="0" y="485009"/>
            <a:ext cx="7616758" cy="2308324"/>
          </a:xfrm>
          <a:prstGeom prst="rect">
            <a:avLst/>
          </a:prstGeom>
          <a:noFill/>
        </p:spPr>
        <p:txBody>
          <a:bodyPr wrap="square" rtlCol="0">
            <a:spAutoFit/>
          </a:bodyPr>
          <a:lstStyle/>
          <a:p>
            <a:pPr algn="ctr"/>
            <a:r>
              <a:rPr lang="en-NZ" sz="3600" dirty="0">
                <a:effectLst>
                  <a:glow rad="101600">
                    <a:schemeClr val="bg1">
                      <a:alpha val="60000"/>
                    </a:schemeClr>
                  </a:glow>
                </a:effectLst>
              </a:rPr>
              <a:t>There is something that </a:t>
            </a:r>
          </a:p>
          <a:p>
            <a:pPr algn="ctr"/>
            <a:r>
              <a:rPr lang="en-NZ" sz="3600" dirty="0">
                <a:effectLst>
                  <a:glow rad="101600">
                    <a:schemeClr val="bg1">
                      <a:alpha val="60000"/>
                    </a:schemeClr>
                  </a:glow>
                </a:effectLst>
              </a:rPr>
              <a:t>binds the leaders of the </a:t>
            </a:r>
          </a:p>
          <a:p>
            <a:pPr algn="ctr"/>
            <a:r>
              <a:rPr lang="en-NZ" sz="3600" dirty="0">
                <a:effectLst>
                  <a:glow rad="101600">
                    <a:schemeClr val="bg1">
                      <a:alpha val="60000"/>
                    </a:schemeClr>
                  </a:glow>
                </a:effectLst>
              </a:rPr>
              <a:t>European Union together </a:t>
            </a:r>
          </a:p>
          <a:p>
            <a:pPr algn="ctr"/>
            <a:r>
              <a:rPr lang="en-NZ" sz="3600" dirty="0">
                <a:effectLst>
                  <a:glow rad="101600">
                    <a:schemeClr val="bg1">
                      <a:alpha val="60000"/>
                    </a:schemeClr>
                  </a:glow>
                </a:effectLst>
              </a:rPr>
              <a:t>it creates unbreakable ties.</a:t>
            </a:r>
          </a:p>
        </p:txBody>
      </p:sp>
    </p:spTree>
    <p:extLst>
      <p:ext uri="{BB962C8B-B14F-4D97-AF65-F5344CB8AC3E}">
        <p14:creationId xmlns:p14="http://schemas.microsoft.com/office/powerpoint/2010/main" val="1527362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286"/>
            <a:ext cx="12192000" cy="6899286"/>
          </a:xfrm>
          <a:prstGeom prst="rect">
            <a:avLst/>
          </a:prstGeom>
        </p:spPr>
      </p:pic>
      <p:sp>
        <p:nvSpPr>
          <p:cNvPr id="3" name="AutoShape 2" descr="https://i.guim.co.uk/img/static/sys-images/Guardian/Pix/pictures/2009/11/20/1258726964645/Herman-Van-Rompuy-001.jpg?w=1200&amp;q=85&amp;auto=format&amp;sharp=10&amp;s=0a0710836f7b72bc24f7d23d60aa30ec"/>
          <p:cNvSpPr>
            <a:spLocks noChangeAspect="1" noChangeArrowheads="1"/>
          </p:cNvSpPr>
          <p:nvPr/>
        </p:nvSpPr>
        <p:spPr bwMode="auto">
          <a:xfrm>
            <a:off x="207434" y="-2887663"/>
            <a:ext cx="13398500" cy="6029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 name="TextBox 5"/>
          <p:cNvSpPr txBox="1"/>
          <p:nvPr/>
        </p:nvSpPr>
        <p:spPr>
          <a:xfrm>
            <a:off x="623392" y="3587613"/>
            <a:ext cx="4608512" cy="1631216"/>
          </a:xfrm>
          <a:prstGeom prst="rect">
            <a:avLst/>
          </a:prstGeom>
          <a:noFill/>
        </p:spPr>
        <p:txBody>
          <a:bodyPr wrap="square" rtlCol="0">
            <a:spAutoFit/>
          </a:bodyPr>
          <a:lstStyle/>
          <a:p>
            <a:pPr algn="ctr"/>
            <a:r>
              <a:rPr lang="en-NZ" sz="2800" dirty="0">
                <a:effectLst>
                  <a:glow rad="101600">
                    <a:schemeClr val="bg1">
                      <a:alpha val="60000"/>
                    </a:schemeClr>
                  </a:glow>
                </a:effectLst>
              </a:rPr>
              <a:t>Herman van Rompuy </a:t>
            </a:r>
          </a:p>
          <a:p>
            <a:pPr algn="ctr"/>
            <a:r>
              <a:rPr lang="en-NZ" sz="2400" i="1" dirty="0">
                <a:effectLst>
                  <a:glow rad="101600">
                    <a:schemeClr val="bg1">
                      <a:alpha val="60000"/>
                    </a:schemeClr>
                  </a:glow>
                </a:effectLst>
              </a:rPr>
              <a:t>President of the European Council, </a:t>
            </a:r>
          </a:p>
          <a:p>
            <a:pPr algn="ctr"/>
            <a:r>
              <a:rPr lang="en-NZ" sz="2400" i="1" dirty="0">
                <a:effectLst>
                  <a:glow rad="101600">
                    <a:schemeClr val="bg1">
                      <a:alpha val="60000"/>
                    </a:schemeClr>
                  </a:glow>
                </a:effectLst>
              </a:rPr>
              <a:t>Interreligious Dialogue, </a:t>
            </a:r>
          </a:p>
          <a:p>
            <a:pPr algn="ctr"/>
            <a:r>
              <a:rPr lang="en-NZ" sz="2400" i="1" dirty="0">
                <a:effectLst>
                  <a:glow rad="101600">
                    <a:schemeClr val="bg1">
                      <a:alpha val="60000"/>
                    </a:schemeClr>
                  </a:glow>
                </a:effectLst>
              </a:rPr>
              <a:t>Florence, Sept. 2012.</a:t>
            </a:r>
            <a:endParaRPr lang="en-NZ" sz="2400" i="1" dirty="0"/>
          </a:p>
        </p:txBody>
      </p:sp>
      <p:sp>
        <p:nvSpPr>
          <p:cNvPr id="7" name="TextBox 6"/>
          <p:cNvSpPr txBox="1"/>
          <p:nvPr/>
        </p:nvSpPr>
        <p:spPr>
          <a:xfrm>
            <a:off x="983432" y="1240556"/>
            <a:ext cx="4464496" cy="707886"/>
          </a:xfrm>
          <a:prstGeom prst="rect">
            <a:avLst/>
          </a:prstGeom>
          <a:noFill/>
        </p:spPr>
        <p:txBody>
          <a:bodyPr wrap="square" rtlCol="0">
            <a:spAutoFit/>
          </a:bodyPr>
          <a:lstStyle/>
          <a:p>
            <a:pPr algn="ctr"/>
            <a:r>
              <a:rPr lang="en-NZ" sz="4000" b="1" dirty="0">
                <a:solidFill>
                  <a:srgbClr val="FFFF00"/>
                </a:solidFill>
                <a:effectLst>
                  <a:glow rad="101600">
                    <a:schemeClr val="bg1">
                      <a:alpha val="60000"/>
                    </a:schemeClr>
                  </a:glow>
                </a:effectLst>
              </a:rPr>
              <a:t>We are all Jesuits.</a:t>
            </a:r>
            <a:endParaRPr lang="en-NZ" sz="4000" dirty="0">
              <a:effectLst>
                <a:glow rad="101600">
                  <a:schemeClr val="bg1">
                    <a:alpha val="60000"/>
                  </a:schemeClr>
                </a:glow>
              </a:effectLst>
            </a:endParaRPr>
          </a:p>
        </p:txBody>
      </p:sp>
    </p:spTree>
    <p:extLst>
      <p:ext uri="{BB962C8B-B14F-4D97-AF65-F5344CB8AC3E}">
        <p14:creationId xmlns:p14="http://schemas.microsoft.com/office/powerpoint/2010/main" val="52013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ruce\Downloads\K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93"/>
            <a:ext cx="121920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bruce\Downloads\K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1952"/>
            <a:ext cx="1219200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bruce\Downloads\KN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02946"/>
            <a:ext cx="12192000" cy="6135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31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A3A843-5456-47AF-8140-B2D9121EF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24"/>
            <a:ext cx="12192000" cy="6984776"/>
          </a:xfrm>
          <a:prstGeom prst="rect">
            <a:avLst/>
          </a:prstGeom>
        </p:spPr>
      </p:pic>
    </p:spTree>
    <p:extLst>
      <p:ext uri="{BB962C8B-B14F-4D97-AF65-F5344CB8AC3E}">
        <p14:creationId xmlns:p14="http://schemas.microsoft.com/office/powerpoint/2010/main" val="3780872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00F59B-131E-40BD-AC39-755DA970C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113"/>
            <a:ext cx="12192000" cy="6964253"/>
          </a:xfrm>
          <a:prstGeom prst="rect">
            <a:avLst/>
          </a:prstGeom>
        </p:spPr>
      </p:pic>
      <p:sp>
        <p:nvSpPr>
          <p:cNvPr id="4" name="TextBox 3">
            <a:extLst>
              <a:ext uri="{FF2B5EF4-FFF2-40B4-BE49-F238E27FC236}">
                <a16:creationId xmlns:a16="http://schemas.microsoft.com/office/drawing/2014/main" id="{B5FA511D-A0C2-43BC-9E89-5C5D4826401B}"/>
              </a:ext>
            </a:extLst>
          </p:cNvPr>
          <p:cNvSpPr txBox="1"/>
          <p:nvPr/>
        </p:nvSpPr>
        <p:spPr>
          <a:xfrm>
            <a:off x="6456040" y="3453013"/>
            <a:ext cx="3672408" cy="1323439"/>
          </a:xfrm>
          <a:prstGeom prst="rect">
            <a:avLst/>
          </a:prstGeom>
          <a:noFill/>
        </p:spPr>
        <p:txBody>
          <a:bodyPr wrap="square" rtlCol="0">
            <a:spAutoFit/>
          </a:bodyPr>
          <a:lstStyle/>
          <a:p>
            <a:pPr algn="ctr"/>
            <a:r>
              <a:rPr lang="en-US" sz="4000" b="1" dirty="0">
                <a:effectLst>
                  <a:glow rad="101600">
                    <a:schemeClr val="bg1">
                      <a:alpha val="60000"/>
                    </a:schemeClr>
                  </a:glow>
                </a:effectLst>
              </a:rPr>
              <a:t>Mass </a:t>
            </a:r>
          </a:p>
          <a:p>
            <a:pPr algn="ctr"/>
            <a:r>
              <a:rPr lang="en-US" sz="4000" b="1" dirty="0">
                <a:effectLst>
                  <a:glow rad="101600">
                    <a:schemeClr val="bg1">
                      <a:alpha val="60000"/>
                    </a:schemeClr>
                  </a:glow>
                </a:effectLst>
              </a:rPr>
              <a:t>Migration</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488212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uslim-migrants-with-terror-ties-invade-europe-pope-francis-calls-for-shel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086" y="251327"/>
            <a:ext cx="6262676" cy="4401205"/>
          </a:xfrm>
          <a:prstGeom prst="rect">
            <a:avLst/>
          </a:prstGeom>
          <a:noFill/>
        </p:spPr>
        <p:txBody>
          <a:bodyPr wrap="square" rtlCol="0">
            <a:spAutoFit/>
          </a:bodyPr>
          <a:lstStyle/>
          <a:p>
            <a:pPr algn="ctr"/>
            <a:r>
              <a:rPr lang="en-NZ" sz="3600" b="1" dirty="0">
                <a:effectLst>
                  <a:glow rad="101600">
                    <a:schemeClr val="bg1">
                      <a:alpha val="60000"/>
                    </a:schemeClr>
                  </a:glow>
                </a:effectLst>
              </a:rPr>
              <a:t>I appeal to the parishes, </a:t>
            </a:r>
          </a:p>
          <a:p>
            <a:pPr algn="ctr"/>
            <a:r>
              <a:rPr lang="en-NZ" sz="3600" b="1" dirty="0">
                <a:effectLst>
                  <a:glow rad="101600">
                    <a:schemeClr val="bg1">
                      <a:alpha val="60000"/>
                    </a:schemeClr>
                  </a:glow>
                </a:effectLst>
              </a:rPr>
              <a:t>the religious communities, </a:t>
            </a:r>
          </a:p>
          <a:p>
            <a:pPr algn="ctr"/>
            <a:r>
              <a:rPr lang="en-NZ" sz="3600" b="1" dirty="0">
                <a:effectLst>
                  <a:glow rad="101600">
                    <a:schemeClr val="bg1">
                      <a:alpha val="60000"/>
                    </a:schemeClr>
                  </a:glow>
                </a:effectLst>
              </a:rPr>
              <a:t>the monasteries and sanctuaries of all Europe to… take in one family </a:t>
            </a:r>
          </a:p>
          <a:p>
            <a:pPr algn="ctr"/>
            <a:r>
              <a:rPr lang="en-NZ" sz="3600" b="1" dirty="0">
                <a:effectLst>
                  <a:glow rad="101600">
                    <a:schemeClr val="bg1">
                      <a:alpha val="60000"/>
                    </a:schemeClr>
                  </a:glow>
                </a:effectLst>
              </a:rPr>
              <a:t>of refugees.                         </a:t>
            </a:r>
            <a:r>
              <a:rPr lang="en-NZ" sz="3200" i="1" dirty="0">
                <a:effectLst>
                  <a:glow rad="101600">
                    <a:schemeClr val="bg1">
                      <a:alpha val="60000"/>
                    </a:schemeClr>
                  </a:glow>
                </a:effectLst>
              </a:rPr>
              <a:t>Huffington Post, </a:t>
            </a:r>
          </a:p>
          <a:p>
            <a:pPr algn="ctr"/>
            <a:r>
              <a:rPr lang="en-NZ" sz="3200" i="1" dirty="0">
                <a:effectLst>
                  <a:glow rad="101600">
                    <a:schemeClr val="bg1">
                      <a:alpha val="60000"/>
                    </a:schemeClr>
                  </a:glow>
                </a:effectLst>
              </a:rPr>
              <a:t>Sept.6, 2015.</a:t>
            </a:r>
          </a:p>
        </p:txBody>
      </p:sp>
    </p:spTree>
    <p:extLst>
      <p:ext uri="{BB962C8B-B14F-4D97-AF65-F5344CB8AC3E}">
        <p14:creationId xmlns:p14="http://schemas.microsoft.com/office/powerpoint/2010/main" val="1038434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 y="1296140"/>
            <a:ext cx="12213567" cy="109925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9" y="2395393"/>
            <a:ext cx="12225166" cy="2842432"/>
          </a:xfrm>
          <a:prstGeom prst="rect">
            <a:avLst/>
          </a:prstGeom>
        </p:spPr>
      </p:pic>
    </p:spTree>
    <p:extLst>
      <p:ext uri="{BB962C8B-B14F-4D97-AF65-F5344CB8AC3E}">
        <p14:creationId xmlns:p14="http://schemas.microsoft.com/office/powerpoint/2010/main" val="1633528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A8C4A5-EDC0-4B4E-9267-E69CB3888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61" y="1556792"/>
            <a:ext cx="12192000" cy="5287637"/>
          </a:xfrm>
          <a:prstGeom prst="rect">
            <a:avLst/>
          </a:prstGeom>
        </p:spPr>
      </p:pic>
      <p:sp>
        <p:nvSpPr>
          <p:cNvPr id="4" name="TextBox 3">
            <a:extLst>
              <a:ext uri="{FF2B5EF4-FFF2-40B4-BE49-F238E27FC236}">
                <a16:creationId xmlns:a16="http://schemas.microsoft.com/office/drawing/2014/main" id="{CA277BD2-07CF-40D4-9F83-A5C98090FA0D}"/>
              </a:ext>
            </a:extLst>
          </p:cNvPr>
          <p:cNvSpPr txBox="1"/>
          <p:nvPr/>
        </p:nvSpPr>
        <p:spPr>
          <a:xfrm>
            <a:off x="1415480" y="404664"/>
            <a:ext cx="9217024" cy="830997"/>
          </a:xfrm>
          <a:prstGeom prst="rect">
            <a:avLst/>
          </a:prstGeom>
          <a:noFill/>
        </p:spPr>
        <p:txBody>
          <a:bodyPr wrap="square" rtlCol="0">
            <a:spAutoFit/>
          </a:bodyPr>
          <a:lstStyle/>
          <a:p>
            <a:pPr algn="ctr"/>
            <a:r>
              <a:rPr lang="en-US" sz="4800" b="1" dirty="0"/>
              <a:t>Multiculturalism </a:t>
            </a:r>
            <a:endParaRPr lang="en-NZ" sz="4800" b="1" dirty="0"/>
          </a:p>
        </p:txBody>
      </p:sp>
    </p:spTree>
    <p:extLst>
      <p:ext uri="{BB962C8B-B14F-4D97-AF65-F5344CB8AC3E}">
        <p14:creationId xmlns:p14="http://schemas.microsoft.com/office/powerpoint/2010/main" val="2216086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4E2FF1-43A3-411B-8EF5-F74E67B07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384"/>
            <a:ext cx="12192000" cy="6885384"/>
          </a:xfrm>
          <a:prstGeom prst="rect">
            <a:avLst/>
          </a:prstGeom>
        </p:spPr>
      </p:pic>
    </p:spTree>
    <p:extLst>
      <p:ext uri="{BB962C8B-B14F-4D97-AF65-F5344CB8AC3E}">
        <p14:creationId xmlns:p14="http://schemas.microsoft.com/office/powerpoint/2010/main" val="395823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DE2151-FC90-4810-BBC5-7758B17B7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56"/>
            <a:ext cx="5208607" cy="6858000"/>
          </a:xfrm>
          <a:prstGeom prst="rect">
            <a:avLst/>
          </a:prstGeom>
        </p:spPr>
      </p:pic>
      <p:pic>
        <p:nvPicPr>
          <p:cNvPr id="3" name="Picture 2">
            <a:extLst>
              <a:ext uri="{FF2B5EF4-FFF2-40B4-BE49-F238E27FC236}">
                <a16:creationId xmlns:a16="http://schemas.microsoft.com/office/drawing/2014/main" id="{8F968D05-4633-491A-8B29-697565880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607" y="-22194"/>
            <a:ext cx="6983393" cy="4663634"/>
          </a:xfrm>
          <a:prstGeom prst="rect">
            <a:avLst/>
          </a:prstGeom>
        </p:spPr>
      </p:pic>
      <p:sp>
        <p:nvSpPr>
          <p:cNvPr id="7" name="TextBox 6">
            <a:extLst>
              <a:ext uri="{FF2B5EF4-FFF2-40B4-BE49-F238E27FC236}">
                <a16:creationId xmlns:a16="http://schemas.microsoft.com/office/drawing/2014/main" id="{6A2F5FA5-9BF2-4750-A649-F1BC0BDC27B1}"/>
              </a:ext>
            </a:extLst>
          </p:cNvPr>
          <p:cNvSpPr txBox="1"/>
          <p:nvPr/>
        </p:nvSpPr>
        <p:spPr>
          <a:xfrm>
            <a:off x="5208607" y="4797152"/>
            <a:ext cx="6983393" cy="1754326"/>
          </a:xfrm>
          <a:prstGeom prst="rect">
            <a:avLst/>
          </a:prstGeom>
          <a:noFill/>
        </p:spPr>
        <p:txBody>
          <a:bodyPr wrap="square" rtlCol="0">
            <a:spAutoFit/>
          </a:bodyPr>
          <a:lstStyle/>
          <a:p>
            <a:pPr algn="ctr"/>
            <a:r>
              <a:rPr lang="en-US" sz="3600" b="1" dirty="0"/>
              <a:t>‘Outsourcing’</a:t>
            </a:r>
          </a:p>
          <a:p>
            <a:pPr algn="ctr"/>
            <a:r>
              <a:rPr lang="en-US" sz="3600" b="1" dirty="0"/>
              <a:t>The jobs go overseas</a:t>
            </a:r>
          </a:p>
          <a:p>
            <a:pPr algn="ctr"/>
            <a:r>
              <a:rPr lang="en-US" sz="3600" b="1" dirty="0"/>
              <a:t>Unemployment at home</a:t>
            </a:r>
            <a:endParaRPr lang="en-NZ" sz="3600" b="1" dirty="0"/>
          </a:p>
        </p:txBody>
      </p:sp>
    </p:spTree>
    <p:extLst>
      <p:ext uri="{BB962C8B-B14F-4D97-AF65-F5344CB8AC3E}">
        <p14:creationId xmlns:p14="http://schemas.microsoft.com/office/powerpoint/2010/main" val="2458347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37B1E4-AB04-4E3D-BE72-9B9549699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C6DC236-AE58-43AE-BCBA-D1FC281374F9}"/>
              </a:ext>
            </a:extLst>
          </p:cNvPr>
          <p:cNvSpPr txBox="1"/>
          <p:nvPr/>
        </p:nvSpPr>
        <p:spPr>
          <a:xfrm>
            <a:off x="983432" y="5661248"/>
            <a:ext cx="10225136" cy="769441"/>
          </a:xfrm>
          <a:prstGeom prst="rect">
            <a:avLst/>
          </a:prstGeom>
          <a:noFill/>
        </p:spPr>
        <p:txBody>
          <a:bodyPr wrap="square" rtlCol="0">
            <a:spAutoFit/>
          </a:bodyPr>
          <a:lstStyle/>
          <a:p>
            <a:pPr algn="ctr"/>
            <a:r>
              <a:rPr lang="en-US" sz="4400" b="1" dirty="0">
                <a:effectLst>
                  <a:glow rad="101600">
                    <a:schemeClr val="bg1">
                      <a:alpha val="60000"/>
                    </a:schemeClr>
                  </a:glow>
                </a:effectLst>
              </a:rPr>
              <a:t>How are the Elites achieving their agenda?</a:t>
            </a:r>
            <a:endParaRPr lang="en-NZ" sz="3200" dirty="0">
              <a:effectLst>
                <a:glow rad="101600">
                  <a:schemeClr val="bg1">
                    <a:alpha val="60000"/>
                  </a:schemeClr>
                </a:glow>
              </a:effectLst>
            </a:endParaRPr>
          </a:p>
        </p:txBody>
      </p:sp>
    </p:spTree>
    <p:extLst>
      <p:ext uri="{BB962C8B-B14F-4D97-AF65-F5344CB8AC3E}">
        <p14:creationId xmlns:p14="http://schemas.microsoft.com/office/powerpoint/2010/main" val="2988611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bilaterals.org/local/cache-vignettes/L500xH280/sans_titre-2-c3b6a-16d6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62" y="0"/>
            <a:ext cx="12268862" cy="68533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E53E517-040E-4DE2-A2AE-74F0EC0F9929}"/>
              </a:ext>
            </a:extLst>
          </p:cNvPr>
          <p:cNvSpPr txBox="1"/>
          <p:nvPr/>
        </p:nvSpPr>
        <p:spPr>
          <a:xfrm>
            <a:off x="7896200" y="188640"/>
            <a:ext cx="4104456" cy="1446550"/>
          </a:xfrm>
          <a:prstGeom prst="rect">
            <a:avLst/>
          </a:prstGeom>
          <a:noFill/>
        </p:spPr>
        <p:txBody>
          <a:bodyPr wrap="square" rtlCol="0">
            <a:spAutoFit/>
          </a:bodyPr>
          <a:lstStyle/>
          <a:p>
            <a:pPr algn="ctr"/>
            <a:r>
              <a:rPr lang="en-US" sz="4400" dirty="0">
                <a:effectLst>
                  <a:glow rad="101600">
                    <a:schemeClr val="bg1">
                      <a:alpha val="60000"/>
                    </a:schemeClr>
                  </a:glow>
                  <a:outerShdw blurRad="50800" dist="38100" dir="5400000" algn="t" rotWithShape="0">
                    <a:prstClr val="black">
                      <a:alpha val="40000"/>
                    </a:prstClr>
                  </a:outerShdw>
                </a:effectLst>
              </a:rPr>
              <a:t>Free Trade Agreements</a:t>
            </a:r>
            <a:endParaRPr lang="en-NZ" sz="4400" dirty="0">
              <a:effectLst>
                <a:glow rad="101600">
                  <a:schemeClr val="bg1">
                    <a:alpha val="60000"/>
                  </a:schemeClr>
                </a:glow>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529953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jpupdates.com/wp-content/uploads/2015/03/150212-carter_confirmation-1450_56dbcd5d99c56da6573370b0e91898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47"/>
            <a:ext cx="12191999" cy="73329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52184" y="402204"/>
            <a:ext cx="4032448" cy="2800767"/>
          </a:xfrm>
          <a:prstGeom prst="rect">
            <a:avLst/>
          </a:prstGeom>
          <a:noFill/>
        </p:spPr>
        <p:txBody>
          <a:bodyPr wrap="square" rtlCol="0">
            <a:spAutoFit/>
          </a:bodyPr>
          <a:lstStyle/>
          <a:p>
            <a:pPr algn="ctr"/>
            <a:r>
              <a:rPr lang="en-NZ" sz="3200" dirty="0">
                <a:effectLst>
                  <a:glow rad="101600">
                    <a:schemeClr val="bg1">
                      <a:alpha val="60000"/>
                    </a:schemeClr>
                  </a:glow>
                </a:effectLst>
              </a:rPr>
              <a:t>As important to me as another aircraft carrier. </a:t>
            </a:r>
            <a:r>
              <a:rPr lang="en-NZ" sz="2800" i="1" dirty="0">
                <a:effectLst>
                  <a:glow rad="101600">
                    <a:schemeClr val="bg1">
                      <a:alpha val="60000"/>
                    </a:schemeClr>
                  </a:glow>
                </a:effectLst>
              </a:rPr>
              <a:t>Ashton Carter, </a:t>
            </a:r>
          </a:p>
          <a:p>
            <a:pPr algn="ctr"/>
            <a:r>
              <a:rPr lang="en-NZ" sz="2800" i="1" dirty="0">
                <a:effectLst>
                  <a:glow rad="101600">
                    <a:schemeClr val="bg1">
                      <a:alpha val="60000"/>
                    </a:schemeClr>
                  </a:glow>
                </a:effectLst>
              </a:rPr>
              <a:t>US Secretary of Defence, NYT, Oct. 6, 2015.</a:t>
            </a:r>
          </a:p>
          <a:p>
            <a:r>
              <a:rPr lang="en-NZ" sz="2800" dirty="0"/>
              <a:t> </a:t>
            </a:r>
          </a:p>
        </p:txBody>
      </p:sp>
      <p:sp>
        <p:nvSpPr>
          <p:cNvPr id="5" name="TextBox 4"/>
          <p:cNvSpPr txBox="1"/>
          <p:nvPr/>
        </p:nvSpPr>
        <p:spPr>
          <a:xfrm>
            <a:off x="407368" y="764704"/>
            <a:ext cx="3024336" cy="1077218"/>
          </a:xfrm>
          <a:prstGeom prst="rect">
            <a:avLst/>
          </a:prstGeom>
          <a:noFill/>
        </p:spPr>
        <p:txBody>
          <a:bodyPr wrap="square" rtlCol="0">
            <a:spAutoFit/>
          </a:bodyPr>
          <a:lstStyle/>
          <a:p>
            <a:pPr algn="ctr"/>
            <a:r>
              <a:rPr lang="en-NZ" sz="3200" b="1" dirty="0">
                <a:effectLst>
                  <a:glow rad="101600">
                    <a:schemeClr val="bg1">
                      <a:alpha val="60000"/>
                    </a:schemeClr>
                  </a:glow>
                </a:effectLst>
              </a:rPr>
              <a:t>The Trans Pacific Partnership</a:t>
            </a:r>
          </a:p>
        </p:txBody>
      </p:sp>
    </p:spTree>
    <p:extLst>
      <p:ext uri="{BB962C8B-B14F-4D97-AF65-F5344CB8AC3E}">
        <p14:creationId xmlns:p14="http://schemas.microsoft.com/office/powerpoint/2010/main" val="1098894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69" y="0"/>
            <a:ext cx="12405357" cy="134076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8792"/>
            <a:ext cx="12192000" cy="270547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36482"/>
            <a:ext cx="12192000" cy="2921517"/>
          </a:xfrm>
          <a:prstGeom prst="rect">
            <a:avLst/>
          </a:prstGeom>
        </p:spPr>
      </p:pic>
    </p:spTree>
    <p:extLst>
      <p:ext uri="{BB962C8B-B14F-4D97-AF65-F5344CB8AC3E}">
        <p14:creationId xmlns:p14="http://schemas.microsoft.com/office/powerpoint/2010/main" val="696846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D9B91-66F4-4547-8495-EC672247F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3448" y="699"/>
            <a:ext cx="5185105" cy="6857301"/>
          </a:xfrm>
          <a:prstGeom prst="rect">
            <a:avLst/>
          </a:prstGeom>
        </p:spPr>
      </p:pic>
    </p:spTree>
    <p:extLst>
      <p:ext uri="{BB962C8B-B14F-4D97-AF65-F5344CB8AC3E}">
        <p14:creationId xmlns:p14="http://schemas.microsoft.com/office/powerpoint/2010/main" val="3061109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DBF83D-E8DC-4796-9B55-787E57222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8635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063AB0-0D9D-41BE-8E40-BD9A0DC48D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392"/>
            <a:ext cx="12192000" cy="6957392"/>
          </a:xfrm>
          <a:prstGeom prst="rect">
            <a:avLst/>
          </a:prstGeom>
        </p:spPr>
      </p:pic>
      <p:sp>
        <p:nvSpPr>
          <p:cNvPr id="2" name="TextBox 1">
            <a:extLst>
              <a:ext uri="{FF2B5EF4-FFF2-40B4-BE49-F238E27FC236}">
                <a16:creationId xmlns:a16="http://schemas.microsoft.com/office/drawing/2014/main" id="{D56176AA-4EB9-454E-AC8E-7D375360934D}"/>
              </a:ext>
            </a:extLst>
          </p:cNvPr>
          <p:cNvSpPr txBox="1"/>
          <p:nvPr/>
        </p:nvSpPr>
        <p:spPr>
          <a:xfrm>
            <a:off x="1415480" y="1988840"/>
            <a:ext cx="9001000" cy="1938992"/>
          </a:xfrm>
          <a:prstGeom prst="rect">
            <a:avLst/>
          </a:prstGeom>
          <a:noFill/>
        </p:spPr>
        <p:txBody>
          <a:bodyPr wrap="square" rtlCol="0">
            <a:spAutoFit/>
          </a:bodyPr>
          <a:lstStyle/>
          <a:p>
            <a:pPr algn="ctr"/>
            <a:r>
              <a:rPr lang="en-NZ" sz="3200" dirty="0">
                <a:effectLst>
                  <a:glow rad="101600">
                    <a:schemeClr val="bg1">
                      <a:alpha val="60000"/>
                    </a:schemeClr>
                  </a:glow>
                </a:effectLst>
              </a:rPr>
              <a:t>This is fantastic for every rich person, </a:t>
            </a:r>
          </a:p>
          <a:p>
            <a:pPr algn="ctr"/>
            <a:r>
              <a:rPr lang="en-NZ" sz="3200" dirty="0">
                <a:effectLst>
                  <a:glow rad="101600">
                    <a:schemeClr val="bg1">
                      <a:alpha val="60000"/>
                    </a:schemeClr>
                  </a:glow>
                </a:effectLst>
              </a:rPr>
              <a:t>this is the biggest redistribution of wealth from </a:t>
            </a:r>
          </a:p>
          <a:p>
            <a:pPr algn="ctr"/>
            <a:r>
              <a:rPr lang="en-NZ" sz="3200" dirty="0">
                <a:effectLst>
                  <a:glow rad="101600">
                    <a:schemeClr val="bg1">
                      <a:alpha val="60000"/>
                    </a:schemeClr>
                  </a:glow>
                </a:effectLst>
              </a:rPr>
              <a:t>the middle class and the poor to the rich ever.  </a:t>
            </a:r>
          </a:p>
          <a:p>
            <a:pPr algn="ctr"/>
            <a:r>
              <a:rPr lang="en-NZ" sz="2400" i="1" dirty="0">
                <a:effectLst>
                  <a:glow rad="101600">
                    <a:schemeClr val="bg1">
                      <a:alpha val="60000"/>
                    </a:schemeClr>
                  </a:glow>
                </a:effectLst>
              </a:rPr>
              <a:t>Stanley </a:t>
            </a:r>
            <a:r>
              <a:rPr lang="en-NZ" sz="2400" i="1" dirty="0" err="1">
                <a:effectLst>
                  <a:glow rad="101600">
                    <a:schemeClr val="bg1">
                      <a:alpha val="60000"/>
                    </a:schemeClr>
                  </a:glow>
                </a:effectLst>
              </a:rPr>
              <a:t>Druckenmiller</a:t>
            </a:r>
            <a:r>
              <a:rPr lang="en-NZ" sz="2400" i="1" dirty="0">
                <a:effectLst>
                  <a:glow rad="101600">
                    <a:schemeClr val="bg1">
                      <a:alpha val="60000"/>
                    </a:schemeClr>
                  </a:glow>
                </a:effectLst>
              </a:rPr>
              <a:t>, billionaire hedge fund manager.</a:t>
            </a:r>
            <a:endParaRPr lang="en-NZ" sz="3200" dirty="0"/>
          </a:p>
        </p:txBody>
      </p:sp>
    </p:spTree>
    <p:extLst>
      <p:ext uri="{BB962C8B-B14F-4D97-AF65-F5344CB8AC3E}">
        <p14:creationId xmlns:p14="http://schemas.microsoft.com/office/powerpoint/2010/main" val="208643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45D689-B5F0-4EE6-8817-6A47F06BA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392"/>
            <a:ext cx="12192000" cy="6957392"/>
          </a:xfrm>
          <a:prstGeom prst="rect">
            <a:avLst/>
          </a:prstGeom>
        </p:spPr>
      </p:pic>
      <p:sp>
        <p:nvSpPr>
          <p:cNvPr id="2" name="TextBox 1">
            <a:extLst>
              <a:ext uri="{FF2B5EF4-FFF2-40B4-BE49-F238E27FC236}">
                <a16:creationId xmlns:a16="http://schemas.microsoft.com/office/drawing/2014/main" id="{AB7AA484-E6A8-41F8-86BC-9B0998D196EA}"/>
              </a:ext>
            </a:extLst>
          </p:cNvPr>
          <p:cNvSpPr txBox="1"/>
          <p:nvPr/>
        </p:nvSpPr>
        <p:spPr>
          <a:xfrm>
            <a:off x="1559496" y="2132856"/>
            <a:ext cx="8280920" cy="1015663"/>
          </a:xfrm>
          <a:prstGeom prst="rect">
            <a:avLst/>
          </a:prstGeom>
          <a:noFill/>
        </p:spPr>
        <p:txBody>
          <a:bodyPr wrap="square" rtlCol="0">
            <a:spAutoFit/>
          </a:bodyPr>
          <a:lstStyle/>
          <a:p>
            <a:pPr algn="ctr"/>
            <a:r>
              <a:rPr lang="en-NZ" sz="3200" dirty="0">
                <a:effectLst>
                  <a:glow rad="101600">
                    <a:schemeClr val="bg1">
                      <a:alpha val="60000"/>
                    </a:schemeClr>
                  </a:glow>
                </a:effectLst>
              </a:rPr>
              <a:t>This is the biggest transfer of wealth in history.                  </a:t>
            </a:r>
            <a:r>
              <a:rPr lang="en-NZ" sz="2800" i="1" dirty="0">
                <a:effectLst>
                  <a:glow rad="101600">
                    <a:schemeClr val="bg1">
                      <a:alpha val="60000"/>
                    </a:schemeClr>
                  </a:glow>
                </a:effectLst>
              </a:rPr>
              <a:t>Steve Keen, economist.</a:t>
            </a:r>
            <a:endParaRPr lang="en-NZ" sz="3200" dirty="0"/>
          </a:p>
        </p:txBody>
      </p:sp>
    </p:spTree>
    <p:extLst>
      <p:ext uri="{BB962C8B-B14F-4D97-AF65-F5344CB8AC3E}">
        <p14:creationId xmlns:p14="http://schemas.microsoft.com/office/powerpoint/2010/main" val="4004388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74EE67-457B-4E9E-A07B-F422776C3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8" y="0"/>
            <a:ext cx="12144671" cy="6858000"/>
          </a:xfrm>
          <a:prstGeom prst="rect">
            <a:avLst/>
          </a:prstGeom>
        </p:spPr>
      </p:pic>
    </p:spTree>
    <p:extLst>
      <p:ext uri="{BB962C8B-B14F-4D97-AF65-F5344CB8AC3E}">
        <p14:creationId xmlns:p14="http://schemas.microsoft.com/office/powerpoint/2010/main" val="3388577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4A4E07-C6B6-466F-9534-63DFC4F980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957392"/>
          </a:xfrm>
          <a:prstGeom prst="rect">
            <a:avLst/>
          </a:prstGeom>
        </p:spPr>
      </p:pic>
    </p:spTree>
    <p:extLst>
      <p:ext uri="{BB962C8B-B14F-4D97-AF65-F5344CB8AC3E}">
        <p14:creationId xmlns:p14="http://schemas.microsoft.com/office/powerpoint/2010/main" val="3070128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7EFDA3-CD5B-413E-8361-0CE98C119F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524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846EFB-A1A4-4D9D-B501-FAA73EF2C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B68520C-B323-4226-B526-E9C655DD89A0}"/>
              </a:ext>
            </a:extLst>
          </p:cNvPr>
          <p:cNvSpPr txBox="1"/>
          <p:nvPr/>
        </p:nvSpPr>
        <p:spPr>
          <a:xfrm>
            <a:off x="623392" y="1628800"/>
            <a:ext cx="4320480" cy="923330"/>
          </a:xfrm>
          <a:prstGeom prst="rect">
            <a:avLst/>
          </a:prstGeom>
          <a:noFill/>
        </p:spPr>
        <p:txBody>
          <a:bodyPr wrap="square" rtlCol="0">
            <a:spAutoFit/>
          </a:bodyPr>
          <a:lstStyle/>
          <a:p>
            <a:pPr algn="ctr"/>
            <a:r>
              <a:rPr lang="en-US" sz="5400" b="1" dirty="0">
                <a:effectLst>
                  <a:glow rad="101600">
                    <a:schemeClr val="bg1">
                      <a:alpha val="60000"/>
                    </a:schemeClr>
                  </a:glow>
                </a:effectLst>
              </a:rPr>
              <a:t>Globalism</a:t>
            </a:r>
            <a:endParaRPr lang="en-NZ" sz="5400" b="1" dirty="0">
              <a:effectLst>
                <a:glow rad="101600">
                  <a:schemeClr val="bg1">
                    <a:alpha val="60000"/>
                  </a:schemeClr>
                </a:glow>
              </a:effectLst>
            </a:endParaRPr>
          </a:p>
        </p:txBody>
      </p:sp>
    </p:spTree>
    <p:extLst>
      <p:ext uri="{BB962C8B-B14F-4D97-AF65-F5344CB8AC3E}">
        <p14:creationId xmlns:p14="http://schemas.microsoft.com/office/powerpoint/2010/main" val="2471819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243F79-FBAB-4E16-84A0-A101C2B863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8210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E7CAC-94B3-470D-BE21-399DC1D6C7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8847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2FFF66-8AD2-4806-8F3D-3D33E66D0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6" y="0"/>
            <a:ext cx="12178468" cy="6858000"/>
          </a:xfrm>
          <a:prstGeom prst="rect">
            <a:avLst/>
          </a:prstGeom>
        </p:spPr>
      </p:pic>
    </p:spTree>
    <p:extLst>
      <p:ext uri="{BB962C8B-B14F-4D97-AF65-F5344CB8AC3E}">
        <p14:creationId xmlns:p14="http://schemas.microsoft.com/office/powerpoint/2010/main" val="2784017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EDEA7E-A7B5-4877-87A8-CF932B02E3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9149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344A4-1A72-480A-9668-F847C5AD16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49669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A5FB57-886B-43AC-A1BE-50B6F45697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1350"/>
          </a:xfrm>
          <a:prstGeom prst="rect">
            <a:avLst/>
          </a:prstGeom>
        </p:spPr>
      </p:pic>
    </p:spTree>
    <p:extLst>
      <p:ext uri="{BB962C8B-B14F-4D97-AF65-F5344CB8AC3E}">
        <p14:creationId xmlns:p14="http://schemas.microsoft.com/office/powerpoint/2010/main" val="19509738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753D32-F832-4ED0-B884-2199D3494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21978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67AB34-5A94-4E5A-9128-A23F10644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943503" cy="6957392"/>
          </a:xfrm>
          <a:prstGeom prst="rect">
            <a:avLst/>
          </a:prstGeom>
        </p:spPr>
      </p:pic>
      <p:pic>
        <p:nvPicPr>
          <p:cNvPr id="13" name="Picture 12">
            <a:extLst>
              <a:ext uri="{FF2B5EF4-FFF2-40B4-BE49-F238E27FC236}">
                <a16:creationId xmlns:a16="http://schemas.microsoft.com/office/drawing/2014/main" id="{0592AA28-3DE2-4FEF-86C0-880D74864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088" y="-78904"/>
            <a:ext cx="5303912" cy="6936904"/>
          </a:xfrm>
          <a:prstGeom prst="rect">
            <a:avLst/>
          </a:prstGeom>
        </p:spPr>
      </p:pic>
    </p:spTree>
    <p:extLst>
      <p:ext uri="{BB962C8B-B14F-4D97-AF65-F5344CB8AC3E}">
        <p14:creationId xmlns:p14="http://schemas.microsoft.com/office/powerpoint/2010/main" val="29447893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FA51573-858D-49C8-906F-BC1504893C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4090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CB1746-7983-4612-BC79-25714F75F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 y="-1"/>
            <a:ext cx="12195873" cy="6855823"/>
          </a:xfrm>
          <a:prstGeom prst="rect">
            <a:avLst/>
          </a:prstGeom>
        </p:spPr>
      </p:pic>
    </p:spTree>
    <p:extLst>
      <p:ext uri="{BB962C8B-B14F-4D97-AF65-F5344CB8AC3E}">
        <p14:creationId xmlns:p14="http://schemas.microsoft.com/office/powerpoint/2010/main" val="696542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099C3F-4DFD-4C3C-BE4B-5BD224E98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8" y="0"/>
            <a:ext cx="12144672" cy="6858000"/>
          </a:xfrm>
          <a:prstGeom prst="rect">
            <a:avLst/>
          </a:prstGeom>
        </p:spPr>
      </p:pic>
      <p:sp>
        <p:nvSpPr>
          <p:cNvPr id="2051" name="Rectangle 3">
            <a:extLst>
              <a:ext uri="{FF2B5EF4-FFF2-40B4-BE49-F238E27FC236}">
                <a16:creationId xmlns:a16="http://schemas.microsoft.com/office/drawing/2014/main" id="{EECEA383-C76F-4657-B55D-C32A43E620F7}"/>
              </a:ext>
            </a:extLst>
          </p:cNvPr>
          <p:cNvSpPr>
            <a:spLocks noGrp="1" noChangeArrowheads="1"/>
          </p:cNvSpPr>
          <p:nvPr>
            <p:ph type="subTitle" idx="1"/>
          </p:nvPr>
        </p:nvSpPr>
        <p:spPr>
          <a:xfrm>
            <a:off x="263352" y="2060848"/>
            <a:ext cx="12192000" cy="5877272"/>
          </a:xfrm>
        </p:spPr>
        <p:txBody>
          <a:bodyPr>
            <a:noAutofit/>
          </a:bodyPr>
          <a:lstStyle/>
          <a:p>
            <a:pPr algn="l">
              <a:spcBef>
                <a:spcPts val="0"/>
              </a:spcBef>
            </a:pPr>
            <a:r>
              <a:rPr lang="en-US" altLang="en-US" sz="2800" dirty="0">
                <a:effectLst>
                  <a:glow rad="101600">
                    <a:schemeClr val="bg1">
                      <a:alpha val="60000"/>
                    </a:schemeClr>
                  </a:glow>
                </a:effectLst>
              </a:rPr>
              <a:t>For a time the descendants of Noah continued to dwell </a:t>
            </a:r>
          </a:p>
          <a:p>
            <a:pPr algn="l">
              <a:spcBef>
                <a:spcPts val="0"/>
              </a:spcBef>
            </a:pPr>
            <a:r>
              <a:rPr lang="en-US" altLang="en-US" sz="2800" dirty="0">
                <a:effectLst>
                  <a:glow rad="101600">
                    <a:schemeClr val="bg1">
                      <a:alpha val="60000"/>
                    </a:schemeClr>
                  </a:glow>
                </a:effectLst>
              </a:rPr>
              <a:t>among the mountains where the ark had rested. </a:t>
            </a:r>
          </a:p>
          <a:p>
            <a:pPr algn="l">
              <a:spcBef>
                <a:spcPts val="0"/>
              </a:spcBef>
            </a:pPr>
            <a:r>
              <a:rPr lang="en-US" altLang="en-US" sz="2800" dirty="0">
                <a:effectLst>
                  <a:glow rad="101600">
                    <a:schemeClr val="bg1">
                      <a:alpha val="60000"/>
                    </a:schemeClr>
                  </a:glow>
                </a:effectLst>
              </a:rPr>
              <a:t>As their numbers increased, apostasy soon led to division. </a:t>
            </a:r>
          </a:p>
          <a:p>
            <a:pPr algn="l">
              <a:spcBef>
                <a:spcPts val="0"/>
              </a:spcBef>
            </a:pPr>
            <a:r>
              <a:rPr lang="en-US" altLang="en-US" sz="2800" dirty="0">
                <a:effectLst>
                  <a:glow rad="101600">
                    <a:schemeClr val="bg1">
                      <a:alpha val="60000"/>
                    </a:schemeClr>
                  </a:glow>
                </a:effectLst>
              </a:rPr>
              <a:t>Those who desired to forget their Creator </a:t>
            </a:r>
          </a:p>
          <a:p>
            <a:pPr algn="l">
              <a:spcBef>
                <a:spcPts val="0"/>
              </a:spcBef>
            </a:pPr>
            <a:r>
              <a:rPr lang="en-US" altLang="en-US" sz="2800" dirty="0">
                <a:effectLst>
                  <a:glow rad="101600">
                    <a:schemeClr val="bg1">
                      <a:alpha val="60000"/>
                    </a:schemeClr>
                  </a:glow>
                </a:effectLst>
              </a:rPr>
              <a:t>and to cast off the restraints of His law felt a </a:t>
            </a:r>
          </a:p>
          <a:p>
            <a:pPr algn="l">
              <a:spcBef>
                <a:spcPts val="0"/>
              </a:spcBef>
            </a:pPr>
            <a:r>
              <a:rPr lang="en-US" altLang="en-US" sz="2800" dirty="0">
                <a:effectLst>
                  <a:glow rad="101600">
                    <a:schemeClr val="bg1">
                      <a:alpha val="60000"/>
                    </a:schemeClr>
                  </a:glow>
                </a:effectLst>
              </a:rPr>
              <a:t>constant annoyance from the teaching </a:t>
            </a:r>
          </a:p>
          <a:p>
            <a:pPr algn="l">
              <a:spcBef>
                <a:spcPts val="0"/>
              </a:spcBef>
            </a:pPr>
            <a:r>
              <a:rPr lang="en-US" altLang="en-US" sz="2800" dirty="0">
                <a:effectLst>
                  <a:glow rad="101600">
                    <a:schemeClr val="bg1">
                      <a:alpha val="60000"/>
                    </a:schemeClr>
                  </a:glow>
                </a:effectLst>
              </a:rPr>
              <a:t>and example of their God-fearing associates, </a:t>
            </a:r>
          </a:p>
          <a:p>
            <a:pPr algn="l">
              <a:spcBef>
                <a:spcPts val="0"/>
              </a:spcBef>
            </a:pPr>
            <a:r>
              <a:rPr lang="en-US" altLang="en-US" sz="2800" dirty="0">
                <a:effectLst>
                  <a:glow rad="101600">
                    <a:schemeClr val="bg1">
                      <a:alpha val="60000"/>
                    </a:schemeClr>
                  </a:glow>
                </a:effectLst>
              </a:rPr>
              <a:t>and after a time they decided to separate </a:t>
            </a:r>
          </a:p>
          <a:p>
            <a:pPr algn="l">
              <a:spcBef>
                <a:spcPts val="0"/>
              </a:spcBef>
            </a:pPr>
            <a:r>
              <a:rPr lang="en-US" altLang="en-US" sz="2800" dirty="0">
                <a:effectLst>
                  <a:glow rad="101600">
                    <a:schemeClr val="bg1">
                      <a:alpha val="60000"/>
                    </a:schemeClr>
                  </a:glow>
                </a:effectLst>
              </a:rPr>
              <a:t>from the worshippers of God. </a:t>
            </a:r>
          </a:p>
        </p:txBody>
      </p:sp>
      <p:sp>
        <p:nvSpPr>
          <p:cNvPr id="6" name="TextBox 5">
            <a:extLst>
              <a:ext uri="{FF2B5EF4-FFF2-40B4-BE49-F238E27FC236}">
                <a16:creationId xmlns:a16="http://schemas.microsoft.com/office/drawing/2014/main" id="{CDB2BA86-5E26-4F03-8848-78168291F219}"/>
              </a:ext>
            </a:extLst>
          </p:cNvPr>
          <p:cNvSpPr txBox="1"/>
          <p:nvPr/>
        </p:nvSpPr>
        <p:spPr>
          <a:xfrm flipH="1">
            <a:off x="47328" y="188640"/>
            <a:ext cx="12241359" cy="646331"/>
          </a:xfrm>
          <a:prstGeom prst="rect">
            <a:avLst/>
          </a:prstGeom>
          <a:noFill/>
        </p:spPr>
        <p:txBody>
          <a:bodyPr wrap="square" rtlCol="0">
            <a:spAutoFit/>
          </a:bodyPr>
          <a:lstStyle/>
          <a:p>
            <a:pPr algn="ctr"/>
            <a:r>
              <a:rPr lang="en-US" sz="3600" b="1" dirty="0">
                <a:effectLst>
                  <a:glow rad="101600">
                    <a:schemeClr val="bg1">
                      <a:alpha val="60000"/>
                    </a:schemeClr>
                  </a:glow>
                </a:effectLst>
              </a:rPr>
              <a:t>Apostates separate from God’s People</a:t>
            </a:r>
            <a:endParaRPr lang="en-NZ" sz="3600" b="1" dirty="0">
              <a:effectLst>
                <a:glow rad="101600">
                  <a:schemeClr val="bg1">
                    <a:alpha val="60000"/>
                  </a:schemeClr>
                </a:glow>
              </a:effectLst>
            </a:endParaRPr>
          </a:p>
        </p:txBody>
      </p:sp>
      <p:sp>
        <p:nvSpPr>
          <p:cNvPr id="10" name="TextBox 9">
            <a:extLst>
              <a:ext uri="{FF2B5EF4-FFF2-40B4-BE49-F238E27FC236}">
                <a16:creationId xmlns:a16="http://schemas.microsoft.com/office/drawing/2014/main" id="{88EFA892-5385-4D40-8FFD-CAE1C0B3836F}"/>
              </a:ext>
            </a:extLst>
          </p:cNvPr>
          <p:cNvSpPr txBox="1"/>
          <p:nvPr/>
        </p:nvSpPr>
        <p:spPr>
          <a:xfrm>
            <a:off x="2927648" y="1268760"/>
            <a:ext cx="3168352" cy="523220"/>
          </a:xfrm>
          <a:prstGeom prst="rect">
            <a:avLst/>
          </a:prstGeom>
          <a:noFill/>
        </p:spPr>
        <p:txBody>
          <a:bodyPr wrap="square" rtlCol="0">
            <a:spAutoFit/>
          </a:bodyPr>
          <a:lstStyle/>
          <a:p>
            <a:pPr algn="ctr"/>
            <a:r>
              <a:rPr lang="en-US" sz="2800" dirty="0">
                <a:effectLst>
                  <a:glow rad="101600">
                    <a:schemeClr val="bg1">
                      <a:alpha val="60000"/>
                    </a:schemeClr>
                  </a:glow>
                </a:effectLst>
              </a:rPr>
              <a:t>PP 188</a:t>
            </a:r>
            <a:endParaRPr lang="en-NZ" sz="2800" dirty="0">
              <a:effectLst>
                <a:glow rad="101600">
                  <a:schemeClr val="bg1">
                    <a:alpha val="60000"/>
                  </a:schemeClr>
                </a:glow>
              </a:effectLst>
            </a:endParaRPr>
          </a:p>
        </p:txBody>
      </p:sp>
    </p:spTree>
    <p:extLst>
      <p:ext uri="{BB962C8B-B14F-4D97-AF65-F5344CB8AC3E}">
        <p14:creationId xmlns:p14="http://schemas.microsoft.com/office/powerpoint/2010/main" val="15793497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B52A01-DD37-4479-8C64-0040817A4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8" y="26622"/>
            <a:ext cx="12144672" cy="7002778"/>
          </a:xfrm>
          <a:prstGeom prst="rect">
            <a:avLst/>
          </a:prstGeom>
        </p:spPr>
      </p:pic>
    </p:spTree>
    <p:extLst>
      <p:ext uri="{BB962C8B-B14F-4D97-AF65-F5344CB8AC3E}">
        <p14:creationId xmlns:p14="http://schemas.microsoft.com/office/powerpoint/2010/main" val="24583330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24876" y="2636912"/>
            <a:ext cx="5054815" cy="3046988"/>
          </a:xfrm>
          <a:prstGeom prst="rect">
            <a:avLst/>
          </a:prstGeom>
          <a:noFill/>
        </p:spPr>
        <p:txBody>
          <a:bodyPr wrap="square" rtlCol="0">
            <a:spAutoFit/>
          </a:bodyPr>
          <a:lstStyle/>
          <a:p>
            <a:pPr algn="ctr"/>
            <a:r>
              <a:rPr lang="en-NZ" sz="3200" dirty="0"/>
              <a:t>They’re faced with the very real prospect of Donald Trump becoming the leader of the party and it absolutely drives them crazy and they just cannot imagine sharing… </a:t>
            </a:r>
          </a:p>
        </p:txBody>
      </p:sp>
      <p:pic>
        <p:nvPicPr>
          <p:cNvPr id="1026" name="Picture 2" descr="http://img.timeinc.net/time/magazine/archive/covers/1995/1101950109_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79436" cy="68239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03912" y="404664"/>
            <a:ext cx="6696744" cy="1754326"/>
          </a:xfrm>
          <a:prstGeom prst="rect">
            <a:avLst/>
          </a:prstGeom>
          <a:noFill/>
        </p:spPr>
        <p:txBody>
          <a:bodyPr wrap="square" rtlCol="0">
            <a:spAutoFit/>
          </a:bodyPr>
          <a:lstStyle/>
          <a:p>
            <a:pPr algn="ctr"/>
            <a:r>
              <a:rPr lang="en-NZ" sz="3600" b="1" dirty="0"/>
              <a:t>Newt Gingrich interview: </a:t>
            </a:r>
          </a:p>
          <a:p>
            <a:pPr algn="ctr"/>
            <a:r>
              <a:rPr lang="en-NZ" sz="3600" b="1" dirty="0"/>
              <a:t>‘Why does the Republican Party Elite hate Donald Trump?’</a:t>
            </a:r>
          </a:p>
        </p:txBody>
      </p:sp>
    </p:spTree>
    <p:extLst>
      <p:ext uri="{BB962C8B-B14F-4D97-AF65-F5344CB8AC3E}">
        <p14:creationId xmlns:p14="http://schemas.microsoft.com/office/powerpoint/2010/main" val="283568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68008" y="3068960"/>
            <a:ext cx="4807768" cy="2062103"/>
          </a:xfrm>
          <a:prstGeom prst="rect">
            <a:avLst/>
          </a:prstGeom>
          <a:noFill/>
        </p:spPr>
        <p:txBody>
          <a:bodyPr wrap="square" rtlCol="0">
            <a:spAutoFit/>
          </a:bodyPr>
          <a:lstStyle/>
          <a:p>
            <a:pPr algn="ctr"/>
            <a:r>
              <a:rPr lang="en-NZ" sz="3200" dirty="0"/>
              <a:t>…because he is an outsider, he’s not them he’s </a:t>
            </a:r>
          </a:p>
          <a:p>
            <a:pPr algn="ctr"/>
            <a:r>
              <a:rPr lang="en-NZ" sz="3200" dirty="0"/>
              <a:t>not part of the club, </a:t>
            </a:r>
          </a:p>
          <a:p>
            <a:pPr algn="ctr"/>
            <a:r>
              <a:rPr lang="en-NZ" sz="3200" dirty="0"/>
              <a:t>he’s uncontrollable…</a:t>
            </a:r>
          </a:p>
        </p:txBody>
      </p:sp>
      <p:pic>
        <p:nvPicPr>
          <p:cNvPr id="1026" name="Picture 2" descr="http://img.timeinc.net/time/magazine/archive/covers/1995/1101950109_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1" y="0"/>
            <a:ext cx="5179436" cy="68239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12024" y="548680"/>
            <a:ext cx="4208825" cy="1754326"/>
          </a:xfrm>
          <a:prstGeom prst="rect">
            <a:avLst/>
          </a:prstGeom>
          <a:noFill/>
        </p:spPr>
        <p:txBody>
          <a:bodyPr wrap="square" rtlCol="0">
            <a:spAutoFit/>
          </a:bodyPr>
          <a:lstStyle/>
          <a:p>
            <a:pPr algn="ctr"/>
            <a:r>
              <a:rPr lang="en-NZ" sz="3600" b="1" dirty="0"/>
              <a:t>Donald Trump is not considered elite enough for the elite</a:t>
            </a:r>
          </a:p>
        </p:txBody>
      </p:sp>
    </p:spTree>
    <p:extLst>
      <p:ext uri="{BB962C8B-B14F-4D97-AF65-F5344CB8AC3E}">
        <p14:creationId xmlns:p14="http://schemas.microsoft.com/office/powerpoint/2010/main" val="1801971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91944" y="1844824"/>
            <a:ext cx="6408712" cy="4708981"/>
          </a:xfrm>
          <a:prstGeom prst="rect">
            <a:avLst/>
          </a:prstGeom>
          <a:noFill/>
        </p:spPr>
        <p:txBody>
          <a:bodyPr wrap="square" rtlCol="0">
            <a:spAutoFit/>
          </a:bodyPr>
          <a:lstStyle/>
          <a:p>
            <a:pPr algn="ctr"/>
            <a:r>
              <a:rPr lang="en-NZ" sz="3200" dirty="0"/>
              <a:t>…he hasn’t been through </a:t>
            </a:r>
          </a:p>
          <a:p>
            <a:pPr algn="ctr"/>
            <a:r>
              <a:rPr lang="en-NZ" sz="3200" dirty="0"/>
              <a:t>the initiation rites, </a:t>
            </a:r>
          </a:p>
          <a:p>
            <a:pPr algn="ctr"/>
            <a:r>
              <a:rPr lang="en-NZ" sz="3200" b="1" dirty="0">
                <a:solidFill>
                  <a:srgbClr val="FFFF00"/>
                </a:solidFill>
              </a:rPr>
              <a:t>he didn’t belong to </a:t>
            </a:r>
          </a:p>
          <a:p>
            <a:pPr algn="ctr"/>
            <a:r>
              <a:rPr lang="en-NZ" sz="3200" b="1" dirty="0">
                <a:solidFill>
                  <a:srgbClr val="FFFF00"/>
                </a:solidFill>
              </a:rPr>
              <a:t>the secret society.  </a:t>
            </a:r>
          </a:p>
          <a:p>
            <a:pPr algn="ctr"/>
            <a:r>
              <a:rPr lang="en-NZ" sz="3200" dirty="0"/>
              <a:t>They have no idea how </a:t>
            </a:r>
          </a:p>
          <a:p>
            <a:pPr algn="ctr"/>
            <a:r>
              <a:rPr lang="en-NZ" sz="3200" dirty="0"/>
              <a:t>to relate to him.   </a:t>
            </a:r>
          </a:p>
          <a:p>
            <a:pPr algn="ctr"/>
            <a:endParaRPr lang="en-NZ" sz="2400" dirty="0"/>
          </a:p>
          <a:p>
            <a:pPr algn="ctr"/>
            <a:r>
              <a:rPr lang="en-NZ" sz="2800" u="sng" dirty="0">
                <a:hlinkClick r:id="rId2">
                  <a:extLst>
                    <a:ext uri="{A12FA001-AC4F-418D-AE19-62706E023703}">
                      <ahyp:hlinkClr xmlns:ahyp="http://schemas.microsoft.com/office/drawing/2018/hyperlinkcolor" val="tx"/>
                    </a:ext>
                  </a:extLst>
                </a:hlinkClick>
              </a:rPr>
              <a:t>http://www.infowars.com/gingrich</a:t>
            </a:r>
            <a:endParaRPr lang="en-NZ" sz="2800" u="sng" dirty="0"/>
          </a:p>
          <a:p>
            <a:pPr algn="ctr"/>
            <a:r>
              <a:rPr lang="en-NZ" sz="2800" u="sng" dirty="0"/>
              <a:t>-trump-rejected-for-not-being-part</a:t>
            </a:r>
          </a:p>
          <a:p>
            <a:pPr algn="ctr"/>
            <a:r>
              <a:rPr lang="en-NZ" sz="2800" u="sng" dirty="0"/>
              <a:t>-of-the-club/</a:t>
            </a:r>
          </a:p>
        </p:txBody>
      </p:sp>
      <p:pic>
        <p:nvPicPr>
          <p:cNvPr id="1026" name="Picture 2" descr="http://img.timeinc.net/time/magazine/archive/covers/1995/1101950109_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8" y="34092"/>
            <a:ext cx="5179436" cy="68239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51984" y="404664"/>
            <a:ext cx="5256584" cy="1200329"/>
          </a:xfrm>
          <a:prstGeom prst="rect">
            <a:avLst/>
          </a:prstGeom>
          <a:noFill/>
        </p:spPr>
        <p:txBody>
          <a:bodyPr wrap="square" rtlCol="0">
            <a:spAutoFit/>
          </a:bodyPr>
          <a:lstStyle/>
          <a:p>
            <a:pPr algn="ctr"/>
            <a:r>
              <a:rPr lang="en-US" sz="3600" b="1" dirty="0"/>
              <a:t>Trump is not a member of the elite secret societies</a:t>
            </a:r>
            <a:endParaRPr lang="en-NZ" sz="3600" b="1" dirty="0"/>
          </a:p>
        </p:txBody>
      </p:sp>
    </p:spTree>
    <p:extLst>
      <p:ext uri="{BB962C8B-B14F-4D97-AF65-F5344CB8AC3E}">
        <p14:creationId xmlns:p14="http://schemas.microsoft.com/office/powerpoint/2010/main" val="35537711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4B13BA-8BCE-4A8C-8523-EAE535B82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574451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64F48-9859-4ED3-A48B-FA0428392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6" y="0"/>
            <a:ext cx="12195811" cy="6858000"/>
          </a:xfrm>
          <a:prstGeom prst="rect">
            <a:avLst/>
          </a:prstGeom>
        </p:spPr>
      </p:pic>
    </p:spTree>
    <p:extLst>
      <p:ext uri="{BB962C8B-B14F-4D97-AF65-F5344CB8AC3E}">
        <p14:creationId xmlns:p14="http://schemas.microsoft.com/office/powerpoint/2010/main" val="33991385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A715E2-B63C-445F-8F87-AFBB3D6E4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0" y="-99392"/>
            <a:ext cx="12216680" cy="6957392"/>
          </a:xfrm>
          <a:prstGeom prst="rect">
            <a:avLst/>
          </a:prstGeom>
        </p:spPr>
      </p:pic>
    </p:spTree>
    <p:extLst>
      <p:ext uri="{BB962C8B-B14F-4D97-AF65-F5344CB8AC3E}">
        <p14:creationId xmlns:p14="http://schemas.microsoft.com/office/powerpoint/2010/main" val="39799938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FA3B40-0AA1-429E-ADC1-1F44EDE611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65"/>
            <a:ext cx="12192000" cy="6882265"/>
          </a:xfrm>
          <a:prstGeom prst="rect">
            <a:avLst/>
          </a:prstGeom>
        </p:spPr>
      </p:pic>
    </p:spTree>
    <p:extLst>
      <p:ext uri="{BB962C8B-B14F-4D97-AF65-F5344CB8AC3E}">
        <p14:creationId xmlns:p14="http://schemas.microsoft.com/office/powerpoint/2010/main" val="35226731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8402D6-932C-4BDA-AA69-4DB547805C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4" y="-59924"/>
            <a:ext cx="12309421" cy="7089324"/>
          </a:xfrm>
          <a:prstGeom prst="rect">
            <a:avLst/>
          </a:prstGeom>
        </p:spPr>
      </p:pic>
    </p:spTree>
    <p:extLst>
      <p:ext uri="{BB962C8B-B14F-4D97-AF65-F5344CB8AC3E}">
        <p14:creationId xmlns:p14="http://schemas.microsoft.com/office/powerpoint/2010/main" val="41635250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ddees.com/wp-content/uploads/2017/01/Canc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891" y="23678"/>
            <a:ext cx="4788218" cy="6834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660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099C3F-4DFD-4C3C-BE4B-5BD224E98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8" y="0"/>
            <a:ext cx="12144672" cy="6858000"/>
          </a:xfrm>
          <a:prstGeom prst="rect">
            <a:avLst/>
          </a:prstGeom>
        </p:spPr>
      </p:pic>
      <p:sp>
        <p:nvSpPr>
          <p:cNvPr id="6" name="TextBox 5">
            <a:extLst>
              <a:ext uri="{FF2B5EF4-FFF2-40B4-BE49-F238E27FC236}">
                <a16:creationId xmlns:a16="http://schemas.microsoft.com/office/drawing/2014/main" id="{CDB2BA86-5E26-4F03-8848-78168291F219}"/>
              </a:ext>
            </a:extLst>
          </p:cNvPr>
          <p:cNvSpPr txBox="1"/>
          <p:nvPr/>
        </p:nvSpPr>
        <p:spPr>
          <a:xfrm flipH="1">
            <a:off x="47328" y="188640"/>
            <a:ext cx="12241359" cy="646331"/>
          </a:xfrm>
          <a:prstGeom prst="rect">
            <a:avLst/>
          </a:prstGeom>
          <a:noFill/>
        </p:spPr>
        <p:txBody>
          <a:bodyPr wrap="square" rtlCol="0">
            <a:spAutoFit/>
          </a:bodyPr>
          <a:lstStyle/>
          <a:p>
            <a:pPr algn="ctr"/>
            <a:r>
              <a:rPr lang="en-US" sz="3600" b="1" dirty="0">
                <a:effectLst>
                  <a:glow rad="101600">
                    <a:schemeClr val="bg1">
                      <a:alpha val="60000"/>
                    </a:schemeClr>
                  </a:glow>
                </a:effectLst>
              </a:rPr>
              <a:t>Apostates move to plains of Shinar (Babylon)</a:t>
            </a:r>
            <a:endParaRPr lang="en-NZ" sz="3600" b="1" dirty="0">
              <a:effectLst>
                <a:glow rad="101600">
                  <a:schemeClr val="bg1">
                    <a:alpha val="60000"/>
                  </a:schemeClr>
                </a:glow>
              </a:effectLst>
            </a:endParaRPr>
          </a:p>
        </p:txBody>
      </p:sp>
      <p:sp>
        <p:nvSpPr>
          <p:cNvPr id="10" name="TextBox 9">
            <a:extLst>
              <a:ext uri="{FF2B5EF4-FFF2-40B4-BE49-F238E27FC236}">
                <a16:creationId xmlns:a16="http://schemas.microsoft.com/office/drawing/2014/main" id="{88EFA892-5385-4D40-8FFD-CAE1C0B3836F}"/>
              </a:ext>
            </a:extLst>
          </p:cNvPr>
          <p:cNvSpPr txBox="1"/>
          <p:nvPr/>
        </p:nvSpPr>
        <p:spPr>
          <a:xfrm>
            <a:off x="2927648" y="1268760"/>
            <a:ext cx="3168352" cy="523220"/>
          </a:xfrm>
          <a:prstGeom prst="rect">
            <a:avLst/>
          </a:prstGeom>
          <a:noFill/>
        </p:spPr>
        <p:txBody>
          <a:bodyPr wrap="square" rtlCol="0">
            <a:spAutoFit/>
          </a:bodyPr>
          <a:lstStyle/>
          <a:p>
            <a:pPr algn="ctr"/>
            <a:r>
              <a:rPr lang="en-US" sz="2800" dirty="0">
                <a:effectLst>
                  <a:glow rad="101600">
                    <a:schemeClr val="bg1">
                      <a:alpha val="60000"/>
                    </a:schemeClr>
                  </a:glow>
                </a:effectLst>
              </a:rPr>
              <a:t>PP 188</a:t>
            </a:r>
            <a:endParaRPr lang="en-NZ" sz="2800" dirty="0">
              <a:effectLst>
                <a:glow rad="101600">
                  <a:schemeClr val="bg1">
                    <a:alpha val="60000"/>
                  </a:schemeClr>
                </a:glow>
              </a:effectLst>
            </a:endParaRPr>
          </a:p>
        </p:txBody>
      </p:sp>
      <p:sp>
        <p:nvSpPr>
          <p:cNvPr id="2" name="TextBox 1">
            <a:extLst>
              <a:ext uri="{FF2B5EF4-FFF2-40B4-BE49-F238E27FC236}">
                <a16:creationId xmlns:a16="http://schemas.microsoft.com/office/drawing/2014/main" id="{83B31E87-AEAF-41F6-B265-B4BFF9904BBB}"/>
              </a:ext>
            </a:extLst>
          </p:cNvPr>
          <p:cNvSpPr txBox="1"/>
          <p:nvPr/>
        </p:nvSpPr>
        <p:spPr>
          <a:xfrm>
            <a:off x="119336" y="2236862"/>
            <a:ext cx="8352928" cy="3046988"/>
          </a:xfrm>
          <a:prstGeom prst="rect">
            <a:avLst/>
          </a:prstGeom>
          <a:noFill/>
        </p:spPr>
        <p:txBody>
          <a:bodyPr wrap="square" rtlCol="0">
            <a:spAutoFit/>
          </a:bodyPr>
          <a:lstStyle/>
          <a:p>
            <a:pPr algn="ctr">
              <a:spcBef>
                <a:spcPts val="0"/>
              </a:spcBef>
            </a:pPr>
            <a:r>
              <a:rPr lang="en-US" altLang="en-US" sz="3200" dirty="0">
                <a:effectLst>
                  <a:glow rad="101600">
                    <a:schemeClr val="bg1">
                      <a:alpha val="60000"/>
                    </a:schemeClr>
                  </a:glow>
                </a:effectLst>
              </a:rPr>
              <a:t>Accordingly they journeyed to the plain of Shinar, on the banks of the river Euphrates.  </a:t>
            </a:r>
          </a:p>
          <a:p>
            <a:pPr algn="ctr">
              <a:spcBef>
                <a:spcPts val="0"/>
              </a:spcBef>
            </a:pPr>
            <a:r>
              <a:rPr lang="en-US" altLang="en-US" sz="3200" dirty="0">
                <a:effectLst>
                  <a:glow rad="101600">
                    <a:schemeClr val="bg1">
                      <a:alpha val="60000"/>
                    </a:schemeClr>
                  </a:glow>
                </a:effectLst>
              </a:rPr>
              <a:t>The beauty of the situation and the </a:t>
            </a:r>
          </a:p>
          <a:p>
            <a:pPr algn="ctr">
              <a:spcBef>
                <a:spcPts val="0"/>
              </a:spcBef>
            </a:pPr>
            <a:r>
              <a:rPr lang="en-US" altLang="en-US" sz="3200" dirty="0">
                <a:effectLst>
                  <a:glow rad="101600">
                    <a:schemeClr val="bg1">
                      <a:alpha val="60000"/>
                    </a:schemeClr>
                  </a:glow>
                </a:effectLst>
              </a:rPr>
              <a:t>fertility of the soil attracted them, </a:t>
            </a:r>
          </a:p>
          <a:p>
            <a:pPr algn="ctr">
              <a:spcBef>
                <a:spcPts val="0"/>
              </a:spcBef>
            </a:pPr>
            <a:r>
              <a:rPr lang="en-US" altLang="en-US" sz="3200" dirty="0">
                <a:effectLst>
                  <a:glow rad="101600">
                    <a:schemeClr val="bg1">
                      <a:alpha val="60000"/>
                    </a:schemeClr>
                  </a:glow>
                </a:effectLst>
              </a:rPr>
              <a:t>and upon this plain they </a:t>
            </a:r>
          </a:p>
          <a:p>
            <a:pPr algn="ctr">
              <a:spcBef>
                <a:spcPts val="0"/>
              </a:spcBef>
            </a:pPr>
            <a:r>
              <a:rPr lang="en-US" altLang="en-US" sz="3200" dirty="0">
                <a:effectLst>
                  <a:glow rad="101600">
                    <a:schemeClr val="bg1">
                      <a:alpha val="60000"/>
                    </a:schemeClr>
                  </a:glow>
                </a:effectLst>
              </a:rPr>
              <a:t>determined to make their home.</a:t>
            </a:r>
            <a:endParaRPr lang="en-NZ" sz="3200" dirty="0">
              <a:effectLst>
                <a:glow rad="101600">
                  <a:schemeClr val="bg1">
                    <a:alpha val="60000"/>
                  </a:schemeClr>
                </a:glow>
              </a:effectLst>
            </a:endParaRPr>
          </a:p>
        </p:txBody>
      </p:sp>
    </p:spTree>
    <p:extLst>
      <p:ext uri="{BB962C8B-B14F-4D97-AF65-F5344CB8AC3E}">
        <p14:creationId xmlns:p14="http://schemas.microsoft.com/office/powerpoint/2010/main" val="39075229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72850F-D72E-4614-BDE6-BF0865F38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0"/>
            <a:ext cx="12192000" cy="7112000"/>
          </a:xfrm>
          <a:prstGeom prst="rect">
            <a:avLst/>
          </a:prstGeom>
        </p:spPr>
      </p:pic>
    </p:spTree>
    <p:extLst>
      <p:ext uri="{BB962C8B-B14F-4D97-AF65-F5344CB8AC3E}">
        <p14:creationId xmlns:p14="http://schemas.microsoft.com/office/powerpoint/2010/main" val="36499548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D60E1D-3CB8-46D7-BF8C-8CCB4F065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224"/>
            <a:ext cx="12192000" cy="7126631"/>
          </a:xfrm>
          <a:prstGeom prst="rect">
            <a:avLst/>
          </a:prstGeom>
        </p:spPr>
      </p:pic>
    </p:spTree>
    <p:extLst>
      <p:ext uri="{BB962C8B-B14F-4D97-AF65-F5344CB8AC3E}">
        <p14:creationId xmlns:p14="http://schemas.microsoft.com/office/powerpoint/2010/main" val="38187401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13ECF9-A669-4B78-B97C-80060C650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624999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F5A212-3968-4865-A5E6-F2F763AC2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8" y="-171400"/>
            <a:ext cx="12288688" cy="7029400"/>
          </a:xfrm>
          <a:prstGeom prst="rect">
            <a:avLst/>
          </a:prstGeom>
        </p:spPr>
      </p:pic>
    </p:spTree>
    <p:extLst>
      <p:ext uri="{BB962C8B-B14F-4D97-AF65-F5344CB8AC3E}">
        <p14:creationId xmlns:p14="http://schemas.microsoft.com/office/powerpoint/2010/main" val="1270013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676B0B-C9C7-461B-8F48-1B934744FB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0071" y="0"/>
            <a:ext cx="5371858" cy="6858000"/>
          </a:xfrm>
          <a:prstGeom prst="rect">
            <a:avLst/>
          </a:prstGeom>
        </p:spPr>
      </p:pic>
    </p:spTree>
    <p:extLst>
      <p:ext uri="{BB962C8B-B14F-4D97-AF65-F5344CB8AC3E}">
        <p14:creationId xmlns:p14="http://schemas.microsoft.com/office/powerpoint/2010/main" val="13896356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C7E04C-3D7F-4D05-81D4-0D8DB5950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78808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EB4302-CF01-459C-B532-E35B8BF47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1999" cy="2276872"/>
          </a:xfrm>
          <a:prstGeom prst="rect">
            <a:avLst/>
          </a:prstGeom>
        </p:spPr>
      </p:pic>
      <p:pic>
        <p:nvPicPr>
          <p:cNvPr id="5" name="Picture 4">
            <a:extLst>
              <a:ext uri="{FF2B5EF4-FFF2-40B4-BE49-F238E27FC236}">
                <a16:creationId xmlns:a16="http://schemas.microsoft.com/office/drawing/2014/main" id="{C92A7B5C-07B4-491A-B5A7-241758942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8" y="2276873"/>
            <a:ext cx="12144672" cy="6858000"/>
          </a:xfrm>
          <a:prstGeom prst="rect">
            <a:avLst/>
          </a:prstGeom>
        </p:spPr>
      </p:pic>
      <p:pic>
        <p:nvPicPr>
          <p:cNvPr id="7" name="Picture 6">
            <a:extLst>
              <a:ext uri="{FF2B5EF4-FFF2-40B4-BE49-F238E27FC236}">
                <a16:creationId xmlns:a16="http://schemas.microsoft.com/office/drawing/2014/main" id="{E8004301-FCA2-4E24-9EC5-48633CACCD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80000">
            <a:off x="409436" y="3404800"/>
            <a:ext cx="3372713" cy="701101"/>
          </a:xfrm>
          <a:prstGeom prst="rect">
            <a:avLst/>
          </a:prstGeom>
        </p:spPr>
      </p:pic>
    </p:spTree>
    <p:extLst>
      <p:ext uri="{BB962C8B-B14F-4D97-AF65-F5344CB8AC3E}">
        <p14:creationId xmlns:p14="http://schemas.microsoft.com/office/powerpoint/2010/main" val="13036984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A75818-9004-4383-819E-FBC9E8702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802"/>
            <a:ext cx="12260062" cy="7428441"/>
          </a:xfrm>
          <a:prstGeom prst="rect">
            <a:avLst/>
          </a:prstGeom>
        </p:spPr>
      </p:pic>
    </p:spTree>
    <p:extLst>
      <p:ext uri="{BB962C8B-B14F-4D97-AF65-F5344CB8AC3E}">
        <p14:creationId xmlns:p14="http://schemas.microsoft.com/office/powerpoint/2010/main" val="9392688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ope-francis-orders-vatican-to-sponsor-chrislam-islamic-art-exhib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377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09856" y="361984"/>
            <a:ext cx="3340234" cy="923330"/>
          </a:xfrm>
          <a:prstGeom prst="rect">
            <a:avLst/>
          </a:prstGeom>
          <a:noFill/>
        </p:spPr>
        <p:txBody>
          <a:bodyPr wrap="square" rtlCol="0">
            <a:spAutoFit/>
          </a:bodyPr>
          <a:lstStyle/>
          <a:p>
            <a:pPr algn="ctr"/>
            <a:r>
              <a:rPr lang="en-NZ" sz="5400" b="1" dirty="0" err="1">
                <a:effectLst>
                  <a:glow rad="101600">
                    <a:schemeClr val="bg1">
                      <a:alpha val="60000"/>
                    </a:schemeClr>
                  </a:glow>
                </a:effectLst>
              </a:rPr>
              <a:t>Chrislam</a:t>
            </a:r>
            <a:endParaRPr lang="en-NZ" sz="5400" b="1" dirty="0">
              <a:effectLst>
                <a:glow rad="101600">
                  <a:schemeClr val="bg1">
                    <a:alpha val="60000"/>
                  </a:schemeClr>
                </a:glow>
              </a:effectLst>
            </a:endParaRPr>
          </a:p>
        </p:txBody>
      </p:sp>
    </p:spTree>
    <p:extLst>
      <p:ext uri="{BB962C8B-B14F-4D97-AF65-F5344CB8AC3E}">
        <p14:creationId xmlns:p14="http://schemas.microsoft.com/office/powerpoint/2010/main" val="33812083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e Purpose Driven Plan To Destroy The Chu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34470" y="340229"/>
            <a:ext cx="4765182" cy="923330"/>
          </a:xfrm>
          <a:prstGeom prst="rect">
            <a:avLst/>
          </a:prstGeom>
          <a:noFill/>
        </p:spPr>
        <p:txBody>
          <a:bodyPr wrap="square" rtlCol="0">
            <a:spAutoFit/>
          </a:bodyPr>
          <a:lstStyle/>
          <a:p>
            <a:pPr algn="ctr"/>
            <a:r>
              <a:rPr lang="en-NZ" sz="5400" b="1" dirty="0" err="1"/>
              <a:t>Chrislam</a:t>
            </a:r>
            <a:endParaRPr lang="en-NZ" sz="5400" b="1" dirty="0"/>
          </a:p>
        </p:txBody>
      </p:sp>
    </p:spTree>
    <p:extLst>
      <p:ext uri="{BB962C8B-B14F-4D97-AF65-F5344CB8AC3E}">
        <p14:creationId xmlns:p14="http://schemas.microsoft.com/office/powerpoint/2010/main" val="3419457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099C3F-4DFD-4C3C-BE4B-5BD224E98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8" y="0"/>
            <a:ext cx="12144672" cy="6858000"/>
          </a:xfrm>
          <a:prstGeom prst="rect">
            <a:avLst/>
          </a:prstGeom>
        </p:spPr>
      </p:pic>
      <p:sp>
        <p:nvSpPr>
          <p:cNvPr id="6" name="TextBox 5">
            <a:extLst>
              <a:ext uri="{FF2B5EF4-FFF2-40B4-BE49-F238E27FC236}">
                <a16:creationId xmlns:a16="http://schemas.microsoft.com/office/drawing/2014/main" id="{CDB2BA86-5E26-4F03-8848-78168291F219}"/>
              </a:ext>
            </a:extLst>
          </p:cNvPr>
          <p:cNvSpPr txBox="1"/>
          <p:nvPr/>
        </p:nvSpPr>
        <p:spPr>
          <a:xfrm flipH="1">
            <a:off x="47328" y="188640"/>
            <a:ext cx="12241359" cy="646331"/>
          </a:xfrm>
          <a:prstGeom prst="rect">
            <a:avLst/>
          </a:prstGeom>
          <a:noFill/>
        </p:spPr>
        <p:txBody>
          <a:bodyPr wrap="square" rtlCol="0">
            <a:spAutoFit/>
          </a:bodyPr>
          <a:lstStyle/>
          <a:p>
            <a:pPr algn="ctr"/>
            <a:r>
              <a:rPr lang="en-US" sz="3600" b="1" dirty="0">
                <a:effectLst>
                  <a:glow rad="101600">
                    <a:schemeClr val="bg1">
                      <a:alpha val="60000"/>
                    </a:schemeClr>
                  </a:glow>
                </a:effectLst>
              </a:rPr>
              <a:t>Apostates begin to build city of Babylon</a:t>
            </a:r>
            <a:endParaRPr lang="en-NZ" sz="3600" b="1" dirty="0">
              <a:effectLst>
                <a:glow rad="101600">
                  <a:schemeClr val="bg1">
                    <a:alpha val="60000"/>
                  </a:schemeClr>
                </a:glow>
              </a:effectLst>
            </a:endParaRPr>
          </a:p>
        </p:txBody>
      </p:sp>
      <p:sp>
        <p:nvSpPr>
          <p:cNvPr id="10" name="TextBox 9">
            <a:extLst>
              <a:ext uri="{FF2B5EF4-FFF2-40B4-BE49-F238E27FC236}">
                <a16:creationId xmlns:a16="http://schemas.microsoft.com/office/drawing/2014/main" id="{88EFA892-5385-4D40-8FFD-CAE1C0B3836F}"/>
              </a:ext>
            </a:extLst>
          </p:cNvPr>
          <p:cNvSpPr txBox="1"/>
          <p:nvPr/>
        </p:nvSpPr>
        <p:spPr>
          <a:xfrm>
            <a:off x="2927648" y="1268760"/>
            <a:ext cx="3168352" cy="523220"/>
          </a:xfrm>
          <a:prstGeom prst="rect">
            <a:avLst/>
          </a:prstGeom>
          <a:noFill/>
        </p:spPr>
        <p:txBody>
          <a:bodyPr wrap="square" rtlCol="0">
            <a:spAutoFit/>
          </a:bodyPr>
          <a:lstStyle/>
          <a:p>
            <a:pPr algn="ctr"/>
            <a:r>
              <a:rPr lang="en-US" sz="2800" dirty="0">
                <a:effectLst>
                  <a:glow rad="101600">
                    <a:schemeClr val="bg1">
                      <a:alpha val="60000"/>
                    </a:schemeClr>
                  </a:glow>
                </a:effectLst>
              </a:rPr>
              <a:t>PP 188</a:t>
            </a:r>
            <a:endParaRPr lang="en-NZ" sz="2800" dirty="0">
              <a:effectLst>
                <a:glow rad="101600">
                  <a:schemeClr val="bg1">
                    <a:alpha val="60000"/>
                  </a:schemeClr>
                </a:glow>
              </a:effectLst>
            </a:endParaRPr>
          </a:p>
        </p:txBody>
      </p:sp>
      <p:sp>
        <p:nvSpPr>
          <p:cNvPr id="2" name="TextBox 1">
            <a:extLst>
              <a:ext uri="{FF2B5EF4-FFF2-40B4-BE49-F238E27FC236}">
                <a16:creationId xmlns:a16="http://schemas.microsoft.com/office/drawing/2014/main" id="{83B31E87-AEAF-41F6-B265-B4BFF9904BBB}"/>
              </a:ext>
            </a:extLst>
          </p:cNvPr>
          <p:cNvSpPr txBox="1"/>
          <p:nvPr/>
        </p:nvSpPr>
        <p:spPr>
          <a:xfrm>
            <a:off x="119336" y="2236862"/>
            <a:ext cx="7560840" cy="3046988"/>
          </a:xfrm>
          <a:prstGeom prst="rect">
            <a:avLst/>
          </a:prstGeom>
          <a:noFill/>
        </p:spPr>
        <p:txBody>
          <a:bodyPr wrap="square" rtlCol="0">
            <a:spAutoFit/>
          </a:bodyPr>
          <a:lstStyle/>
          <a:p>
            <a:pPr algn="ctr"/>
            <a:r>
              <a:rPr lang="en-US" altLang="en-US" sz="3200" dirty="0">
                <a:effectLst>
                  <a:glow rad="101600">
                    <a:schemeClr val="bg1">
                      <a:alpha val="60000"/>
                    </a:schemeClr>
                  </a:glow>
                </a:effectLst>
              </a:rPr>
              <a:t>Here they decided to build a city, </a:t>
            </a:r>
          </a:p>
          <a:p>
            <a:pPr algn="ctr"/>
            <a:r>
              <a:rPr lang="en-US" altLang="en-US" sz="3200" dirty="0">
                <a:effectLst>
                  <a:glow rad="101600">
                    <a:schemeClr val="bg1">
                      <a:alpha val="60000"/>
                    </a:schemeClr>
                  </a:glow>
                </a:effectLst>
              </a:rPr>
              <a:t>and in it a tower of such stupendous height as should render it the wonder of the world.  These enterprises were designed to </a:t>
            </a:r>
          </a:p>
          <a:p>
            <a:pPr algn="ctr"/>
            <a:r>
              <a:rPr lang="en-US" altLang="en-US" sz="3200" dirty="0">
                <a:effectLst>
                  <a:glow rad="101600">
                    <a:schemeClr val="bg1">
                      <a:alpha val="60000"/>
                    </a:schemeClr>
                  </a:glow>
                </a:effectLst>
              </a:rPr>
              <a:t>prevent the people from scattering </a:t>
            </a:r>
          </a:p>
          <a:p>
            <a:pPr algn="ctr"/>
            <a:r>
              <a:rPr lang="en-US" altLang="en-US" sz="3200" dirty="0">
                <a:effectLst>
                  <a:glow rad="101600">
                    <a:schemeClr val="bg1">
                      <a:alpha val="60000"/>
                    </a:schemeClr>
                  </a:glow>
                </a:effectLst>
              </a:rPr>
              <a:t>abroad in colonies. </a:t>
            </a:r>
            <a:endParaRPr lang="en-NZ" sz="3200" dirty="0">
              <a:effectLst>
                <a:glow rad="101600">
                  <a:schemeClr val="bg1">
                    <a:alpha val="60000"/>
                  </a:schemeClr>
                </a:glow>
              </a:effectLst>
            </a:endParaRPr>
          </a:p>
        </p:txBody>
      </p:sp>
    </p:spTree>
    <p:extLst>
      <p:ext uri="{BB962C8B-B14F-4D97-AF65-F5344CB8AC3E}">
        <p14:creationId xmlns:p14="http://schemas.microsoft.com/office/powerpoint/2010/main" val="37615180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images.christianpost.com/full/41064/rick-warren-to-muslims-talk-is-cheap-lets-work-togeth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3352" y="188640"/>
            <a:ext cx="7560840" cy="1569660"/>
          </a:xfrm>
          <a:prstGeom prst="rect">
            <a:avLst/>
          </a:prstGeom>
          <a:noFill/>
        </p:spPr>
        <p:txBody>
          <a:bodyPr wrap="square" rtlCol="0">
            <a:spAutoFit/>
          </a:bodyPr>
          <a:lstStyle/>
          <a:p>
            <a:pPr algn="ctr"/>
            <a:r>
              <a:rPr lang="en-NZ" sz="3200" dirty="0"/>
              <a:t>Rick Warren at the 46th annual </a:t>
            </a:r>
          </a:p>
          <a:p>
            <a:pPr algn="ctr"/>
            <a:r>
              <a:rPr lang="en-NZ" sz="3200" dirty="0"/>
              <a:t>Islamic Society of North America </a:t>
            </a:r>
          </a:p>
          <a:p>
            <a:pPr algn="ctr"/>
            <a:r>
              <a:rPr lang="en-NZ" sz="3200" dirty="0"/>
              <a:t>(ISNA) convention  </a:t>
            </a:r>
            <a:r>
              <a:rPr lang="en-NZ" sz="2800" i="1" dirty="0"/>
              <a:t>July 4, 2009.</a:t>
            </a:r>
          </a:p>
        </p:txBody>
      </p:sp>
    </p:spTree>
    <p:extLst>
      <p:ext uri="{BB962C8B-B14F-4D97-AF65-F5344CB8AC3E}">
        <p14:creationId xmlns:p14="http://schemas.microsoft.com/office/powerpoint/2010/main" val="30714121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bereanresearch.org/wp-content/uploads/2015/07/Rick-Warren-and-Pope-Franc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5580"/>
            <a:ext cx="12192000" cy="7966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9764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ruce\Pictures\Rick Warren1.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89647" y="-27384"/>
            <a:ext cx="8812709" cy="13681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ruce\Pictures\Rick Warren.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89647" y="1340768"/>
            <a:ext cx="8812709" cy="55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1920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theflyingcameldotorg.files.wordpress.com/2012/09/st-peters-episcopal-church-chrisl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94"/>
            <a:ext cx="12192000" cy="6872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2846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nowtheendbegins.com/blog/wp-content/uploads/chrislam-in-amer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2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5278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2E860B-8530-4D95-ACE6-CF56084F9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 y="0"/>
            <a:ext cx="12184729" cy="6858000"/>
          </a:xfrm>
          <a:prstGeom prst="rect">
            <a:avLst/>
          </a:prstGeom>
        </p:spPr>
      </p:pic>
    </p:spTree>
    <p:extLst>
      <p:ext uri="{BB962C8B-B14F-4D97-AF65-F5344CB8AC3E}">
        <p14:creationId xmlns:p14="http://schemas.microsoft.com/office/powerpoint/2010/main" val="35184200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2D3B97-A6CF-44C0-B356-B11555AD13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45" y="14053"/>
            <a:ext cx="6711527" cy="4789130"/>
          </a:xfrm>
          <a:prstGeom prst="rect">
            <a:avLst/>
          </a:prstGeom>
        </p:spPr>
      </p:pic>
      <p:sp>
        <p:nvSpPr>
          <p:cNvPr id="4" name="Rectangle 3">
            <a:extLst>
              <a:ext uri="{FF2B5EF4-FFF2-40B4-BE49-F238E27FC236}">
                <a16:creationId xmlns:a16="http://schemas.microsoft.com/office/drawing/2014/main" id="{15DC438A-2C99-4897-B0FD-0619FB80DC4D}"/>
              </a:ext>
            </a:extLst>
          </p:cNvPr>
          <p:cNvSpPr/>
          <p:nvPr/>
        </p:nvSpPr>
        <p:spPr>
          <a:xfrm>
            <a:off x="6825939" y="2276872"/>
            <a:ext cx="5366061" cy="4524315"/>
          </a:xfrm>
          <a:prstGeom prst="rect">
            <a:avLst/>
          </a:prstGeom>
        </p:spPr>
        <p:txBody>
          <a:bodyPr wrap="square">
            <a:spAutoFit/>
          </a:bodyPr>
          <a:lstStyle/>
          <a:p>
            <a:pPr algn="ctr"/>
            <a:r>
              <a:rPr lang="en-NZ" sz="3200" dirty="0"/>
              <a:t>It is true that the idea of conquest is inherent in the </a:t>
            </a:r>
          </a:p>
          <a:p>
            <a:pPr algn="ctr"/>
            <a:r>
              <a:rPr lang="en-NZ" sz="3200" dirty="0"/>
              <a:t>soul of Islam, however, it is also possible to interpret the objective in Matthew's Gospel, where Jesus sends His disciples to all nations, in terms of the same idea of conquest.</a:t>
            </a:r>
          </a:p>
          <a:p>
            <a:pPr algn="ctr"/>
            <a:r>
              <a:rPr lang="en-NZ" sz="2800" i="1" dirty="0"/>
              <a:t>Pope Francis</a:t>
            </a:r>
          </a:p>
        </p:txBody>
      </p:sp>
      <p:sp>
        <p:nvSpPr>
          <p:cNvPr id="6" name="TextBox 5">
            <a:extLst>
              <a:ext uri="{FF2B5EF4-FFF2-40B4-BE49-F238E27FC236}">
                <a16:creationId xmlns:a16="http://schemas.microsoft.com/office/drawing/2014/main" id="{D4DD1500-F308-4F5E-AEFB-7BB22BF2936F}"/>
              </a:ext>
            </a:extLst>
          </p:cNvPr>
          <p:cNvSpPr txBox="1"/>
          <p:nvPr/>
        </p:nvSpPr>
        <p:spPr>
          <a:xfrm>
            <a:off x="6960096" y="332656"/>
            <a:ext cx="4608512" cy="1323439"/>
          </a:xfrm>
          <a:prstGeom prst="rect">
            <a:avLst/>
          </a:prstGeom>
          <a:noFill/>
        </p:spPr>
        <p:txBody>
          <a:bodyPr wrap="square" rtlCol="0">
            <a:spAutoFit/>
          </a:bodyPr>
          <a:lstStyle/>
          <a:p>
            <a:pPr algn="ctr"/>
            <a:r>
              <a:rPr lang="en-US" sz="4000" b="1" dirty="0"/>
              <a:t>The meeting is </a:t>
            </a:r>
          </a:p>
          <a:p>
            <a:pPr algn="ctr"/>
            <a:r>
              <a:rPr lang="en-US" sz="4000" b="1" dirty="0"/>
              <a:t>the message</a:t>
            </a:r>
            <a:endParaRPr lang="en-NZ" sz="4000" b="1" dirty="0"/>
          </a:p>
        </p:txBody>
      </p:sp>
      <p:sp>
        <p:nvSpPr>
          <p:cNvPr id="8" name="TextBox 7">
            <a:extLst>
              <a:ext uri="{FF2B5EF4-FFF2-40B4-BE49-F238E27FC236}">
                <a16:creationId xmlns:a16="http://schemas.microsoft.com/office/drawing/2014/main" id="{20899F53-B844-433F-8552-5D5180AF4D6B}"/>
              </a:ext>
            </a:extLst>
          </p:cNvPr>
          <p:cNvSpPr txBox="1"/>
          <p:nvPr/>
        </p:nvSpPr>
        <p:spPr>
          <a:xfrm>
            <a:off x="140556" y="5013176"/>
            <a:ext cx="6495503" cy="1569660"/>
          </a:xfrm>
          <a:prstGeom prst="rect">
            <a:avLst/>
          </a:prstGeom>
          <a:noFill/>
        </p:spPr>
        <p:txBody>
          <a:bodyPr wrap="square" rtlCol="0">
            <a:spAutoFit/>
          </a:bodyPr>
          <a:lstStyle/>
          <a:p>
            <a:pPr algn="ctr"/>
            <a:r>
              <a:rPr lang="en-US" sz="2400" dirty="0"/>
              <a:t>Pope Francis welcomes Sheikh Ahmed al-Tayeb, the grand imam of Al-Azhar and the highest religious authority of the Sunni Muslims, </a:t>
            </a:r>
          </a:p>
          <a:p>
            <a:pPr algn="ctr"/>
            <a:r>
              <a:rPr lang="en-US" sz="2400" dirty="0"/>
              <a:t>to the Vatican on May 23, 2016</a:t>
            </a:r>
            <a:endParaRPr lang="en-NZ" sz="2400" dirty="0"/>
          </a:p>
        </p:txBody>
      </p:sp>
    </p:spTree>
    <p:extLst>
      <p:ext uri="{BB962C8B-B14F-4D97-AF65-F5344CB8AC3E}">
        <p14:creationId xmlns:p14="http://schemas.microsoft.com/office/powerpoint/2010/main" val="32418037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benidradici.files.wordpress.com/2014/02/capturc48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2923" cy="4502250"/>
          </a:xfrm>
          <a:prstGeom prst="rect">
            <a:avLst/>
          </a:prstGeom>
          <a:noFill/>
          <a:extLst>
            <a:ext uri="{909E8E84-426E-40DD-AFC4-6F175D3DCCD1}">
              <a14:hiddenFill xmlns:a14="http://schemas.microsoft.com/office/drawing/2010/main">
                <a:solidFill>
                  <a:srgbClr val="FFFFFF"/>
                </a:solidFill>
              </a14:hiddenFill>
            </a:ext>
          </a:extLst>
        </p:spPr>
      </p:pic>
      <p:pic>
        <p:nvPicPr>
          <p:cNvPr id="126982" name="Picture 6" descr="http://i1.ytimg.com/vi/k3h-KfsD_iw/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8562" y="-747464"/>
            <a:ext cx="6096000" cy="5728175"/>
          </a:xfrm>
          <a:prstGeom prst="rect">
            <a:avLst/>
          </a:prstGeom>
          <a:noFill/>
          <a:extLst>
            <a:ext uri="{909E8E84-426E-40DD-AFC4-6F175D3DCCD1}">
              <a14:hiddenFill xmlns:a14="http://schemas.microsoft.com/office/drawing/2010/main">
                <a:solidFill>
                  <a:srgbClr val="FFFFFF"/>
                </a:solidFill>
              </a14:hiddenFill>
            </a:ext>
          </a:extLst>
        </p:spPr>
      </p:pic>
      <p:pic>
        <p:nvPicPr>
          <p:cNvPr id="126980" name="Picture 4" descr="http://1.bp.blogspot.com/-1Zq8NHCAZCY/UwpGIAkzDjI/AAAAAAAAMTU/5bNR3gRNiXo/s1600/pope+francis+video+message+to+heretic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641916"/>
            <a:ext cx="6128562" cy="33843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5400" y="5224318"/>
            <a:ext cx="4332286" cy="646331"/>
          </a:xfrm>
          <a:prstGeom prst="rect">
            <a:avLst/>
          </a:prstGeom>
          <a:noFill/>
        </p:spPr>
        <p:txBody>
          <a:bodyPr wrap="square" rtlCol="0">
            <a:spAutoFit/>
          </a:bodyPr>
          <a:lstStyle/>
          <a:p>
            <a:pPr algn="ctr"/>
            <a:r>
              <a:rPr lang="en-NZ" sz="3600" b="1" dirty="0"/>
              <a:t>The Protest is over</a:t>
            </a:r>
          </a:p>
        </p:txBody>
      </p:sp>
    </p:spTree>
    <p:extLst>
      <p:ext uri="{BB962C8B-B14F-4D97-AF65-F5344CB8AC3E}">
        <p14:creationId xmlns:p14="http://schemas.microsoft.com/office/powerpoint/2010/main" val="37383188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Bishop Tony Palmer: 'Brothers and sisters, Luther's protest is over. Is you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592513"/>
            <a:ext cx="8400256"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2" descr="http://www.outsidethebeltway.com/wp-content/uploads/2014/10/Pope-Franc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3613" y="2"/>
            <a:ext cx="7453425"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1"/>
          <p:cNvSpPr txBox="1">
            <a:spLocks noChangeArrowheads="1"/>
          </p:cNvSpPr>
          <p:nvPr/>
        </p:nvSpPr>
        <p:spPr bwMode="auto">
          <a:xfrm>
            <a:off x="119336" y="1577369"/>
            <a:ext cx="4131533"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NZ" altLang="en-US" dirty="0">
                <a:latin typeface="+mn-lt"/>
              </a:rPr>
              <a:t>Brothers and sisters, Luther's protest is over. Is yours?</a:t>
            </a:r>
          </a:p>
          <a:p>
            <a:pPr algn="ctr">
              <a:spcBef>
                <a:spcPct val="0"/>
              </a:spcBef>
              <a:buFontTx/>
              <a:buNone/>
            </a:pPr>
            <a:endParaRPr lang="en-NZ" altLang="en-US" sz="1800" dirty="0"/>
          </a:p>
        </p:txBody>
      </p:sp>
      <p:sp>
        <p:nvSpPr>
          <p:cNvPr id="78853" name="TextBox 3"/>
          <p:cNvSpPr txBox="1">
            <a:spLocks noChangeArrowheads="1"/>
          </p:cNvSpPr>
          <p:nvPr/>
        </p:nvSpPr>
        <p:spPr bwMode="auto">
          <a:xfrm>
            <a:off x="8400256" y="3934491"/>
            <a:ext cx="333658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NZ" altLang="en-US" dirty="0">
                <a:latin typeface="+mn-lt"/>
              </a:rPr>
              <a:t>Bishop                 Tony Palmer Pentecostal </a:t>
            </a:r>
          </a:p>
          <a:p>
            <a:pPr algn="ctr">
              <a:spcBef>
                <a:spcPct val="0"/>
              </a:spcBef>
              <a:buFontTx/>
              <a:buNone/>
            </a:pPr>
            <a:r>
              <a:rPr lang="en-NZ" altLang="en-US" dirty="0">
                <a:latin typeface="+mn-lt"/>
              </a:rPr>
              <a:t>leaders meeting </a:t>
            </a:r>
          </a:p>
          <a:p>
            <a:pPr algn="ctr">
              <a:spcBef>
                <a:spcPct val="0"/>
              </a:spcBef>
              <a:buFontTx/>
              <a:buNone/>
            </a:pPr>
            <a:r>
              <a:rPr lang="en-NZ" altLang="en-US" sz="2800" i="1" dirty="0">
                <a:latin typeface="+mn-lt"/>
              </a:rPr>
              <a:t>Feb. 21, 2014.</a:t>
            </a:r>
          </a:p>
        </p:txBody>
      </p:sp>
      <p:sp>
        <p:nvSpPr>
          <p:cNvPr id="78854" name="TextBox 4"/>
          <p:cNvSpPr txBox="1">
            <a:spLocks noChangeArrowheads="1"/>
          </p:cNvSpPr>
          <p:nvPr/>
        </p:nvSpPr>
        <p:spPr bwMode="auto">
          <a:xfrm>
            <a:off x="191344" y="208555"/>
            <a:ext cx="41048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NZ" altLang="en-US" sz="3600" b="1" dirty="0">
                <a:latin typeface="+mn-lt"/>
              </a:rPr>
              <a:t>Is the Protestant Reformation Over?</a:t>
            </a:r>
            <a:r>
              <a:rPr lang="en-NZ" altLang="en-US" sz="3600" b="1" dirty="0">
                <a:solidFill>
                  <a:schemeClr val="bg1"/>
                </a:solidFill>
              </a:rPr>
              <a:t>?</a:t>
            </a:r>
          </a:p>
        </p:txBody>
      </p:sp>
    </p:spTree>
    <p:extLst>
      <p:ext uri="{BB962C8B-B14F-4D97-AF65-F5344CB8AC3E}">
        <p14:creationId xmlns:p14="http://schemas.microsoft.com/office/powerpoint/2010/main" val="31593781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nl0504-rat-rel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4" y="0"/>
            <a:ext cx="11522075"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5"/>
          <p:cNvSpPr txBox="1">
            <a:spLocks noChangeArrowheads="1"/>
          </p:cNvSpPr>
          <p:nvPr/>
        </p:nvSpPr>
        <p:spPr bwMode="auto">
          <a:xfrm>
            <a:off x="766764" y="4749800"/>
            <a:ext cx="10658475" cy="1384300"/>
          </a:xfrm>
          <a:prstGeom prst="rect">
            <a:avLst/>
          </a:prstGeom>
          <a:noFill/>
          <a:ln>
            <a:noFill/>
          </a:ln>
          <a:effectLst/>
          <a:extLst>
            <a:ext uri="{909E8E84-426E-40DD-AFC4-6F175D3DCCD1}">
              <a14:hiddenFill xmlns:a14="http://schemas.microsoft.com/office/drawing/2010/main">
                <a:solidFill>
                  <a:schemeClr val="tx1">
                    <a:alpha val="61176"/>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br>
              <a:rPr lang="en-US" altLang="en-US" sz="2000" dirty="0"/>
            </a:br>
            <a:r>
              <a:rPr lang="en-US" altLang="en-US" b="1" dirty="0">
                <a:latin typeface="Calibri" pitchFamily="34" charset="0"/>
                <a:cs typeface="Calibri" pitchFamily="34" charset="0"/>
              </a:rPr>
              <a:t>World religious leaders applaud Pope Benedict XVI during a meeting in the Sala Clementina, the Vatican, April 25, 2005</a:t>
            </a:r>
            <a:r>
              <a:rPr lang="en-US" altLang="en-US" b="1" i="1" dirty="0">
                <a:latin typeface="Calibri" pitchFamily="34" charset="0"/>
                <a:cs typeface="Calibri" pitchFamily="34" charset="0"/>
              </a:rPr>
              <a:t> </a:t>
            </a:r>
          </a:p>
        </p:txBody>
      </p:sp>
      <p:sp>
        <p:nvSpPr>
          <p:cNvPr id="60420" name="Text Box 7"/>
          <p:cNvSpPr txBox="1">
            <a:spLocks noChangeArrowheads="1"/>
          </p:cNvSpPr>
          <p:nvPr/>
        </p:nvSpPr>
        <p:spPr bwMode="auto">
          <a:xfrm>
            <a:off x="1271465" y="3733801"/>
            <a:ext cx="9649071" cy="1138773"/>
          </a:xfrm>
          <a:prstGeom prst="rect">
            <a:avLst/>
          </a:prstGeom>
          <a:noFill/>
          <a:ln>
            <a:noFill/>
          </a:ln>
          <a:effectLst/>
          <a:extLst>
            <a:ext uri="{909E8E84-426E-40DD-AFC4-6F175D3DCCD1}">
              <a14:hiddenFill xmlns:a14="http://schemas.microsoft.com/office/drawing/2010/main">
                <a:solidFill>
                  <a:schemeClr val="tx1">
                    <a:alpha val="61176"/>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3600" dirty="0">
                <a:latin typeface="Calibri" pitchFamily="34" charset="0"/>
                <a:cs typeface="Calibri" pitchFamily="34" charset="0"/>
              </a:rPr>
              <a:t>…and all the world wondered after the beast.  </a:t>
            </a:r>
            <a:r>
              <a:rPr lang="en-NZ" altLang="en-US" dirty="0">
                <a:latin typeface="Calibri" pitchFamily="34" charset="0"/>
                <a:cs typeface="Calibri" pitchFamily="34" charset="0"/>
              </a:rPr>
              <a:t>Rev.13:3.</a:t>
            </a:r>
            <a:endParaRPr lang="en-US" altLang="en-US" dirty="0">
              <a:latin typeface="Calibri" pitchFamily="34" charset="0"/>
              <a:cs typeface="Calibri" pitchFamily="34" charset="0"/>
            </a:endParaRPr>
          </a:p>
        </p:txBody>
      </p:sp>
    </p:spTree>
    <p:extLst>
      <p:ext uri="{BB962C8B-B14F-4D97-AF65-F5344CB8AC3E}">
        <p14:creationId xmlns:p14="http://schemas.microsoft.com/office/powerpoint/2010/main" val="519984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099C3F-4DFD-4C3C-BE4B-5BD224E98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8" y="0"/>
            <a:ext cx="12144672" cy="6858000"/>
          </a:xfrm>
          <a:prstGeom prst="rect">
            <a:avLst/>
          </a:prstGeom>
        </p:spPr>
      </p:pic>
      <p:sp>
        <p:nvSpPr>
          <p:cNvPr id="6" name="TextBox 5">
            <a:extLst>
              <a:ext uri="{FF2B5EF4-FFF2-40B4-BE49-F238E27FC236}">
                <a16:creationId xmlns:a16="http://schemas.microsoft.com/office/drawing/2014/main" id="{CDB2BA86-5E26-4F03-8848-78168291F219}"/>
              </a:ext>
            </a:extLst>
          </p:cNvPr>
          <p:cNvSpPr txBox="1"/>
          <p:nvPr/>
        </p:nvSpPr>
        <p:spPr>
          <a:xfrm flipH="1">
            <a:off x="47328" y="188640"/>
            <a:ext cx="12241359" cy="646331"/>
          </a:xfrm>
          <a:prstGeom prst="rect">
            <a:avLst/>
          </a:prstGeom>
          <a:noFill/>
        </p:spPr>
        <p:txBody>
          <a:bodyPr wrap="square" rtlCol="0">
            <a:spAutoFit/>
          </a:bodyPr>
          <a:lstStyle/>
          <a:p>
            <a:pPr algn="ctr"/>
            <a:r>
              <a:rPr lang="en-US" sz="3600" b="1" dirty="0">
                <a:effectLst>
                  <a:glow rad="101600">
                    <a:schemeClr val="bg1">
                      <a:alpha val="60000"/>
                    </a:schemeClr>
                  </a:glow>
                </a:effectLst>
              </a:rPr>
              <a:t>Babylon the beginning of a universal monarchy</a:t>
            </a:r>
            <a:endParaRPr lang="en-NZ" sz="3600" b="1" dirty="0">
              <a:effectLst>
                <a:glow rad="101600">
                  <a:schemeClr val="bg1">
                    <a:alpha val="60000"/>
                  </a:schemeClr>
                </a:glow>
              </a:effectLst>
            </a:endParaRPr>
          </a:p>
        </p:txBody>
      </p:sp>
      <p:sp>
        <p:nvSpPr>
          <p:cNvPr id="10" name="TextBox 9">
            <a:extLst>
              <a:ext uri="{FF2B5EF4-FFF2-40B4-BE49-F238E27FC236}">
                <a16:creationId xmlns:a16="http://schemas.microsoft.com/office/drawing/2014/main" id="{88EFA892-5385-4D40-8FFD-CAE1C0B3836F}"/>
              </a:ext>
            </a:extLst>
          </p:cNvPr>
          <p:cNvSpPr txBox="1"/>
          <p:nvPr/>
        </p:nvSpPr>
        <p:spPr>
          <a:xfrm>
            <a:off x="2927648" y="1268760"/>
            <a:ext cx="3168352" cy="523220"/>
          </a:xfrm>
          <a:prstGeom prst="rect">
            <a:avLst/>
          </a:prstGeom>
          <a:noFill/>
        </p:spPr>
        <p:txBody>
          <a:bodyPr wrap="square" rtlCol="0">
            <a:spAutoFit/>
          </a:bodyPr>
          <a:lstStyle/>
          <a:p>
            <a:pPr algn="ctr"/>
            <a:r>
              <a:rPr lang="en-US" sz="2800" dirty="0">
                <a:effectLst>
                  <a:glow rad="101600">
                    <a:schemeClr val="bg1">
                      <a:alpha val="60000"/>
                    </a:schemeClr>
                  </a:glow>
                </a:effectLst>
              </a:rPr>
              <a:t>PP 189</a:t>
            </a:r>
            <a:endParaRPr lang="en-NZ" sz="2800" dirty="0">
              <a:effectLst>
                <a:glow rad="101600">
                  <a:schemeClr val="bg1">
                    <a:alpha val="60000"/>
                  </a:schemeClr>
                </a:glow>
              </a:effectLst>
            </a:endParaRPr>
          </a:p>
        </p:txBody>
      </p:sp>
      <p:sp>
        <p:nvSpPr>
          <p:cNvPr id="2" name="TextBox 1">
            <a:extLst>
              <a:ext uri="{FF2B5EF4-FFF2-40B4-BE49-F238E27FC236}">
                <a16:creationId xmlns:a16="http://schemas.microsoft.com/office/drawing/2014/main" id="{83B31E87-AEAF-41F6-B265-B4BFF9904BBB}"/>
              </a:ext>
            </a:extLst>
          </p:cNvPr>
          <p:cNvSpPr txBox="1"/>
          <p:nvPr/>
        </p:nvSpPr>
        <p:spPr>
          <a:xfrm>
            <a:off x="119336" y="2236862"/>
            <a:ext cx="7560840" cy="4031873"/>
          </a:xfrm>
          <a:prstGeom prst="rect">
            <a:avLst/>
          </a:prstGeom>
          <a:noFill/>
        </p:spPr>
        <p:txBody>
          <a:bodyPr wrap="square" rtlCol="0">
            <a:spAutoFit/>
          </a:bodyPr>
          <a:lstStyle/>
          <a:p>
            <a:pPr algn="ctr"/>
            <a:r>
              <a:rPr lang="en-US" altLang="en-US" sz="3200" dirty="0">
                <a:effectLst>
                  <a:glow rad="101600">
                    <a:schemeClr val="bg1">
                      <a:alpha val="60000"/>
                    </a:schemeClr>
                  </a:glow>
                </a:effectLst>
              </a:rPr>
              <a:t>God had directed men to disperse throughout the earth, to replenish and subdue it; but these Babel builders determined to keep their community </a:t>
            </a:r>
          </a:p>
          <a:p>
            <a:pPr algn="ctr"/>
            <a:r>
              <a:rPr lang="en-US" altLang="en-US" sz="3200" b="1" dirty="0">
                <a:solidFill>
                  <a:srgbClr val="FFFF00"/>
                </a:solidFill>
                <a:effectLst>
                  <a:glow rad="101600">
                    <a:schemeClr val="bg1">
                      <a:alpha val="60000"/>
                    </a:schemeClr>
                  </a:glow>
                </a:effectLst>
              </a:rPr>
              <a:t>united in one body, and to found </a:t>
            </a:r>
          </a:p>
          <a:p>
            <a:pPr algn="ctr"/>
            <a:r>
              <a:rPr lang="en-US" altLang="en-US" sz="3200" b="1" dirty="0">
                <a:solidFill>
                  <a:srgbClr val="FFFF00"/>
                </a:solidFill>
                <a:effectLst>
                  <a:glow rad="101600">
                    <a:schemeClr val="bg1">
                      <a:alpha val="60000"/>
                    </a:schemeClr>
                  </a:glow>
                </a:effectLst>
              </a:rPr>
              <a:t>a monarchy that should eventually embrace the whole earth.</a:t>
            </a:r>
            <a:endParaRPr lang="en-NZ" sz="3200" b="1" dirty="0">
              <a:solidFill>
                <a:srgbClr val="FFFF00"/>
              </a:solidFill>
              <a:effectLst>
                <a:glow rad="101600">
                  <a:schemeClr val="bg1">
                    <a:alpha val="60000"/>
                  </a:schemeClr>
                </a:glow>
              </a:effectLst>
            </a:endParaRPr>
          </a:p>
          <a:p>
            <a:pPr algn="ctr">
              <a:spcBef>
                <a:spcPts val="0"/>
              </a:spcBef>
            </a:pPr>
            <a:endParaRPr lang="en-NZ" sz="3200" dirty="0">
              <a:effectLst>
                <a:glow rad="101600">
                  <a:schemeClr val="bg1">
                    <a:alpha val="60000"/>
                  </a:schemeClr>
                </a:glow>
              </a:effectLst>
            </a:endParaRPr>
          </a:p>
        </p:txBody>
      </p:sp>
    </p:spTree>
    <p:extLst>
      <p:ext uri="{BB962C8B-B14F-4D97-AF65-F5344CB8AC3E}">
        <p14:creationId xmlns:p14="http://schemas.microsoft.com/office/powerpoint/2010/main" val="28645266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ivarfjeld.files.wordpress.com/2009/06/williamsandthepo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2" name="Text Box 6"/>
          <p:cNvSpPr txBox="1">
            <a:spLocks noChangeArrowheads="1"/>
          </p:cNvSpPr>
          <p:nvPr/>
        </p:nvSpPr>
        <p:spPr bwMode="auto">
          <a:xfrm>
            <a:off x="1559496" y="836713"/>
            <a:ext cx="8992617" cy="1200329"/>
          </a:xfrm>
          <a:prstGeom prst="rect">
            <a:avLst/>
          </a:prstGeom>
          <a:noFill/>
          <a:ln>
            <a:noFill/>
          </a:ln>
          <a:effectLst/>
          <a:extLst>
            <a:ext uri="{909E8E84-426E-40DD-AFC4-6F175D3DCCD1}">
              <a14:hiddenFill xmlns:a14="http://schemas.microsoft.com/office/drawing/2010/main">
                <a:solidFill>
                  <a:schemeClr val="tx1">
                    <a:alpha val="61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eaLnBrk="1" hangingPunct="1">
              <a:spcBef>
                <a:spcPct val="50000"/>
              </a:spcBef>
              <a:defRPr/>
            </a:pPr>
            <a:r>
              <a:rPr lang="en-US" sz="4000" dirty="0">
                <a:effectLst>
                  <a:glow rad="101600">
                    <a:schemeClr val="bg1">
                      <a:alpha val="60000"/>
                    </a:schemeClr>
                  </a:glow>
                </a:effectLst>
                <a:latin typeface="Calibri" panose="020F0502020204030204" pitchFamily="34" charset="0"/>
                <a:cs typeface="Calibri" panose="020F0502020204030204" pitchFamily="34" charset="0"/>
              </a:rPr>
              <a:t>…and they worshipped the beast… </a:t>
            </a:r>
            <a:r>
              <a:rPr lang="en-US" sz="4000" b="1" dirty="0">
                <a:effectLst>
                  <a:glow rad="101600">
                    <a:schemeClr val="bg1">
                      <a:alpha val="60000"/>
                    </a:schemeClr>
                  </a:glow>
                </a:effectLst>
                <a:latin typeface="Calibri" panose="020F0502020204030204" pitchFamily="34" charset="0"/>
                <a:cs typeface="Calibri" panose="020F0502020204030204" pitchFamily="34" charset="0"/>
              </a:rPr>
              <a:t> </a:t>
            </a:r>
            <a:r>
              <a:rPr lang="en-NZ" sz="3200" dirty="0">
                <a:effectLst>
                  <a:glow rad="101600">
                    <a:schemeClr val="bg1">
                      <a:alpha val="60000"/>
                    </a:schemeClr>
                  </a:glow>
                </a:effectLst>
                <a:latin typeface="Calibri" panose="020F0502020204030204" pitchFamily="34" charset="0"/>
                <a:cs typeface="Calibri" panose="020F0502020204030204" pitchFamily="34" charset="0"/>
              </a:rPr>
              <a:t>Rev.13:4.</a:t>
            </a:r>
            <a:endParaRPr lang="en-US" sz="3200" dirty="0">
              <a:effectLst>
                <a:glow rad="101600">
                  <a:schemeClr val="bg1">
                    <a:alpha val="60000"/>
                  </a:schemeClr>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22547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1E1224-FB79-4CDC-BF30-E906D01F9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816" y="0"/>
            <a:ext cx="6214369" cy="6858000"/>
          </a:xfrm>
          <a:prstGeom prst="rect">
            <a:avLst/>
          </a:prstGeom>
        </p:spPr>
      </p:pic>
    </p:spTree>
    <p:extLst>
      <p:ext uri="{BB962C8B-B14F-4D97-AF65-F5344CB8AC3E}">
        <p14:creationId xmlns:p14="http://schemas.microsoft.com/office/powerpoint/2010/main" val="10004607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534F68-164F-430C-B936-5E533DBACB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2" y="0"/>
            <a:ext cx="7344816" cy="6858000"/>
          </a:xfrm>
          <a:prstGeom prst="rect">
            <a:avLst/>
          </a:prstGeom>
        </p:spPr>
      </p:pic>
      <p:sp>
        <p:nvSpPr>
          <p:cNvPr id="4" name="TextBox 3">
            <a:extLst>
              <a:ext uri="{FF2B5EF4-FFF2-40B4-BE49-F238E27FC236}">
                <a16:creationId xmlns:a16="http://schemas.microsoft.com/office/drawing/2014/main" id="{C34DD9AF-F4D3-471F-AF49-E14A354D9F13}"/>
              </a:ext>
            </a:extLst>
          </p:cNvPr>
          <p:cNvSpPr txBox="1"/>
          <p:nvPr/>
        </p:nvSpPr>
        <p:spPr>
          <a:xfrm>
            <a:off x="6888088" y="548680"/>
            <a:ext cx="4248472" cy="707886"/>
          </a:xfrm>
          <a:prstGeom prst="rect">
            <a:avLst/>
          </a:prstGeom>
          <a:noFill/>
        </p:spPr>
        <p:txBody>
          <a:bodyPr wrap="square" rtlCol="0">
            <a:spAutoFit/>
          </a:bodyPr>
          <a:lstStyle/>
          <a:p>
            <a:pPr algn="ctr"/>
            <a:r>
              <a:rPr lang="en-US" sz="4000" b="1" dirty="0"/>
              <a:t>Global Warming</a:t>
            </a:r>
            <a:endParaRPr lang="en-NZ" sz="4000" b="1" dirty="0"/>
          </a:p>
        </p:txBody>
      </p:sp>
    </p:spTree>
    <p:extLst>
      <p:ext uri="{BB962C8B-B14F-4D97-AF65-F5344CB8AC3E}">
        <p14:creationId xmlns:p14="http://schemas.microsoft.com/office/powerpoint/2010/main" val="25133685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229373-BD0B-4A84-8642-6D906B800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0" y="0"/>
            <a:ext cx="5481721" cy="7029400"/>
          </a:xfrm>
          <a:prstGeom prst="rect">
            <a:avLst/>
          </a:prstGeom>
        </p:spPr>
      </p:pic>
      <p:sp>
        <p:nvSpPr>
          <p:cNvPr id="4" name="TextBox 3">
            <a:extLst>
              <a:ext uri="{FF2B5EF4-FFF2-40B4-BE49-F238E27FC236}">
                <a16:creationId xmlns:a16="http://schemas.microsoft.com/office/drawing/2014/main" id="{8D588213-2C48-4AAF-B1CB-81A6A4973801}"/>
              </a:ext>
            </a:extLst>
          </p:cNvPr>
          <p:cNvSpPr txBox="1"/>
          <p:nvPr/>
        </p:nvSpPr>
        <p:spPr>
          <a:xfrm>
            <a:off x="5879976" y="1052736"/>
            <a:ext cx="5481721" cy="3477875"/>
          </a:xfrm>
          <a:prstGeom prst="rect">
            <a:avLst/>
          </a:prstGeom>
          <a:noFill/>
        </p:spPr>
        <p:txBody>
          <a:bodyPr wrap="square" rtlCol="0">
            <a:spAutoFit/>
          </a:bodyPr>
          <a:lstStyle/>
          <a:p>
            <a:pPr algn="ctr"/>
            <a:r>
              <a:rPr lang="en-US" sz="4400" b="1" dirty="0"/>
              <a:t>Global Warming</a:t>
            </a:r>
          </a:p>
          <a:p>
            <a:pPr algn="ctr"/>
            <a:endParaRPr lang="en-US" sz="4400" b="1" dirty="0"/>
          </a:p>
          <a:p>
            <a:pPr algn="ctr"/>
            <a:r>
              <a:rPr lang="en-US" sz="4400" b="1" dirty="0"/>
              <a:t>Climate Change</a:t>
            </a:r>
          </a:p>
          <a:p>
            <a:pPr algn="ctr"/>
            <a:endParaRPr lang="en-US" sz="4400" b="1" dirty="0"/>
          </a:p>
          <a:p>
            <a:pPr algn="ctr"/>
            <a:r>
              <a:rPr lang="en-US" sz="4400" b="1" dirty="0"/>
              <a:t>Climate Emergency</a:t>
            </a:r>
            <a:endParaRPr lang="en-NZ" sz="4400" b="1" dirty="0"/>
          </a:p>
        </p:txBody>
      </p:sp>
    </p:spTree>
    <p:extLst>
      <p:ext uri="{BB962C8B-B14F-4D97-AF65-F5344CB8AC3E}">
        <p14:creationId xmlns:p14="http://schemas.microsoft.com/office/powerpoint/2010/main" val="18424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vatican-pope-francis-united-nations-agenda-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54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0255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7147778"/>
          </a:xfrm>
          <a:prstGeom prst="rect">
            <a:avLst/>
          </a:prstGeom>
        </p:spPr>
      </p:pic>
      <p:sp>
        <p:nvSpPr>
          <p:cNvPr id="3" name="TextBox 2"/>
          <p:cNvSpPr txBox="1"/>
          <p:nvPr/>
        </p:nvSpPr>
        <p:spPr>
          <a:xfrm>
            <a:off x="183099" y="603680"/>
            <a:ext cx="3438990" cy="2062103"/>
          </a:xfrm>
          <a:prstGeom prst="rect">
            <a:avLst/>
          </a:prstGeom>
          <a:noFill/>
        </p:spPr>
        <p:txBody>
          <a:bodyPr wrap="square" rtlCol="0">
            <a:spAutoFit/>
          </a:bodyPr>
          <a:lstStyle/>
          <a:p>
            <a:pPr algn="ctr"/>
            <a:r>
              <a:rPr lang="en-NZ" sz="3200" b="1" dirty="0"/>
              <a:t>Catholic Church United Nations Uniting over Agenda 2030</a:t>
            </a:r>
          </a:p>
        </p:txBody>
      </p:sp>
    </p:spTree>
    <p:extLst>
      <p:ext uri="{BB962C8B-B14F-4D97-AF65-F5344CB8AC3E}">
        <p14:creationId xmlns:p14="http://schemas.microsoft.com/office/powerpoint/2010/main" val="38406303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d.gr-assets.com/books/1434032463l/257086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07"/>
            <a:ext cx="5631982" cy="6869807"/>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http://www.catholicshop.ca/images/bls/16278512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1982" y="-68646"/>
            <a:ext cx="6560018" cy="6983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7703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37"/>
            <a:ext cx="12191999" cy="6970827"/>
          </a:xfrm>
          <a:prstGeom prst="rect">
            <a:avLst/>
          </a:prstGeom>
        </p:spPr>
      </p:pic>
    </p:spTree>
    <p:extLst>
      <p:ext uri="{BB962C8B-B14F-4D97-AF65-F5344CB8AC3E}">
        <p14:creationId xmlns:p14="http://schemas.microsoft.com/office/powerpoint/2010/main" val="3913162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15532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55324"/>
            <a:ext cx="12260062" cy="3702676"/>
          </a:xfrm>
          <a:prstGeom prst="rect">
            <a:avLst/>
          </a:prstGeom>
        </p:spPr>
      </p:pic>
    </p:spTree>
    <p:extLst>
      <p:ext uri="{BB962C8B-B14F-4D97-AF65-F5344CB8AC3E}">
        <p14:creationId xmlns:p14="http://schemas.microsoft.com/office/powerpoint/2010/main" val="13880474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4" y="-20786"/>
            <a:ext cx="12185486" cy="6785570"/>
          </a:xfrm>
          <a:prstGeom prst="rect">
            <a:avLst/>
          </a:prstGeom>
        </p:spPr>
      </p:pic>
      <p:sp>
        <p:nvSpPr>
          <p:cNvPr id="2" name="TextBox 1"/>
          <p:cNvSpPr txBox="1"/>
          <p:nvPr/>
        </p:nvSpPr>
        <p:spPr>
          <a:xfrm>
            <a:off x="1532879" y="536858"/>
            <a:ext cx="6515100" cy="1938992"/>
          </a:xfrm>
          <a:prstGeom prst="rect">
            <a:avLst/>
          </a:prstGeom>
          <a:noFill/>
        </p:spPr>
        <p:txBody>
          <a:bodyPr wrap="square" rtlCol="0">
            <a:spAutoFit/>
          </a:bodyPr>
          <a:lstStyle/>
          <a:p>
            <a:pPr algn="ctr"/>
            <a:r>
              <a:rPr lang="en-NZ" sz="4000" dirty="0">
                <a:effectLst>
                  <a:glow rad="101600">
                    <a:schemeClr val="bg1">
                      <a:alpha val="60000"/>
                    </a:schemeClr>
                  </a:glow>
                </a:effectLst>
              </a:rPr>
              <a:t>A leading solution to </a:t>
            </a:r>
          </a:p>
          <a:p>
            <a:pPr algn="ctr"/>
            <a:r>
              <a:rPr lang="en-NZ" sz="4000" dirty="0">
                <a:effectLst>
                  <a:glow rad="101600">
                    <a:schemeClr val="bg1">
                      <a:alpha val="60000"/>
                    </a:schemeClr>
                  </a:glow>
                </a:effectLst>
              </a:rPr>
              <a:t>global warming includes extreme depopulation…</a:t>
            </a:r>
            <a:endParaRPr lang="en-NZ" sz="4000" i="1" dirty="0">
              <a:effectLst>
                <a:glow rad="101600">
                  <a:schemeClr val="bg1">
                    <a:alpha val="60000"/>
                  </a:schemeClr>
                </a:glow>
              </a:effectLst>
            </a:endParaRPr>
          </a:p>
        </p:txBody>
      </p:sp>
      <p:sp>
        <p:nvSpPr>
          <p:cNvPr id="3" name="AutoShape 2" descr="https://i.guim.co.uk/img/media/56fad7990daeecabf768ddf13f316461d07cc8b7/0_0_4601_3067/master/4601.jpg?w=700&amp;q=85&amp;auto=format&amp;sharp=10&amp;s=a5e89f03663151ba2b26bfff228e1b8b"/>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4" name="AutoShape 4" descr="https://i.guim.co.uk/img/media/56fad7990daeecabf768ddf13f316461d07cc8b7/0_0_4601_3067/master/4601.jpg?w=700&amp;q=85&amp;auto=format&amp;sharp=10&amp;s=a5e89f03663151ba2b26bfff228e1b8b"/>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Tree>
    <p:extLst>
      <p:ext uri="{BB962C8B-B14F-4D97-AF65-F5344CB8AC3E}">
        <p14:creationId xmlns:p14="http://schemas.microsoft.com/office/powerpoint/2010/main" val="106472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099C3F-4DFD-4C3C-BE4B-5BD224E98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8" y="0"/>
            <a:ext cx="12144672" cy="6858000"/>
          </a:xfrm>
          <a:prstGeom prst="rect">
            <a:avLst/>
          </a:prstGeom>
        </p:spPr>
      </p:pic>
      <p:sp>
        <p:nvSpPr>
          <p:cNvPr id="6" name="TextBox 5">
            <a:extLst>
              <a:ext uri="{FF2B5EF4-FFF2-40B4-BE49-F238E27FC236}">
                <a16:creationId xmlns:a16="http://schemas.microsoft.com/office/drawing/2014/main" id="{CDB2BA86-5E26-4F03-8848-78168291F219}"/>
              </a:ext>
            </a:extLst>
          </p:cNvPr>
          <p:cNvSpPr txBox="1"/>
          <p:nvPr/>
        </p:nvSpPr>
        <p:spPr>
          <a:xfrm flipH="1">
            <a:off x="47328" y="188640"/>
            <a:ext cx="12241359" cy="646331"/>
          </a:xfrm>
          <a:prstGeom prst="rect">
            <a:avLst/>
          </a:prstGeom>
          <a:noFill/>
        </p:spPr>
        <p:txBody>
          <a:bodyPr wrap="square" rtlCol="0">
            <a:spAutoFit/>
          </a:bodyPr>
          <a:lstStyle/>
          <a:p>
            <a:pPr algn="ctr"/>
            <a:r>
              <a:rPr lang="en-US" sz="3600" b="1" dirty="0">
                <a:effectLst>
                  <a:glow rad="101600">
                    <a:schemeClr val="bg1">
                      <a:alpha val="60000"/>
                    </a:schemeClr>
                  </a:glow>
                </a:effectLst>
              </a:rPr>
              <a:t>Babylon intended to be a universal empire</a:t>
            </a:r>
            <a:endParaRPr lang="en-NZ" sz="3600" b="1" dirty="0">
              <a:effectLst>
                <a:glow rad="101600">
                  <a:schemeClr val="bg1">
                    <a:alpha val="60000"/>
                  </a:schemeClr>
                </a:glow>
              </a:effectLst>
            </a:endParaRPr>
          </a:p>
        </p:txBody>
      </p:sp>
      <p:sp>
        <p:nvSpPr>
          <p:cNvPr id="10" name="TextBox 9">
            <a:extLst>
              <a:ext uri="{FF2B5EF4-FFF2-40B4-BE49-F238E27FC236}">
                <a16:creationId xmlns:a16="http://schemas.microsoft.com/office/drawing/2014/main" id="{88EFA892-5385-4D40-8FFD-CAE1C0B3836F}"/>
              </a:ext>
            </a:extLst>
          </p:cNvPr>
          <p:cNvSpPr txBox="1"/>
          <p:nvPr/>
        </p:nvSpPr>
        <p:spPr>
          <a:xfrm>
            <a:off x="2927648" y="1268760"/>
            <a:ext cx="3168352" cy="523220"/>
          </a:xfrm>
          <a:prstGeom prst="rect">
            <a:avLst/>
          </a:prstGeom>
          <a:noFill/>
        </p:spPr>
        <p:txBody>
          <a:bodyPr wrap="square" rtlCol="0">
            <a:spAutoFit/>
          </a:bodyPr>
          <a:lstStyle/>
          <a:p>
            <a:pPr algn="ctr"/>
            <a:r>
              <a:rPr lang="en-US" sz="2800" dirty="0">
                <a:effectLst>
                  <a:glow rad="101600">
                    <a:schemeClr val="bg1">
                      <a:alpha val="60000"/>
                    </a:schemeClr>
                  </a:glow>
                </a:effectLst>
              </a:rPr>
              <a:t>PP 189</a:t>
            </a:r>
            <a:endParaRPr lang="en-NZ" sz="2800" dirty="0">
              <a:effectLst>
                <a:glow rad="101600">
                  <a:schemeClr val="bg1">
                    <a:alpha val="60000"/>
                  </a:schemeClr>
                </a:glow>
              </a:effectLst>
            </a:endParaRPr>
          </a:p>
        </p:txBody>
      </p:sp>
      <p:sp>
        <p:nvSpPr>
          <p:cNvPr id="2" name="TextBox 1">
            <a:extLst>
              <a:ext uri="{FF2B5EF4-FFF2-40B4-BE49-F238E27FC236}">
                <a16:creationId xmlns:a16="http://schemas.microsoft.com/office/drawing/2014/main" id="{83B31E87-AEAF-41F6-B265-B4BFF9904BBB}"/>
              </a:ext>
            </a:extLst>
          </p:cNvPr>
          <p:cNvSpPr txBox="1"/>
          <p:nvPr/>
        </p:nvSpPr>
        <p:spPr>
          <a:xfrm>
            <a:off x="119336" y="2420888"/>
            <a:ext cx="7560840" cy="3046988"/>
          </a:xfrm>
          <a:prstGeom prst="rect">
            <a:avLst/>
          </a:prstGeom>
          <a:noFill/>
        </p:spPr>
        <p:txBody>
          <a:bodyPr wrap="square" rtlCol="0">
            <a:spAutoFit/>
          </a:bodyPr>
          <a:lstStyle/>
          <a:p>
            <a:pPr algn="ctr"/>
            <a:r>
              <a:rPr lang="en-US" altLang="en-US" sz="3200" b="1" dirty="0">
                <a:solidFill>
                  <a:srgbClr val="FFFF00"/>
                </a:solidFill>
                <a:effectLst>
                  <a:glow rad="101600">
                    <a:schemeClr val="bg1">
                      <a:alpha val="60000"/>
                    </a:schemeClr>
                  </a:glow>
                </a:effectLst>
              </a:rPr>
              <a:t>Thus their city would become the metropolis of a universal empire; </a:t>
            </a:r>
          </a:p>
          <a:p>
            <a:pPr algn="ctr"/>
            <a:r>
              <a:rPr lang="en-US" altLang="en-US" sz="3200" dirty="0">
                <a:effectLst>
                  <a:glow rad="101600">
                    <a:schemeClr val="bg1">
                      <a:alpha val="60000"/>
                    </a:schemeClr>
                  </a:glow>
                </a:effectLst>
              </a:rPr>
              <a:t>its glory would command the admiration and homage of the world and render </a:t>
            </a:r>
          </a:p>
          <a:p>
            <a:pPr algn="ctr"/>
            <a:r>
              <a:rPr lang="en-US" altLang="en-US" sz="3200" dirty="0">
                <a:effectLst>
                  <a:glow rad="101600">
                    <a:schemeClr val="bg1">
                      <a:alpha val="60000"/>
                    </a:schemeClr>
                  </a:glow>
                </a:effectLst>
              </a:rPr>
              <a:t>the founders illustrious.    </a:t>
            </a:r>
          </a:p>
          <a:p>
            <a:pPr algn="ctr">
              <a:spcBef>
                <a:spcPts val="0"/>
              </a:spcBef>
            </a:pPr>
            <a:endParaRPr lang="en-NZ" sz="3200" dirty="0">
              <a:effectLst>
                <a:glow rad="101600">
                  <a:schemeClr val="bg1">
                    <a:alpha val="60000"/>
                  </a:schemeClr>
                </a:glow>
              </a:effectLst>
            </a:endParaRPr>
          </a:p>
        </p:txBody>
      </p:sp>
    </p:spTree>
    <p:extLst>
      <p:ext uri="{BB962C8B-B14F-4D97-AF65-F5344CB8AC3E}">
        <p14:creationId xmlns:p14="http://schemas.microsoft.com/office/powerpoint/2010/main" val="3390874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4" y="-20786"/>
            <a:ext cx="12185486" cy="6785570"/>
          </a:xfrm>
          <a:prstGeom prst="rect">
            <a:avLst/>
          </a:prstGeom>
        </p:spPr>
      </p:pic>
      <p:sp>
        <p:nvSpPr>
          <p:cNvPr id="2" name="TextBox 1"/>
          <p:cNvSpPr txBox="1"/>
          <p:nvPr/>
        </p:nvSpPr>
        <p:spPr>
          <a:xfrm>
            <a:off x="843379" y="169756"/>
            <a:ext cx="7581529" cy="2554545"/>
          </a:xfrm>
          <a:prstGeom prst="rect">
            <a:avLst/>
          </a:prstGeom>
          <a:noFill/>
        </p:spPr>
        <p:txBody>
          <a:bodyPr wrap="square" rtlCol="0">
            <a:spAutoFit/>
          </a:bodyPr>
          <a:lstStyle/>
          <a:p>
            <a:pPr algn="ctr"/>
            <a:r>
              <a:rPr lang="en-NZ" sz="3200" dirty="0">
                <a:effectLst>
                  <a:glow rad="101600">
                    <a:schemeClr val="bg1">
                      <a:alpha val="60000"/>
                    </a:schemeClr>
                  </a:glow>
                </a:effectLst>
              </a:rPr>
              <a:t>We can definitely change those [population] numbers and really should make every effort to change the numbers because we </a:t>
            </a:r>
          </a:p>
          <a:p>
            <a:pPr algn="ctr"/>
            <a:r>
              <a:rPr lang="en-NZ" sz="3200" dirty="0">
                <a:effectLst>
                  <a:glow rad="101600">
                    <a:schemeClr val="bg1">
                      <a:alpha val="60000"/>
                    </a:schemeClr>
                  </a:glow>
                </a:effectLst>
              </a:rPr>
              <a:t>are already today, exceeding the </a:t>
            </a:r>
          </a:p>
          <a:p>
            <a:pPr algn="ctr"/>
            <a:r>
              <a:rPr lang="en-NZ" sz="3200" dirty="0">
                <a:effectLst>
                  <a:glow rad="101600">
                    <a:schemeClr val="bg1">
                      <a:alpha val="60000"/>
                    </a:schemeClr>
                  </a:glow>
                </a:effectLst>
              </a:rPr>
              <a:t>planetary carrying capacity.  </a:t>
            </a:r>
            <a:endParaRPr lang="en-NZ" sz="3200" i="1" dirty="0">
              <a:effectLst>
                <a:glow rad="101600">
                  <a:schemeClr val="bg1">
                    <a:alpha val="60000"/>
                  </a:schemeClr>
                </a:glow>
              </a:effectLst>
            </a:endParaRPr>
          </a:p>
        </p:txBody>
      </p:sp>
      <p:sp>
        <p:nvSpPr>
          <p:cNvPr id="3" name="AutoShape 2" descr="https://i.guim.co.uk/img/media/56fad7990daeecabf768ddf13f316461d07cc8b7/0_0_4601_3067/master/4601.jpg?w=700&amp;q=85&amp;auto=format&amp;sharp=10&amp;s=a5e89f03663151ba2b26bfff228e1b8b"/>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4" name="AutoShape 4" descr="https://i.guim.co.uk/img/media/56fad7990daeecabf768ddf13f316461d07cc8b7/0_0_4601_3067/master/4601.jpg?w=700&amp;q=85&amp;auto=format&amp;sharp=10&amp;s=a5e89f03663151ba2b26bfff228e1b8b"/>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 name="TextBox 4">
            <a:extLst>
              <a:ext uri="{FF2B5EF4-FFF2-40B4-BE49-F238E27FC236}">
                <a16:creationId xmlns:a16="http://schemas.microsoft.com/office/drawing/2014/main" id="{E6B048C7-DB94-4242-B523-6AFDED7535D0}"/>
              </a:ext>
            </a:extLst>
          </p:cNvPr>
          <p:cNvSpPr txBox="1"/>
          <p:nvPr/>
        </p:nvSpPr>
        <p:spPr>
          <a:xfrm>
            <a:off x="226379" y="5620443"/>
            <a:ext cx="10222638" cy="954107"/>
          </a:xfrm>
          <a:prstGeom prst="rect">
            <a:avLst/>
          </a:prstGeom>
          <a:noFill/>
        </p:spPr>
        <p:txBody>
          <a:bodyPr wrap="square" rtlCol="0">
            <a:spAutoFit/>
          </a:bodyPr>
          <a:lstStyle/>
          <a:p>
            <a:r>
              <a:rPr lang="en-NZ" sz="2800" i="1" dirty="0">
                <a:effectLst>
                  <a:glow rad="101600">
                    <a:schemeClr val="bg1">
                      <a:alpha val="60000"/>
                    </a:schemeClr>
                  </a:glow>
                </a:effectLst>
              </a:rPr>
              <a:t>Christiana Figueres, Executive Secretary of the </a:t>
            </a:r>
          </a:p>
          <a:p>
            <a:r>
              <a:rPr lang="en-NZ" sz="2800" i="1" dirty="0">
                <a:effectLst>
                  <a:glow rad="101600">
                    <a:schemeClr val="bg1">
                      <a:alpha val="60000"/>
                    </a:schemeClr>
                  </a:glow>
                </a:effectLst>
              </a:rPr>
              <a:t>UN Framework Convention on Climate Change, April 2015.</a:t>
            </a:r>
            <a:endParaRPr lang="en-NZ" sz="2800" dirty="0"/>
          </a:p>
        </p:txBody>
      </p:sp>
    </p:spTree>
    <p:extLst>
      <p:ext uri="{BB962C8B-B14F-4D97-AF65-F5344CB8AC3E}">
        <p14:creationId xmlns:p14="http://schemas.microsoft.com/office/powerpoint/2010/main" val="30922627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http://www.catholicnewsagency.com/images/size680/Pope_Francis_addresses_the_UN_General_Assembly_on_Sept_25_2015_Credit_Alan_Holdren_CNA_2_CNA_9_25_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005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66874" y="4757682"/>
            <a:ext cx="9143999" cy="1323439"/>
          </a:xfrm>
          <a:prstGeom prst="rect">
            <a:avLst/>
          </a:prstGeom>
          <a:noFill/>
        </p:spPr>
        <p:txBody>
          <a:bodyPr wrap="square" rtlCol="0">
            <a:spAutoFit/>
          </a:bodyPr>
          <a:lstStyle/>
          <a:p>
            <a:pPr algn="ctr"/>
            <a:r>
              <a:rPr lang="en-NZ" sz="4000" dirty="0">
                <a:effectLst>
                  <a:glow rad="101600">
                    <a:schemeClr val="bg1">
                      <a:alpha val="60000"/>
                    </a:schemeClr>
                  </a:glow>
                </a:effectLst>
              </a:rPr>
              <a:t>It must be stated that a true right of the environment does exist.</a:t>
            </a:r>
          </a:p>
        </p:txBody>
      </p:sp>
    </p:spTree>
    <p:extLst>
      <p:ext uri="{BB962C8B-B14F-4D97-AF65-F5344CB8AC3E}">
        <p14:creationId xmlns:p14="http://schemas.microsoft.com/office/powerpoint/2010/main" val="33990970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8E2C27-FF86-493C-A095-525274F17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13376"/>
          </a:xfrm>
          <a:prstGeom prst="rect">
            <a:avLst/>
          </a:prstGeom>
        </p:spPr>
      </p:pic>
      <p:sp>
        <p:nvSpPr>
          <p:cNvPr id="4" name="TextBox 3">
            <a:extLst>
              <a:ext uri="{FF2B5EF4-FFF2-40B4-BE49-F238E27FC236}">
                <a16:creationId xmlns:a16="http://schemas.microsoft.com/office/drawing/2014/main" id="{FC1130D0-20A1-4DDD-98F2-40561A5AB0D9}"/>
              </a:ext>
            </a:extLst>
          </p:cNvPr>
          <p:cNvSpPr txBox="1"/>
          <p:nvPr/>
        </p:nvSpPr>
        <p:spPr>
          <a:xfrm>
            <a:off x="3431704" y="1556792"/>
            <a:ext cx="8352928" cy="3046988"/>
          </a:xfrm>
          <a:prstGeom prst="rect">
            <a:avLst/>
          </a:prstGeom>
          <a:noFill/>
        </p:spPr>
        <p:txBody>
          <a:bodyPr wrap="square" rtlCol="0">
            <a:spAutoFit/>
          </a:bodyPr>
          <a:lstStyle/>
          <a:p>
            <a:pPr algn="ctr"/>
            <a:r>
              <a:rPr lang="en-US" sz="3200" dirty="0"/>
              <a:t>And God blessed them, and God said unto them, Be fruitful, and multiply, and replenish the earth, </a:t>
            </a:r>
            <a:r>
              <a:rPr lang="en-US" sz="3200" b="1" dirty="0">
                <a:solidFill>
                  <a:srgbClr val="FFFF00"/>
                </a:solidFill>
              </a:rPr>
              <a:t>and subdue it: and have dominion </a:t>
            </a:r>
            <a:r>
              <a:rPr lang="en-US" sz="3200" dirty="0"/>
              <a:t>over the fish of the sea, and over the fowl of the air, and over every living thing that </a:t>
            </a:r>
            <a:r>
              <a:rPr lang="en-US" sz="3200" dirty="0" err="1"/>
              <a:t>moveth</a:t>
            </a:r>
            <a:r>
              <a:rPr lang="en-US" sz="3200" dirty="0"/>
              <a:t> upon the earth. </a:t>
            </a:r>
            <a:r>
              <a:rPr lang="en-US" sz="2800" dirty="0"/>
              <a:t>Gen. 1:28.</a:t>
            </a:r>
            <a:endParaRPr lang="en-NZ" sz="2800" dirty="0"/>
          </a:p>
        </p:txBody>
      </p:sp>
      <p:sp>
        <p:nvSpPr>
          <p:cNvPr id="5" name="TextBox 4">
            <a:extLst>
              <a:ext uri="{FF2B5EF4-FFF2-40B4-BE49-F238E27FC236}">
                <a16:creationId xmlns:a16="http://schemas.microsoft.com/office/drawing/2014/main" id="{C4FB1C26-BDBB-47CD-A29F-3B7BF09DC770}"/>
              </a:ext>
            </a:extLst>
          </p:cNvPr>
          <p:cNvSpPr txBox="1"/>
          <p:nvPr/>
        </p:nvSpPr>
        <p:spPr>
          <a:xfrm>
            <a:off x="3719736" y="476672"/>
            <a:ext cx="7344816" cy="707886"/>
          </a:xfrm>
          <a:prstGeom prst="rect">
            <a:avLst/>
          </a:prstGeom>
          <a:noFill/>
        </p:spPr>
        <p:txBody>
          <a:bodyPr wrap="square" rtlCol="0">
            <a:spAutoFit/>
          </a:bodyPr>
          <a:lstStyle/>
          <a:p>
            <a:pPr algn="ctr"/>
            <a:r>
              <a:rPr lang="en-US" sz="4000" b="1" dirty="0"/>
              <a:t>Mankind has the priority</a:t>
            </a:r>
            <a:endParaRPr lang="en-NZ" sz="4000" b="1" dirty="0"/>
          </a:p>
        </p:txBody>
      </p:sp>
    </p:spTree>
    <p:extLst>
      <p:ext uri="{BB962C8B-B14F-4D97-AF65-F5344CB8AC3E}">
        <p14:creationId xmlns:p14="http://schemas.microsoft.com/office/powerpoint/2010/main" val="2729194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media.npr.org/assets/img/2015/09/25/ap_905450305192_custom-6fb3fde87178ca42b44719a3d089bf4e9360c84d-s900-c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51"/>
            <a:ext cx="12192000" cy="68696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3370" y="4279285"/>
            <a:ext cx="11665259" cy="2308324"/>
          </a:xfrm>
          <a:prstGeom prst="rect">
            <a:avLst/>
          </a:prstGeom>
          <a:noFill/>
        </p:spPr>
        <p:txBody>
          <a:bodyPr wrap="square" rtlCol="0">
            <a:spAutoFit/>
          </a:bodyPr>
          <a:lstStyle/>
          <a:p>
            <a:pPr algn="ctr"/>
            <a:r>
              <a:rPr lang="en-NZ" sz="3600" dirty="0">
                <a:effectLst>
                  <a:glow rad="101600">
                    <a:schemeClr val="bg1">
                      <a:alpha val="60000"/>
                    </a:schemeClr>
                  </a:glow>
                </a:effectLst>
              </a:rPr>
              <a:t>We Christians, together with the other monotheistic religions, believe that the universe is the fruit of a loving decision by the Creator, who permits man respectfully to use creation for the good of his fellow men and for the glory of the Creator.</a:t>
            </a:r>
          </a:p>
        </p:txBody>
      </p:sp>
    </p:spTree>
    <p:extLst>
      <p:ext uri="{BB962C8B-B14F-4D97-AF65-F5344CB8AC3E}">
        <p14:creationId xmlns:p14="http://schemas.microsoft.com/office/powerpoint/2010/main" val="32131976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150925-pope-un-ap-11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6" y="0"/>
            <a:ext cx="12078208" cy="68580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5308" y="443883"/>
            <a:ext cx="4563123" cy="3539430"/>
          </a:xfrm>
          <a:prstGeom prst="rect">
            <a:avLst/>
          </a:prstGeom>
          <a:noFill/>
        </p:spPr>
        <p:txBody>
          <a:bodyPr wrap="square" rtlCol="0">
            <a:spAutoFit/>
          </a:bodyPr>
          <a:lstStyle/>
          <a:p>
            <a:r>
              <a:rPr lang="en-NZ" sz="3200" dirty="0">
                <a:effectLst>
                  <a:glow rad="101600">
                    <a:schemeClr val="bg1">
                      <a:alpha val="60000"/>
                    </a:schemeClr>
                  </a:glow>
                </a:effectLst>
              </a:rPr>
              <a:t>The adoption of the 2030 </a:t>
            </a:r>
          </a:p>
          <a:p>
            <a:r>
              <a:rPr lang="en-NZ" sz="3200" dirty="0">
                <a:effectLst>
                  <a:glow rad="101600">
                    <a:schemeClr val="bg1">
                      <a:alpha val="60000"/>
                    </a:schemeClr>
                  </a:glow>
                </a:effectLst>
              </a:rPr>
              <a:t>Agenda for Sustainable </a:t>
            </a:r>
          </a:p>
          <a:p>
            <a:r>
              <a:rPr lang="en-NZ" sz="3200" dirty="0">
                <a:effectLst>
                  <a:glow rad="101600">
                    <a:schemeClr val="bg1">
                      <a:alpha val="60000"/>
                    </a:schemeClr>
                  </a:glow>
                </a:effectLst>
              </a:rPr>
              <a:t>Development at </a:t>
            </a:r>
          </a:p>
          <a:p>
            <a:r>
              <a:rPr lang="en-NZ" sz="3200" dirty="0">
                <a:effectLst>
                  <a:glow rad="101600">
                    <a:schemeClr val="bg1">
                      <a:alpha val="60000"/>
                    </a:schemeClr>
                  </a:glow>
                </a:effectLst>
              </a:rPr>
              <a:t>the World Summit, </a:t>
            </a:r>
          </a:p>
          <a:p>
            <a:r>
              <a:rPr lang="en-NZ" sz="3200" dirty="0">
                <a:effectLst>
                  <a:glow rad="101600">
                    <a:schemeClr val="bg1">
                      <a:alpha val="60000"/>
                    </a:schemeClr>
                  </a:glow>
                </a:effectLst>
              </a:rPr>
              <a:t>which opens today, </a:t>
            </a:r>
          </a:p>
          <a:p>
            <a:r>
              <a:rPr lang="en-NZ" sz="3200" dirty="0">
                <a:effectLst>
                  <a:glow rad="101600">
                    <a:schemeClr val="bg1">
                      <a:alpha val="60000"/>
                    </a:schemeClr>
                  </a:glow>
                </a:effectLst>
              </a:rPr>
              <a:t>is an important </a:t>
            </a:r>
          </a:p>
          <a:p>
            <a:r>
              <a:rPr lang="en-NZ" sz="3200" dirty="0">
                <a:effectLst>
                  <a:glow rad="101600">
                    <a:schemeClr val="bg1">
                      <a:alpha val="60000"/>
                    </a:schemeClr>
                  </a:glow>
                </a:effectLst>
              </a:rPr>
              <a:t>sign of hope.             </a:t>
            </a:r>
          </a:p>
        </p:txBody>
      </p:sp>
      <p:sp>
        <p:nvSpPr>
          <p:cNvPr id="3" name="TextBox 2">
            <a:extLst>
              <a:ext uri="{FF2B5EF4-FFF2-40B4-BE49-F238E27FC236}">
                <a16:creationId xmlns:a16="http://schemas.microsoft.com/office/drawing/2014/main" id="{08F0261D-0CB6-44BE-89E7-E9F8B79F00DD}"/>
              </a:ext>
            </a:extLst>
          </p:cNvPr>
          <p:cNvSpPr txBox="1"/>
          <p:nvPr/>
        </p:nvSpPr>
        <p:spPr>
          <a:xfrm>
            <a:off x="7362549" y="139662"/>
            <a:ext cx="4421079" cy="4524315"/>
          </a:xfrm>
          <a:prstGeom prst="rect">
            <a:avLst/>
          </a:prstGeom>
          <a:noFill/>
        </p:spPr>
        <p:txBody>
          <a:bodyPr wrap="square" rtlCol="0">
            <a:spAutoFit/>
          </a:bodyPr>
          <a:lstStyle/>
          <a:p>
            <a:pPr algn="r"/>
            <a:r>
              <a:rPr lang="en-NZ" sz="3600" dirty="0">
                <a:effectLst>
                  <a:glow rad="101600">
                    <a:schemeClr val="bg1">
                      <a:alpha val="60000"/>
                    </a:schemeClr>
                  </a:glow>
                </a:effectLst>
              </a:rPr>
              <a:t>I am similarly confident that the Paris Conference </a:t>
            </a:r>
          </a:p>
          <a:p>
            <a:pPr algn="r"/>
            <a:r>
              <a:rPr lang="en-NZ" sz="3600" dirty="0">
                <a:effectLst>
                  <a:glow rad="101600">
                    <a:schemeClr val="bg1">
                      <a:alpha val="60000"/>
                    </a:schemeClr>
                  </a:glow>
                </a:effectLst>
              </a:rPr>
              <a:t>on Climatic Change will secure fundamental </a:t>
            </a:r>
          </a:p>
          <a:p>
            <a:pPr algn="r"/>
            <a:r>
              <a:rPr lang="en-NZ" sz="3600" dirty="0">
                <a:effectLst>
                  <a:glow rad="101600">
                    <a:schemeClr val="bg1">
                      <a:alpha val="60000"/>
                    </a:schemeClr>
                  </a:glow>
                </a:effectLst>
              </a:rPr>
              <a:t>and effective </a:t>
            </a:r>
          </a:p>
          <a:p>
            <a:pPr algn="r"/>
            <a:r>
              <a:rPr lang="en-NZ" sz="3600" dirty="0">
                <a:effectLst>
                  <a:glow rad="101600">
                    <a:schemeClr val="bg1">
                      <a:alpha val="60000"/>
                    </a:schemeClr>
                  </a:glow>
                </a:effectLst>
              </a:rPr>
              <a:t>agreements.</a:t>
            </a:r>
          </a:p>
        </p:txBody>
      </p:sp>
    </p:spTree>
    <p:extLst>
      <p:ext uri="{BB962C8B-B14F-4D97-AF65-F5344CB8AC3E}">
        <p14:creationId xmlns:p14="http://schemas.microsoft.com/office/powerpoint/2010/main" val="193750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49" y="3855739"/>
            <a:ext cx="12112101" cy="2616101"/>
          </a:xfrm>
          <a:prstGeom prst="rect">
            <a:avLst/>
          </a:prstGeom>
          <a:noFill/>
        </p:spPr>
        <p:txBody>
          <a:bodyPr wrap="square" rtlCol="0">
            <a:spAutoFit/>
          </a:bodyPr>
          <a:lstStyle/>
          <a:p>
            <a:pPr algn="ctr"/>
            <a:r>
              <a:rPr lang="en-NZ" sz="3600" dirty="0"/>
              <a:t> </a:t>
            </a:r>
            <a:r>
              <a:rPr lang="en-NZ" sz="3200" dirty="0"/>
              <a:t>If the representatives of the States can set aside partisan and ideological interests, </a:t>
            </a:r>
            <a:r>
              <a:rPr lang="en-NZ" sz="3200" b="1" dirty="0">
                <a:solidFill>
                  <a:srgbClr val="FFFF00"/>
                </a:solidFill>
              </a:rPr>
              <a:t>and sincerely strive to serve the common good. </a:t>
            </a:r>
          </a:p>
          <a:p>
            <a:pPr algn="ctr"/>
            <a:r>
              <a:rPr lang="en-NZ" sz="3200" dirty="0"/>
              <a:t>I pray to Almighty God that this will be the case, and I assure you of </a:t>
            </a:r>
          </a:p>
          <a:p>
            <a:pPr algn="ctr"/>
            <a:r>
              <a:rPr lang="en-NZ" sz="3200" dirty="0"/>
              <a:t>my support and my prayers, and the support and prayers </a:t>
            </a:r>
          </a:p>
          <a:p>
            <a:pPr algn="ctr"/>
            <a:r>
              <a:rPr lang="en-NZ" sz="3200" dirty="0"/>
              <a:t>of all the faithful of the Catholic Church…</a:t>
            </a:r>
          </a:p>
        </p:txBody>
      </p:sp>
      <p:pic>
        <p:nvPicPr>
          <p:cNvPr id="39940" name="Picture 4" descr="http://www.democracynow.org/images/blog_posts/11/28411/splash/PopeUN.jpg?201509111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79" y="79899"/>
            <a:ext cx="6953962" cy="3429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88062" y="579270"/>
            <a:ext cx="3630968" cy="2554545"/>
          </a:xfrm>
          <a:prstGeom prst="rect">
            <a:avLst/>
          </a:prstGeom>
          <a:noFill/>
        </p:spPr>
        <p:txBody>
          <a:bodyPr wrap="square" rtlCol="0">
            <a:spAutoFit/>
          </a:bodyPr>
          <a:lstStyle/>
          <a:p>
            <a:pPr algn="ctr"/>
            <a:r>
              <a:rPr lang="en-NZ" sz="4000" b="1" dirty="0"/>
              <a:t>The Catholic ‘Common Good’ will save </a:t>
            </a:r>
          </a:p>
          <a:p>
            <a:pPr algn="ctr"/>
            <a:r>
              <a:rPr lang="en-NZ" sz="4000" b="1" dirty="0"/>
              <a:t>the Planet</a:t>
            </a:r>
          </a:p>
        </p:txBody>
      </p:sp>
    </p:spTree>
    <p:extLst>
      <p:ext uri="{BB962C8B-B14F-4D97-AF65-F5344CB8AC3E}">
        <p14:creationId xmlns:p14="http://schemas.microsoft.com/office/powerpoint/2010/main" val="25298460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024415"/>
            <a:ext cx="12112101" cy="2062103"/>
          </a:xfrm>
          <a:prstGeom prst="rect">
            <a:avLst/>
          </a:prstGeom>
          <a:noFill/>
        </p:spPr>
        <p:txBody>
          <a:bodyPr wrap="square" rtlCol="0">
            <a:spAutoFit/>
          </a:bodyPr>
          <a:lstStyle/>
          <a:p>
            <a:pPr algn="ctr"/>
            <a:r>
              <a:rPr lang="en-NZ" sz="3200" dirty="0"/>
              <a:t>…that this Institution, all its member States, and each of its officials, </a:t>
            </a:r>
          </a:p>
          <a:p>
            <a:pPr algn="ctr"/>
            <a:r>
              <a:rPr lang="en-NZ" sz="3200" dirty="0"/>
              <a:t>will always render an effective service to mankind, a service respectful of diversity and capable of bringing out, </a:t>
            </a:r>
            <a:r>
              <a:rPr lang="en-NZ" sz="3200" b="1" dirty="0">
                <a:solidFill>
                  <a:srgbClr val="FFFF00"/>
                </a:solidFill>
              </a:rPr>
              <a:t>for sake of the common good,</a:t>
            </a:r>
            <a:r>
              <a:rPr lang="en-NZ" sz="3200" dirty="0"/>
              <a:t> the best in each people and in every individual.</a:t>
            </a:r>
          </a:p>
        </p:txBody>
      </p:sp>
      <p:pic>
        <p:nvPicPr>
          <p:cNvPr id="39940" name="Picture 4" descr="http://www.democracynow.org/images/blog_posts/11/28411/splash/PopeUN.jpg?201509111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79" y="79899"/>
            <a:ext cx="6953962" cy="3429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88062" y="579270"/>
            <a:ext cx="3630968" cy="2554545"/>
          </a:xfrm>
          <a:prstGeom prst="rect">
            <a:avLst/>
          </a:prstGeom>
          <a:noFill/>
        </p:spPr>
        <p:txBody>
          <a:bodyPr wrap="square" rtlCol="0">
            <a:spAutoFit/>
          </a:bodyPr>
          <a:lstStyle/>
          <a:p>
            <a:pPr algn="ctr"/>
            <a:r>
              <a:rPr lang="en-NZ" sz="4000" b="1" dirty="0"/>
              <a:t>The Catholic ‘Common Good’ will save </a:t>
            </a:r>
          </a:p>
          <a:p>
            <a:pPr algn="ctr"/>
            <a:r>
              <a:rPr lang="en-NZ" sz="4000" b="1" dirty="0"/>
              <a:t>the Planet</a:t>
            </a:r>
          </a:p>
        </p:txBody>
      </p:sp>
    </p:spTree>
    <p:extLst>
      <p:ext uri="{BB962C8B-B14F-4D97-AF65-F5344CB8AC3E}">
        <p14:creationId xmlns:p14="http://schemas.microsoft.com/office/powerpoint/2010/main" val="18102994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F2F82-4EED-46BE-A6AF-979D81FD4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63358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86E7E-7956-47C5-AA48-9EA7EADDD9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7968" y="0"/>
            <a:ext cx="6384032" cy="7029400"/>
          </a:xfrm>
          <a:prstGeom prst="rect">
            <a:avLst/>
          </a:prstGeom>
        </p:spPr>
      </p:pic>
      <p:pic>
        <p:nvPicPr>
          <p:cNvPr id="11" name="Picture 10">
            <a:extLst>
              <a:ext uri="{FF2B5EF4-FFF2-40B4-BE49-F238E27FC236}">
                <a16:creationId xmlns:a16="http://schemas.microsoft.com/office/drawing/2014/main" id="{4B5732D5-D205-4BAB-92FD-35BABBFCB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88" y="-171400"/>
            <a:ext cx="5904656" cy="7128792"/>
          </a:xfrm>
          <a:prstGeom prst="rect">
            <a:avLst/>
          </a:prstGeom>
        </p:spPr>
      </p:pic>
    </p:spTree>
    <p:extLst>
      <p:ext uri="{BB962C8B-B14F-4D97-AF65-F5344CB8AC3E}">
        <p14:creationId xmlns:p14="http://schemas.microsoft.com/office/powerpoint/2010/main" val="41362689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i.ytimg.com/vi/lArhFh6SACM/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299" y="0"/>
            <a:ext cx="106604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9037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32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126917</TotalTime>
  <Words>1755</Words>
  <Application>Microsoft Office PowerPoint</Application>
  <PresentationFormat>Widescreen</PresentationFormat>
  <Paragraphs>222</Paragraphs>
  <Slides>122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122</vt:i4>
      </vt:variant>
    </vt:vector>
  </HeadingPairs>
  <TitlesOfParts>
    <vt:vector size="12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Telfer</dc:creator>
  <cp:lastModifiedBy>Bruce Telfer</cp:lastModifiedBy>
  <cp:revision>729</cp:revision>
  <dcterms:created xsi:type="dcterms:W3CDTF">2017-05-26T09:55:11Z</dcterms:created>
  <dcterms:modified xsi:type="dcterms:W3CDTF">2019-11-15T21:17:35Z</dcterms:modified>
</cp:coreProperties>
</file>