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tmp" ContentType="image/p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6" r:id="rId2"/>
    <p:sldMasterId id="2147483770" r:id="rId3"/>
  </p:sldMasterIdLst>
  <p:sldIdLst>
    <p:sldId id="256" r:id="rId4"/>
    <p:sldId id="257" r:id="rId5"/>
    <p:sldId id="258" r:id="rId6"/>
    <p:sldId id="259" r:id="rId7"/>
    <p:sldId id="260" r:id="rId8"/>
    <p:sldId id="306" r:id="rId9"/>
    <p:sldId id="308" r:id="rId10"/>
    <p:sldId id="300" r:id="rId11"/>
    <p:sldId id="262" r:id="rId12"/>
    <p:sldId id="263" r:id="rId13"/>
    <p:sldId id="264" r:id="rId14"/>
    <p:sldId id="265" r:id="rId15"/>
    <p:sldId id="322" r:id="rId16"/>
    <p:sldId id="323" r:id="rId17"/>
    <p:sldId id="301" r:id="rId18"/>
    <p:sldId id="266" r:id="rId19"/>
    <p:sldId id="267" r:id="rId20"/>
    <p:sldId id="268" r:id="rId21"/>
    <p:sldId id="269" r:id="rId22"/>
    <p:sldId id="270" r:id="rId23"/>
    <p:sldId id="271" r:id="rId24"/>
    <p:sldId id="274" r:id="rId25"/>
    <p:sldId id="275" r:id="rId26"/>
    <p:sldId id="276" r:id="rId27"/>
    <p:sldId id="277" r:id="rId28"/>
    <p:sldId id="278" r:id="rId29"/>
    <p:sldId id="305" r:id="rId30"/>
    <p:sldId id="280" r:id="rId31"/>
    <p:sldId id="302" r:id="rId32"/>
    <p:sldId id="283" r:id="rId33"/>
    <p:sldId id="284" r:id="rId34"/>
    <p:sldId id="299" r:id="rId35"/>
    <p:sldId id="285" r:id="rId36"/>
    <p:sldId id="286" r:id="rId37"/>
    <p:sldId id="287" r:id="rId38"/>
    <p:sldId id="289" r:id="rId39"/>
    <p:sldId id="290" r:id="rId40"/>
    <p:sldId id="291" r:id="rId41"/>
    <p:sldId id="292" r:id="rId42"/>
    <p:sldId id="293" r:id="rId43"/>
    <p:sldId id="294" r:id="rId44"/>
    <p:sldId id="295" r:id="rId45"/>
    <p:sldId id="296" r:id="rId46"/>
    <p:sldId id="298" r:id="rId47"/>
    <p:sldId id="297" r:id="rId48"/>
    <p:sldId id="303" r:id="rId49"/>
    <p:sldId id="309" r:id="rId50"/>
    <p:sldId id="310" r:id="rId51"/>
    <p:sldId id="311" r:id="rId52"/>
    <p:sldId id="312" r:id="rId53"/>
    <p:sldId id="313" r:id="rId54"/>
    <p:sldId id="314" r:id="rId55"/>
    <p:sldId id="315" r:id="rId56"/>
    <p:sldId id="316" r:id="rId57"/>
    <p:sldId id="317" r:id="rId58"/>
    <p:sldId id="318" r:id="rId59"/>
    <p:sldId id="319" r:id="rId60"/>
    <p:sldId id="320" r:id="rId61"/>
    <p:sldId id="321" r:id="rId62"/>
  </p:sldIdLst>
  <p:sldSz cx="9144000" cy="5143500" type="screen16x9"/>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71A9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610" autoAdjust="0"/>
  </p:normalViewPr>
  <p:slideViewPr>
    <p:cSldViewPr>
      <p:cViewPr varScale="1">
        <p:scale>
          <a:sx n="126" d="100"/>
          <a:sy n="126" d="100"/>
        </p:scale>
        <p:origin x="-576" y="-11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11" name="Rectangle 10"/>
          <p:cNvSpPr/>
          <p:nvPr/>
        </p:nvSpPr>
        <p:spPr>
          <a:xfrm>
            <a:off x="0" y="2900190"/>
            <a:ext cx="9144000" cy="224331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290019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3789409"/>
            <a:ext cx="5637010" cy="66158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en-US" dirty="0"/>
          </a:p>
        </p:txBody>
      </p:sp>
      <p:sp>
        <p:nvSpPr>
          <p:cNvPr id="4" name="Date Placeholder 3"/>
          <p:cNvSpPr>
            <a:spLocks noGrp="1"/>
          </p:cNvSpPr>
          <p:nvPr>
            <p:ph type="dt" sz="half" idx="10"/>
          </p:nvPr>
        </p:nvSpPr>
        <p:spPr/>
        <p:txBody>
          <a:bodyPr/>
          <a:lstStyle/>
          <a:p>
            <a:fld id="{72DE587A-ED69-45C9-86D7-632D67FA53B9}" type="datetimeFigureOut">
              <a:rPr lang="pt-BR" smtClean="0"/>
              <a:t>03/05/17</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3221677-99CA-420D-83F0-FE77F1AF5631}" type="slidenum">
              <a:rPr lang="pt-BR" smtClean="0"/>
              <a:t>‹#›</a:t>
            </a:fld>
            <a:endParaRPr lang="pt-BR"/>
          </a:p>
        </p:txBody>
      </p:sp>
      <p:sp>
        <p:nvSpPr>
          <p:cNvPr id="2" name="Title 1"/>
          <p:cNvSpPr>
            <a:spLocks noGrp="1"/>
          </p:cNvSpPr>
          <p:nvPr>
            <p:ph type="ctrTitle"/>
          </p:nvPr>
        </p:nvSpPr>
        <p:spPr>
          <a:xfrm>
            <a:off x="817582" y="2349218"/>
            <a:ext cx="7175351" cy="1344875"/>
          </a:xfrm>
          <a:effectLst/>
        </p:spPr>
        <p:txBody>
          <a:bodyPr>
            <a:noAutofit/>
          </a:bodyPr>
          <a:lstStyle>
            <a:lvl1pPr marL="640080" indent="-457200" algn="l">
              <a:defRPr sz="5400"/>
            </a:lvl1pPr>
          </a:lstStyle>
          <a:p>
            <a:r>
              <a:rPr lang="pt-BR" smtClean="0"/>
              <a:t>Clique para editar o título mestre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a:p>
        </p:txBody>
      </p:sp>
      <p:sp>
        <p:nvSpPr>
          <p:cNvPr id="3" name="Vertical Text Placeholder 2"/>
          <p:cNvSpPr>
            <a:spLocks noGrp="1"/>
          </p:cNvSpPr>
          <p:nvPr>
            <p:ph type="body" orient="vert" idx="1"/>
          </p:nvPr>
        </p:nvSpPr>
        <p:spPr>
          <a:xfrm>
            <a:off x="1905000" y="548639"/>
            <a:ext cx="6400800" cy="2606040"/>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Date Placeholder 3"/>
          <p:cNvSpPr>
            <a:spLocks noGrp="1"/>
          </p:cNvSpPr>
          <p:nvPr>
            <p:ph type="dt" sz="half" idx="10"/>
          </p:nvPr>
        </p:nvSpPr>
        <p:spPr/>
        <p:txBody>
          <a:bodyPr/>
          <a:lstStyle/>
          <a:p>
            <a:fld id="{72DE587A-ED69-45C9-86D7-632D67FA53B9}" type="datetimeFigureOut">
              <a:rPr lang="pt-BR" smtClean="0"/>
              <a:t>03/05/17</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3221677-99CA-420D-83F0-FE77F1AF5631}" type="slidenum">
              <a:rPr lang="pt-BR" smtClean="0"/>
              <a:t>‹#›</a:t>
            </a:fld>
            <a:endParaRPr lang="pt-BR"/>
          </a:p>
        </p:txBody>
      </p:sp>
    </p:spTree>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282388"/>
            <a:ext cx="2057400" cy="3928754"/>
          </a:xfrm>
          <a:effectLst/>
        </p:spPr>
        <p:txBody>
          <a:bodyPr vert="eaVert"/>
          <a:lstStyle>
            <a:lvl1pPr algn="l">
              <a:defRPr/>
            </a:lvl1pPr>
          </a:lstStyle>
          <a:p>
            <a:r>
              <a:rPr lang="pt-BR" smtClean="0"/>
              <a:t>Clique para editar o título mestre</a:t>
            </a:r>
            <a:endParaRPr lang="en-US"/>
          </a:p>
        </p:txBody>
      </p:sp>
      <p:sp>
        <p:nvSpPr>
          <p:cNvPr id="3" name="Vertical Text Placeholder 2"/>
          <p:cNvSpPr>
            <a:spLocks noGrp="1"/>
          </p:cNvSpPr>
          <p:nvPr>
            <p:ph type="body" orient="vert" idx="1"/>
          </p:nvPr>
        </p:nvSpPr>
        <p:spPr>
          <a:xfrm>
            <a:off x="3324114" y="548640"/>
            <a:ext cx="4829287" cy="3671047"/>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72DE587A-ED69-45C9-86D7-632D67FA53B9}" type="datetimeFigureOut">
              <a:rPr lang="pt-BR" smtClean="0"/>
              <a:t>03/05/17</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3221677-99CA-420D-83F0-FE77F1AF5631}" type="slidenum">
              <a:rPr lang="pt-BR" smtClean="0"/>
              <a:t>‹#›</a:t>
            </a:fld>
            <a:endParaRPr lang="pt-BR"/>
          </a:p>
        </p:txBody>
      </p:sp>
    </p:spTree>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grpSp>
        <p:nvGrpSpPr>
          <p:cNvPr id="19458" name="Group 2"/>
          <p:cNvGrpSpPr>
            <a:grpSpLocks/>
          </p:cNvGrpSpPr>
          <p:nvPr/>
        </p:nvGrpSpPr>
        <p:grpSpPr bwMode="auto">
          <a:xfrm>
            <a:off x="1" y="0"/>
            <a:ext cx="9159875" cy="5143500"/>
            <a:chOff x="0" y="0"/>
            <a:chExt cx="5770" cy="4320"/>
          </a:xfrm>
        </p:grpSpPr>
        <p:sp>
          <p:nvSpPr>
            <p:cNvPr id="19459"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pitchFamily="34" charset="0"/>
              </a:endParaRPr>
            </a:p>
          </p:txBody>
        </p:sp>
        <p:sp>
          <p:nvSpPr>
            <p:cNvPr id="19460"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pitchFamily="34" charset="0"/>
              </a:endParaRPr>
            </a:p>
          </p:txBody>
        </p:sp>
        <p:sp>
          <p:nvSpPr>
            <p:cNvPr id="19461"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pitchFamily="34" charset="0"/>
              </a:endParaRPr>
            </a:p>
          </p:txBody>
        </p:sp>
        <p:sp>
          <p:nvSpPr>
            <p:cNvPr id="19462" name="Rectangle 6"/>
            <p:cNvSpPr>
              <a:spLocks noChangeArrowheads="1"/>
            </p:cNvSpPr>
            <p:nvPr userDrawn="1"/>
          </p:nvSpPr>
          <p:spPr bwMode="hidden">
            <a:xfrm>
              <a:off x="2256" y="0"/>
              <a:ext cx="24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pitchFamily="34" charset="0"/>
              </a:endParaRPr>
            </a:p>
          </p:txBody>
        </p:sp>
        <p:sp>
          <p:nvSpPr>
            <p:cNvPr id="19463"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pitchFamily="34" charset="0"/>
              </a:endParaRPr>
            </a:p>
          </p:txBody>
        </p:sp>
        <p:sp>
          <p:nvSpPr>
            <p:cNvPr id="19464"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pitchFamily="34" charset="0"/>
              </a:endParaRPr>
            </a:p>
          </p:txBody>
        </p:sp>
        <p:sp>
          <p:nvSpPr>
            <p:cNvPr id="19465"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pitchFamily="34" charset="0"/>
              </a:endParaRPr>
            </a:p>
          </p:txBody>
        </p:sp>
        <p:sp>
          <p:nvSpPr>
            <p:cNvPr id="19466"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pitchFamily="34" charset="0"/>
              </a:endParaRPr>
            </a:p>
          </p:txBody>
        </p:sp>
        <p:sp>
          <p:nvSpPr>
            <p:cNvPr id="19467"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pitchFamily="34" charset="0"/>
              </a:endParaRPr>
            </a:p>
          </p:txBody>
        </p:sp>
        <p:sp>
          <p:nvSpPr>
            <p:cNvPr id="19468"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pitchFamily="34" charset="0"/>
              </a:endParaRPr>
            </a:p>
          </p:txBody>
        </p:sp>
        <p:sp>
          <p:nvSpPr>
            <p:cNvPr id="19469" name="Rectangle 13"/>
            <p:cNvSpPr>
              <a:spLocks noChangeArrowheads="1"/>
            </p:cNvSpPr>
            <p:nvPr userDrawn="1"/>
          </p:nvSpPr>
          <p:spPr bwMode="hidden">
            <a:xfrm>
              <a:off x="1248" y="0"/>
              <a:ext cx="144" cy="43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pitchFamily="34" charset="0"/>
              </a:endParaRPr>
            </a:p>
          </p:txBody>
        </p:sp>
        <p:sp>
          <p:nvSpPr>
            <p:cNvPr id="19470" name="Rectangle 14"/>
            <p:cNvSpPr>
              <a:spLocks noChangeArrowheads="1"/>
            </p:cNvSpPr>
            <p:nvPr userDrawn="1"/>
          </p:nvSpPr>
          <p:spPr bwMode="hidden">
            <a:xfrm>
              <a:off x="3300" y="0"/>
              <a:ext cx="252" cy="43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pitchFamily="34" charset="0"/>
              </a:endParaRPr>
            </a:p>
          </p:txBody>
        </p:sp>
        <p:sp>
          <p:nvSpPr>
            <p:cNvPr id="19471"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pitchFamily="34" charset="0"/>
              </a:endParaRPr>
            </a:p>
          </p:txBody>
        </p:sp>
        <p:sp>
          <p:nvSpPr>
            <p:cNvPr id="19472"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pitchFamily="34" charset="0"/>
              </a:endParaRPr>
            </a:p>
          </p:txBody>
        </p:sp>
        <p:sp>
          <p:nvSpPr>
            <p:cNvPr id="19473"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pitchFamily="34" charset="0"/>
              </a:endParaRPr>
            </a:p>
          </p:txBody>
        </p:sp>
        <p:sp>
          <p:nvSpPr>
            <p:cNvPr id="19474"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pitchFamily="34" charset="0"/>
              </a:endParaRPr>
            </a:p>
          </p:txBody>
        </p:sp>
        <p:sp>
          <p:nvSpPr>
            <p:cNvPr id="19475"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pitchFamily="34" charset="0"/>
              </a:endParaRPr>
            </a:p>
          </p:txBody>
        </p:sp>
        <p:sp>
          <p:nvSpPr>
            <p:cNvPr id="19476"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pitchFamily="34" charset="0"/>
              </a:endParaRPr>
            </a:p>
          </p:txBody>
        </p:sp>
        <p:sp>
          <p:nvSpPr>
            <p:cNvPr id="19477"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pitchFamily="34" charset="0"/>
              </a:endParaRPr>
            </a:p>
          </p:txBody>
        </p:sp>
        <p:sp>
          <p:nvSpPr>
            <p:cNvPr id="19478"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a:noFill/>
            </a:ln>
            <a:extLst>
              <a:ext uri="{91240B29-F687-4f45-9708-019B960494DF}">
                <a14:hiddenLine xmlns:a14="http://schemas.microsoft.com/office/drawing/2010/main" w="9525">
                  <a:solidFill>
                    <a:srgbClr val="F11E8C"/>
                  </a:solidFill>
                  <a:prstDash val="solid"/>
                  <a:round/>
                  <a:headEnd/>
                  <a:tailEnd/>
                </a14:hiddenLine>
              </a:ext>
            </a:extLst>
          </p:spPr>
          <p:txBody>
            <a:bodyPr/>
            <a:lstStyle/>
            <a:p>
              <a:pPr fontAlgn="base">
                <a:spcBef>
                  <a:spcPct val="0"/>
                </a:spcBef>
                <a:spcAft>
                  <a:spcPct val="0"/>
                </a:spcAft>
              </a:pPr>
              <a:endParaRPr lang="pt-BR" smtClean="0">
                <a:solidFill>
                  <a:srgbClr val="FFFFFF"/>
                </a:solidFill>
                <a:latin typeface="Arial" pitchFamily="34" charset="0"/>
              </a:endParaRPr>
            </a:p>
          </p:txBody>
        </p:sp>
        <p:sp>
          <p:nvSpPr>
            <p:cNvPr id="19479" name="Freeform 23"/>
            <p:cNvSpPr>
              <a:spLocks/>
            </p:cNvSpPr>
            <p:nvPr userDrawn="1"/>
          </p:nvSpPr>
          <p:spPr bwMode="hidden">
            <a:xfrm>
              <a:off x="0" y="3867"/>
              <a:ext cx="5770" cy="174"/>
            </a:xfrm>
            <a:custGeom>
              <a:avLst/>
              <a:gdLst>
                <a:gd name="T0" fmla="*/ 4993 w 5770"/>
                <a:gd name="T1" fmla="*/ 66 h 174"/>
                <a:gd name="T2" fmla="*/ 4771 w 5770"/>
                <a:gd name="T3" fmla="*/ 132 h 174"/>
                <a:gd name="T4" fmla="*/ 4640 w 5770"/>
                <a:gd name="T5" fmla="*/ 96 h 174"/>
                <a:gd name="T6" fmla="*/ 4598 w 5770"/>
                <a:gd name="T7" fmla="*/ 36 h 174"/>
                <a:gd name="T8" fmla="*/ 4478 w 5770"/>
                <a:gd name="T9" fmla="*/ 30 h 174"/>
                <a:gd name="T10" fmla="*/ 4186 w 5770"/>
                <a:gd name="T11" fmla="*/ 108 h 174"/>
                <a:gd name="T12" fmla="*/ 3815 w 5770"/>
                <a:gd name="T13" fmla="*/ 120 h 174"/>
                <a:gd name="T14" fmla="*/ 3617 w 5770"/>
                <a:gd name="T15" fmla="*/ 72 h 174"/>
                <a:gd name="T16" fmla="*/ 3510 w 5770"/>
                <a:gd name="T17" fmla="*/ 60 h 174"/>
                <a:gd name="T18" fmla="*/ 3336 w 5770"/>
                <a:gd name="T19" fmla="*/ 96 h 174"/>
                <a:gd name="T20" fmla="*/ 2846 w 5770"/>
                <a:gd name="T21" fmla="*/ 150 h 174"/>
                <a:gd name="T22" fmla="*/ 2703 w 5770"/>
                <a:gd name="T23" fmla="*/ 96 h 174"/>
                <a:gd name="T24" fmla="*/ 2619 w 5770"/>
                <a:gd name="T25" fmla="*/ 90 h 174"/>
                <a:gd name="T26" fmla="*/ 2416 w 5770"/>
                <a:gd name="T27" fmla="*/ 132 h 174"/>
                <a:gd name="T28" fmla="*/ 2278 w 5770"/>
                <a:gd name="T29" fmla="*/ 84 h 174"/>
                <a:gd name="T30" fmla="*/ 2151 w 5770"/>
                <a:gd name="T31" fmla="*/ 36 h 174"/>
                <a:gd name="T32" fmla="*/ 1947 w 5770"/>
                <a:gd name="T33" fmla="*/ 120 h 174"/>
                <a:gd name="T34" fmla="*/ 1525 w 5770"/>
                <a:gd name="T35" fmla="*/ 102 h 174"/>
                <a:gd name="T36" fmla="*/ 1429 w 5770"/>
                <a:gd name="T37" fmla="*/ 60 h 174"/>
                <a:gd name="T38" fmla="*/ 1333 w 5770"/>
                <a:gd name="T39" fmla="*/ 60 h 174"/>
                <a:gd name="T40" fmla="*/ 1058 w 5770"/>
                <a:gd name="T41" fmla="*/ 150 h 174"/>
                <a:gd name="T42" fmla="*/ 652 w 5770"/>
                <a:gd name="T43" fmla="*/ 150 h 174"/>
                <a:gd name="T44" fmla="*/ 442 w 5770"/>
                <a:gd name="T45" fmla="*/ 66 h 174"/>
                <a:gd name="T46" fmla="*/ 377 w 5770"/>
                <a:gd name="T47" fmla="*/ 48 h 174"/>
                <a:gd name="T48" fmla="*/ 305 w 5770"/>
                <a:gd name="T49" fmla="*/ 108 h 174"/>
                <a:gd name="T50" fmla="*/ 144 w 5770"/>
                <a:gd name="T51" fmla="*/ 138 h 174"/>
                <a:gd name="T52" fmla="*/ 0 w 5770"/>
                <a:gd name="T53" fmla="*/ 96 h 174"/>
                <a:gd name="T54" fmla="*/ 167 w 5770"/>
                <a:gd name="T55" fmla="*/ 120 h 174"/>
                <a:gd name="T56" fmla="*/ 323 w 5770"/>
                <a:gd name="T57" fmla="*/ 84 h 174"/>
                <a:gd name="T58" fmla="*/ 383 w 5770"/>
                <a:gd name="T59" fmla="*/ 24 h 174"/>
                <a:gd name="T60" fmla="*/ 460 w 5770"/>
                <a:gd name="T61" fmla="*/ 60 h 174"/>
                <a:gd name="T62" fmla="*/ 706 w 5770"/>
                <a:gd name="T63" fmla="*/ 144 h 174"/>
                <a:gd name="T64" fmla="*/ 1100 w 5770"/>
                <a:gd name="T65" fmla="*/ 120 h 174"/>
                <a:gd name="T66" fmla="*/ 1345 w 5770"/>
                <a:gd name="T67" fmla="*/ 36 h 174"/>
                <a:gd name="T68" fmla="*/ 1441 w 5770"/>
                <a:gd name="T69" fmla="*/ 48 h 174"/>
                <a:gd name="T70" fmla="*/ 1561 w 5770"/>
                <a:gd name="T71" fmla="*/ 90 h 174"/>
                <a:gd name="T72" fmla="*/ 1971 w 5770"/>
                <a:gd name="T73" fmla="*/ 96 h 174"/>
                <a:gd name="T74" fmla="*/ 2235 w 5770"/>
                <a:gd name="T75" fmla="*/ 3 h 174"/>
                <a:gd name="T76" fmla="*/ 2350 w 5770"/>
                <a:gd name="T77" fmla="*/ 102 h 174"/>
                <a:gd name="T78" fmla="*/ 2559 w 5770"/>
                <a:gd name="T79" fmla="*/ 96 h 174"/>
                <a:gd name="T80" fmla="*/ 2715 w 5770"/>
                <a:gd name="T81" fmla="*/ 24 h 174"/>
                <a:gd name="T82" fmla="*/ 2792 w 5770"/>
                <a:gd name="T83" fmla="*/ 132 h 174"/>
                <a:gd name="T84" fmla="*/ 3127 w 5770"/>
                <a:gd name="T85" fmla="*/ 102 h 174"/>
                <a:gd name="T86" fmla="*/ 3486 w 5770"/>
                <a:gd name="T87" fmla="*/ 48 h 174"/>
                <a:gd name="T88" fmla="*/ 3582 w 5770"/>
                <a:gd name="T89" fmla="*/ 42 h 174"/>
                <a:gd name="T90" fmla="*/ 3731 w 5770"/>
                <a:gd name="T91" fmla="*/ 90 h 174"/>
                <a:gd name="T92" fmla="*/ 4078 w 5770"/>
                <a:gd name="T93" fmla="*/ 102 h 174"/>
                <a:gd name="T94" fmla="*/ 4419 w 5770"/>
                <a:gd name="T95" fmla="*/ 30 h 174"/>
                <a:gd name="T96" fmla="*/ 4574 w 5770"/>
                <a:gd name="T97" fmla="*/ 6 h 174"/>
                <a:gd name="T98" fmla="*/ 4628 w 5770"/>
                <a:gd name="T99" fmla="*/ 60 h 174"/>
                <a:gd name="T100" fmla="*/ 4724 w 5770"/>
                <a:gd name="T101" fmla="*/ 108 h 174"/>
                <a:gd name="T102" fmla="*/ 4927 w 5770"/>
                <a:gd name="T103" fmla="*/ 84 h 174"/>
                <a:gd name="T104" fmla="*/ 5118 w 5770"/>
                <a:gd name="T105" fmla="*/ 14 h 174"/>
                <a:gd name="T106" fmla="*/ 5280 w 5770"/>
                <a:gd name="T107" fmla="*/ 9 h 174"/>
                <a:gd name="T108" fmla="*/ 5453 w 5770"/>
                <a:gd name="T109" fmla="*/ 36 h 174"/>
                <a:gd name="T110" fmla="*/ 5465 w 5770"/>
                <a:gd name="T111" fmla="*/ 72 h 174"/>
                <a:gd name="T112" fmla="*/ 5656 w 5770"/>
                <a:gd name="T113" fmla="*/ 90 h 174"/>
                <a:gd name="T114" fmla="*/ 5710 w 5770"/>
                <a:gd name="T115" fmla="*/ 102 h 174"/>
                <a:gd name="T116" fmla="*/ 5477 w 5770"/>
                <a:gd name="T117" fmla="*/ 90 h 174"/>
                <a:gd name="T118" fmla="*/ 5453 w 5770"/>
                <a:gd name="T119" fmla="*/ 60 h 174"/>
                <a:gd name="T120" fmla="*/ 5393 w 5770"/>
                <a:gd name="T121" fmla="*/ 30 h 174"/>
                <a:gd name="T122" fmla="*/ 5219 w 5770"/>
                <a:gd name="T123" fmla="*/ 2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pPr fontAlgn="base">
                <a:spcBef>
                  <a:spcPct val="0"/>
                </a:spcBef>
                <a:spcAft>
                  <a:spcPct val="0"/>
                </a:spcAft>
              </a:pPr>
              <a:endParaRPr lang="pt-BR" smtClean="0">
                <a:solidFill>
                  <a:srgbClr val="FFFFFF"/>
                </a:solidFill>
                <a:latin typeface="Arial" pitchFamily="34" charset="0"/>
              </a:endParaRPr>
            </a:p>
          </p:txBody>
        </p:sp>
      </p:grpSp>
      <p:sp>
        <p:nvSpPr>
          <p:cNvPr id="19480" name="Rectangle 24"/>
          <p:cNvSpPr>
            <a:spLocks noGrp="1" noChangeArrowheads="1"/>
          </p:cNvSpPr>
          <p:nvPr>
            <p:ph type="ctrTitle" sz="quarter"/>
          </p:nvPr>
        </p:nvSpPr>
        <p:spPr>
          <a:xfrm>
            <a:off x="685800" y="1200150"/>
            <a:ext cx="7772400" cy="1371600"/>
          </a:xfrm>
        </p:spPr>
        <p:txBody>
          <a:bodyPr/>
          <a:lstStyle>
            <a:lvl1pPr>
              <a:defRPr sz="4800"/>
            </a:lvl1pPr>
          </a:lstStyle>
          <a:p>
            <a:pPr lvl="0"/>
            <a:r>
              <a:rPr lang="en-US" noProof="0" smtClean="0"/>
              <a:t>Click to edit Master title style</a:t>
            </a:r>
          </a:p>
        </p:txBody>
      </p:sp>
      <p:sp>
        <p:nvSpPr>
          <p:cNvPr id="19481" name="Rectangle 25"/>
          <p:cNvSpPr>
            <a:spLocks noGrp="1" noChangeArrowheads="1"/>
          </p:cNvSpPr>
          <p:nvPr>
            <p:ph type="subTitle" sz="quarter" idx="1"/>
          </p:nvPr>
        </p:nvSpPr>
        <p:spPr>
          <a:xfrm>
            <a:off x="1371600" y="2914650"/>
            <a:ext cx="6400800" cy="131445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19482" name="Rectangle 26"/>
          <p:cNvSpPr>
            <a:spLocks noGrp="1" noChangeArrowheads="1"/>
          </p:cNvSpPr>
          <p:nvPr>
            <p:ph type="dt" sz="quarter" idx="2"/>
          </p:nvPr>
        </p:nvSpPr>
        <p:spPr>
          <a:xfrm>
            <a:off x="457200" y="4682729"/>
            <a:ext cx="2133600" cy="342900"/>
          </a:xfrm>
        </p:spPr>
        <p:txBody>
          <a:bodyPr/>
          <a:lstStyle>
            <a:lvl1pPr>
              <a:defRPr/>
            </a:lvl1pPr>
          </a:lstStyle>
          <a:p>
            <a:endParaRPr lang="en-US">
              <a:solidFill>
                <a:srgbClr val="FFFFFF"/>
              </a:solidFill>
            </a:endParaRPr>
          </a:p>
        </p:txBody>
      </p:sp>
      <p:sp>
        <p:nvSpPr>
          <p:cNvPr id="19483" name="Rectangle 27"/>
          <p:cNvSpPr>
            <a:spLocks noGrp="1" noChangeArrowheads="1"/>
          </p:cNvSpPr>
          <p:nvPr>
            <p:ph type="ftr" sz="quarter" idx="3"/>
          </p:nvPr>
        </p:nvSpPr>
        <p:spPr/>
        <p:txBody>
          <a:bodyPr/>
          <a:lstStyle>
            <a:lvl1pPr>
              <a:defRPr/>
            </a:lvl1pPr>
          </a:lstStyle>
          <a:p>
            <a:endParaRPr lang="en-US">
              <a:solidFill>
                <a:srgbClr val="FFFFFF"/>
              </a:solidFill>
            </a:endParaRPr>
          </a:p>
        </p:txBody>
      </p:sp>
      <p:sp>
        <p:nvSpPr>
          <p:cNvPr id="19484" name="Rectangle 28"/>
          <p:cNvSpPr>
            <a:spLocks noGrp="1" noChangeArrowheads="1"/>
          </p:cNvSpPr>
          <p:nvPr>
            <p:ph type="sldNum" sz="quarter" idx="4"/>
          </p:nvPr>
        </p:nvSpPr>
        <p:spPr/>
        <p:txBody>
          <a:bodyPr/>
          <a:lstStyle>
            <a:lvl1pPr>
              <a:defRPr/>
            </a:lvl1pPr>
          </a:lstStyle>
          <a:p>
            <a:fld id="{434902FF-0E95-44BB-86B6-8C4F91D6F4B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561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Rodapé 3"/>
          <p:cNvSpPr>
            <a:spLocks noGrp="1"/>
          </p:cNvSpPr>
          <p:nvPr>
            <p:ph type="ftr" sz="quarter" idx="10"/>
          </p:nvPr>
        </p:nvSpPr>
        <p:spPr/>
        <p:txBody>
          <a:bodyPr/>
          <a:lstStyle>
            <a:lvl1pPr>
              <a:defRPr/>
            </a:lvl1pPr>
          </a:lstStyle>
          <a:p>
            <a:endParaRPr lang="en-US">
              <a:solidFill>
                <a:srgbClr val="FFFFFF"/>
              </a:solidFill>
            </a:endParaRPr>
          </a:p>
        </p:txBody>
      </p:sp>
      <p:sp>
        <p:nvSpPr>
          <p:cNvPr id="5" name="Espaço Reservado para Número de Slide 4"/>
          <p:cNvSpPr>
            <a:spLocks noGrp="1"/>
          </p:cNvSpPr>
          <p:nvPr>
            <p:ph type="sldNum" sz="quarter" idx="11"/>
          </p:nvPr>
        </p:nvSpPr>
        <p:spPr/>
        <p:txBody>
          <a:bodyPr/>
          <a:lstStyle>
            <a:lvl1pPr>
              <a:defRPr/>
            </a:lvl1pPr>
          </a:lstStyle>
          <a:p>
            <a:fld id="{ABE341E8-79BF-4B12-9558-D556A81AB120}" type="slidenum">
              <a:rPr lang="en-US">
                <a:solidFill>
                  <a:srgbClr val="FFFFFF"/>
                </a:solidFill>
              </a:rPr>
              <a:pPr/>
              <a:t>‹#›</a:t>
            </a:fld>
            <a:endParaRPr lang="en-US">
              <a:solidFill>
                <a:srgbClr val="FFFFFF"/>
              </a:solidFill>
            </a:endParaRPr>
          </a:p>
        </p:txBody>
      </p:sp>
      <p:sp>
        <p:nvSpPr>
          <p:cNvPr id="6" name="Espaço Reservado para Data 5"/>
          <p:cNvSpPr>
            <a:spLocks noGrp="1"/>
          </p:cNvSpPr>
          <p:nvPr>
            <p:ph type="dt" sz="half"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1796271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3305176"/>
            <a:ext cx="7772400" cy="1021556"/>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
        <p:nvSpPr>
          <p:cNvPr id="4" name="Espaço Reservado para Rodapé 3"/>
          <p:cNvSpPr>
            <a:spLocks noGrp="1"/>
          </p:cNvSpPr>
          <p:nvPr>
            <p:ph type="ftr" sz="quarter" idx="10"/>
          </p:nvPr>
        </p:nvSpPr>
        <p:spPr/>
        <p:txBody>
          <a:bodyPr/>
          <a:lstStyle>
            <a:lvl1pPr>
              <a:defRPr/>
            </a:lvl1pPr>
          </a:lstStyle>
          <a:p>
            <a:endParaRPr lang="en-US">
              <a:solidFill>
                <a:srgbClr val="FFFFFF"/>
              </a:solidFill>
            </a:endParaRPr>
          </a:p>
        </p:txBody>
      </p:sp>
      <p:sp>
        <p:nvSpPr>
          <p:cNvPr id="5" name="Espaço Reservado para Número de Slide 4"/>
          <p:cNvSpPr>
            <a:spLocks noGrp="1"/>
          </p:cNvSpPr>
          <p:nvPr>
            <p:ph type="sldNum" sz="quarter" idx="11"/>
          </p:nvPr>
        </p:nvSpPr>
        <p:spPr/>
        <p:txBody>
          <a:bodyPr/>
          <a:lstStyle>
            <a:lvl1pPr>
              <a:defRPr/>
            </a:lvl1pPr>
          </a:lstStyle>
          <a:p>
            <a:fld id="{CE3DA29D-888D-4883-9933-55714F030EDE}" type="slidenum">
              <a:rPr lang="en-US">
                <a:solidFill>
                  <a:srgbClr val="FFFFFF"/>
                </a:solidFill>
              </a:rPr>
              <a:pPr/>
              <a:t>‹#›</a:t>
            </a:fld>
            <a:endParaRPr lang="en-US">
              <a:solidFill>
                <a:srgbClr val="FFFFFF"/>
              </a:solidFill>
            </a:endParaRPr>
          </a:p>
        </p:txBody>
      </p:sp>
      <p:sp>
        <p:nvSpPr>
          <p:cNvPr id="6" name="Espaço Reservado para Data 5"/>
          <p:cNvSpPr>
            <a:spLocks noGrp="1"/>
          </p:cNvSpPr>
          <p:nvPr>
            <p:ph type="dt" sz="half"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3071005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200150"/>
            <a:ext cx="4038600" cy="33980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200150"/>
            <a:ext cx="4038600" cy="33980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Rodapé 4"/>
          <p:cNvSpPr>
            <a:spLocks noGrp="1"/>
          </p:cNvSpPr>
          <p:nvPr>
            <p:ph type="ftr" sz="quarter" idx="10"/>
          </p:nvPr>
        </p:nvSpPr>
        <p:spPr/>
        <p:txBody>
          <a:bodyPr/>
          <a:lstStyle>
            <a:lvl1pPr>
              <a:defRPr/>
            </a:lvl1pPr>
          </a:lstStyle>
          <a:p>
            <a:endParaRPr lang="en-US">
              <a:solidFill>
                <a:srgbClr val="FFFFFF"/>
              </a:solidFill>
            </a:endParaRPr>
          </a:p>
        </p:txBody>
      </p:sp>
      <p:sp>
        <p:nvSpPr>
          <p:cNvPr id="6" name="Espaço Reservado para Número de Slide 5"/>
          <p:cNvSpPr>
            <a:spLocks noGrp="1"/>
          </p:cNvSpPr>
          <p:nvPr>
            <p:ph type="sldNum" sz="quarter" idx="11"/>
          </p:nvPr>
        </p:nvSpPr>
        <p:spPr/>
        <p:txBody>
          <a:bodyPr/>
          <a:lstStyle>
            <a:lvl1pPr>
              <a:defRPr/>
            </a:lvl1pPr>
          </a:lstStyle>
          <a:p>
            <a:fld id="{298DF147-71A7-4AC9-8604-5C700A26EFE6}" type="slidenum">
              <a:rPr lang="en-US">
                <a:solidFill>
                  <a:srgbClr val="FFFFFF"/>
                </a:solidFill>
              </a:rPr>
              <a:pPr/>
              <a:t>‹#›</a:t>
            </a:fld>
            <a:endParaRPr lang="en-US">
              <a:solidFill>
                <a:srgbClr val="FFFFFF"/>
              </a:solidFill>
            </a:endParaRPr>
          </a:p>
        </p:txBody>
      </p:sp>
      <p:sp>
        <p:nvSpPr>
          <p:cNvPr id="7" name="Espaço Reservado para Data 6"/>
          <p:cNvSpPr>
            <a:spLocks noGrp="1"/>
          </p:cNvSpPr>
          <p:nvPr>
            <p:ph type="dt" sz="half"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6534392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05979"/>
            <a:ext cx="8229600" cy="85725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Rodapé 6"/>
          <p:cNvSpPr>
            <a:spLocks noGrp="1"/>
          </p:cNvSpPr>
          <p:nvPr>
            <p:ph type="ftr" sz="quarter" idx="10"/>
          </p:nvPr>
        </p:nvSpPr>
        <p:spPr/>
        <p:txBody>
          <a:bodyPr/>
          <a:lstStyle>
            <a:lvl1pPr>
              <a:defRPr/>
            </a:lvl1pPr>
          </a:lstStyle>
          <a:p>
            <a:endParaRPr lang="en-US">
              <a:solidFill>
                <a:srgbClr val="FFFFFF"/>
              </a:solidFill>
            </a:endParaRPr>
          </a:p>
        </p:txBody>
      </p:sp>
      <p:sp>
        <p:nvSpPr>
          <p:cNvPr id="8" name="Espaço Reservado para Número de Slide 7"/>
          <p:cNvSpPr>
            <a:spLocks noGrp="1"/>
          </p:cNvSpPr>
          <p:nvPr>
            <p:ph type="sldNum" sz="quarter" idx="11"/>
          </p:nvPr>
        </p:nvSpPr>
        <p:spPr/>
        <p:txBody>
          <a:bodyPr/>
          <a:lstStyle>
            <a:lvl1pPr>
              <a:defRPr/>
            </a:lvl1pPr>
          </a:lstStyle>
          <a:p>
            <a:fld id="{D99D73EA-8287-4021-83C8-8847AB588EDC}" type="slidenum">
              <a:rPr lang="en-US">
                <a:solidFill>
                  <a:srgbClr val="FFFFFF"/>
                </a:solidFill>
              </a:rPr>
              <a:pPr/>
              <a:t>‹#›</a:t>
            </a:fld>
            <a:endParaRPr lang="en-US">
              <a:solidFill>
                <a:srgbClr val="FFFFFF"/>
              </a:solidFill>
            </a:endParaRPr>
          </a:p>
        </p:txBody>
      </p:sp>
      <p:sp>
        <p:nvSpPr>
          <p:cNvPr id="9" name="Espaço Reservado para Data 8"/>
          <p:cNvSpPr>
            <a:spLocks noGrp="1"/>
          </p:cNvSpPr>
          <p:nvPr>
            <p:ph type="dt" sz="half"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887406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Rodapé 2"/>
          <p:cNvSpPr>
            <a:spLocks noGrp="1"/>
          </p:cNvSpPr>
          <p:nvPr>
            <p:ph type="ftr" sz="quarter" idx="10"/>
          </p:nvPr>
        </p:nvSpPr>
        <p:spPr/>
        <p:txBody>
          <a:bodyPr/>
          <a:lstStyle>
            <a:lvl1pPr>
              <a:defRPr/>
            </a:lvl1pPr>
          </a:lstStyle>
          <a:p>
            <a:endParaRPr lang="en-US">
              <a:solidFill>
                <a:srgbClr val="FFFFFF"/>
              </a:solidFill>
            </a:endParaRPr>
          </a:p>
        </p:txBody>
      </p:sp>
      <p:sp>
        <p:nvSpPr>
          <p:cNvPr id="4" name="Espaço Reservado para Número de Slide 3"/>
          <p:cNvSpPr>
            <a:spLocks noGrp="1"/>
          </p:cNvSpPr>
          <p:nvPr>
            <p:ph type="sldNum" sz="quarter" idx="11"/>
          </p:nvPr>
        </p:nvSpPr>
        <p:spPr/>
        <p:txBody>
          <a:bodyPr/>
          <a:lstStyle>
            <a:lvl1pPr>
              <a:defRPr/>
            </a:lvl1pPr>
          </a:lstStyle>
          <a:p>
            <a:fld id="{F3A472E4-FAEC-45B8-ADC4-FACED35D28EF}" type="slidenum">
              <a:rPr lang="en-US">
                <a:solidFill>
                  <a:srgbClr val="FFFFFF"/>
                </a:solidFill>
              </a:rPr>
              <a:pPr/>
              <a:t>‹#›</a:t>
            </a:fld>
            <a:endParaRPr lang="en-US">
              <a:solidFill>
                <a:srgbClr val="FFFFFF"/>
              </a:solidFill>
            </a:endParaRPr>
          </a:p>
        </p:txBody>
      </p:sp>
      <p:sp>
        <p:nvSpPr>
          <p:cNvPr id="5" name="Espaço Reservado para Data 4"/>
          <p:cNvSpPr>
            <a:spLocks noGrp="1"/>
          </p:cNvSpPr>
          <p:nvPr>
            <p:ph type="dt" sz="half"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42005785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Rodapé 1"/>
          <p:cNvSpPr>
            <a:spLocks noGrp="1"/>
          </p:cNvSpPr>
          <p:nvPr>
            <p:ph type="ftr" sz="quarter" idx="10"/>
          </p:nvPr>
        </p:nvSpPr>
        <p:spPr/>
        <p:txBody>
          <a:bodyPr/>
          <a:lstStyle>
            <a:lvl1pPr>
              <a:defRPr/>
            </a:lvl1pPr>
          </a:lstStyle>
          <a:p>
            <a:endParaRPr lang="en-US">
              <a:solidFill>
                <a:srgbClr val="FFFFFF"/>
              </a:solidFill>
            </a:endParaRPr>
          </a:p>
        </p:txBody>
      </p:sp>
      <p:sp>
        <p:nvSpPr>
          <p:cNvPr id="3" name="Espaço Reservado para Número de Slide 2"/>
          <p:cNvSpPr>
            <a:spLocks noGrp="1"/>
          </p:cNvSpPr>
          <p:nvPr>
            <p:ph type="sldNum" sz="quarter" idx="11"/>
          </p:nvPr>
        </p:nvSpPr>
        <p:spPr/>
        <p:txBody>
          <a:bodyPr/>
          <a:lstStyle>
            <a:lvl1pPr>
              <a:defRPr/>
            </a:lvl1pPr>
          </a:lstStyle>
          <a:p>
            <a:fld id="{D4091D4E-F856-48AE-AE40-8C7330F2F4D6}" type="slidenum">
              <a:rPr lang="en-US">
                <a:solidFill>
                  <a:srgbClr val="FFFFFF"/>
                </a:solidFill>
              </a:rPr>
              <a:pPr/>
              <a:t>‹#›</a:t>
            </a:fld>
            <a:endParaRPr lang="en-US">
              <a:solidFill>
                <a:srgbClr val="FFFFFF"/>
              </a:solidFill>
            </a:endParaRPr>
          </a:p>
        </p:txBody>
      </p:sp>
      <p:sp>
        <p:nvSpPr>
          <p:cNvPr id="4" name="Espaço Reservado para Data 3"/>
          <p:cNvSpPr>
            <a:spLocks noGrp="1"/>
          </p:cNvSpPr>
          <p:nvPr>
            <p:ph type="dt" sz="half"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870693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1" y="204787"/>
            <a:ext cx="3008313" cy="871538"/>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Rodapé 4"/>
          <p:cNvSpPr>
            <a:spLocks noGrp="1"/>
          </p:cNvSpPr>
          <p:nvPr>
            <p:ph type="ftr" sz="quarter" idx="10"/>
          </p:nvPr>
        </p:nvSpPr>
        <p:spPr/>
        <p:txBody>
          <a:bodyPr/>
          <a:lstStyle>
            <a:lvl1pPr>
              <a:defRPr/>
            </a:lvl1pPr>
          </a:lstStyle>
          <a:p>
            <a:endParaRPr lang="en-US">
              <a:solidFill>
                <a:srgbClr val="FFFFFF"/>
              </a:solidFill>
            </a:endParaRPr>
          </a:p>
        </p:txBody>
      </p:sp>
      <p:sp>
        <p:nvSpPr>
          <p:cNvPr id="6" name="Espaço Reservado para Número de Slide 5"/>
          <p:cNvSpPr>
            <a:spLocks noGrp="1"/>
          </p:cNvSpPr>
          <p:nvPr>
            <p:ph type="sldNum" sz="quarter" idx="11"/>
          </p:nvPr>
        </p:nvSpPr>
        <p:spPr/>
        <p:txBody>
          <a:bodyPr/>
          <a:lstStyle>
            <a:lvl1pPr>
              <a:defRPr/>
            </a:lvl1pPr>
          </a:lstStyle>
          <a:p>
            <a:fld id="{9A18ECEC-65C2-40DA-9ECA-EBF0E8389F73}" type="slidenum">
              <a:rPr lang="en-US">
                <a:solidFill>
                  <a:srgbClr val="FFFFFF"/>
                </a:solidFill>
              </a:rPr>
              <a:pPr/>
              <a:t>‹#›</a:t>
            </a:fld>
            <a:endParaRPr lang="en-US">
              <a:solidFill>
                <a:srgbClr val="FFFFFF"/>
              </a:solidFill>
            </a:endParaRPr>
          </a:p>
        </p:txBody>
      </p:sp>
      <p:sp>
        <p:nvSpPr>
          <p:cNvPr id="7" name="Espaço Reservado para Data 6"/>
          <p:cNvSpPr>
            <a:spLocks noGrp="1"/>
          </p:cNvSpPr>
          <p:nvPr>
            <p:ph type="dt" sz="half"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1734350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2DE587A-ED69-45C9-86D7-632D67FA53B9}" type="datetimeFigureOut">
              <a:rPr lang="pt-BR" smtClean="0"/>
              <a:t>03/05/17</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3221677-99CA-420D-83F0-FE77F1AF5631}" type="slidenum">
              <a:rPr lang="pt-BR" smtClean="0"/>
              <a:t>‹#›</a:t>
            </a:fld>
            <a:endParaRPr lang="pt-BR"/>
          </a:p>
        </p:txBody>
      </p:sp>
      <p:sp>
        <p:nvSpPr>
          <p:cNvPr id="8" name="Title 7"/>
          <p:cNvSpPr>
            <a:spLocks noGrp="1"/>
          </p:cNvSpPr>
          <p:nvPr>
            <p:ph type="title"/>
          </p:nvPr>
        </p:nvSpPr>
        <p:spPr/>
        <p:txBody>
          <a:bodyPr/>
          <a:lstStyle/>
          <a:p>
            <a:r>
              <a:rPr lang="pt-BR" smtClean="0"/>
              <a:t>Clique para editar o título mestre</a:t>
            </a:r>
            <a:endParaRPr lang="en-US"/>
          </a:p>
        </p:txBody>
      </p:sp>
      <p:sp>
        <p:nvSpPr>
          <p:cNvPr id="10" name="Content Placeholder 9"/>
          <p:cNvSpPr>
            <a:spLocks noGrp="1"/>
          </p:cNvSpPr>
          <p:nvPr>
            <p:ph sz="quarter" idx="13"/>
          </p:nvPr>
        </p:nvSpPr>
        <p:spPr>
          <a:xfrm>
            <a:off x="1143000" y="548640"/>
            <a:ext cx="6400800" cy="260604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3600450"/>
            <a:ext cx="5486400" cy="425054"/>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Rodapé 4"/>
          <p:cNvSpPr>
            <a:spLocks noGrp="1"/>
          </p:cNvSpPr>
          <p:nvPr>
            <p:ph type="ftr" sz="quarter" idx="10"/>
          </p:nvPr>
        </p:nvSpPr>
        <p:spPr/>
        <p:txBody>
          <a:bodyPr/>
          <a:lstStyle>
            <a:lvl1pPr>
              <a:defRPr/>
            </a:lvl1pPr>
          </a:lstStyle>
          <a:p>
            <a:endParaRPr lang="en-US">
              <a:solidFill>
                <a:srgbClr val="FFFFFF"/>
              </a:solidFill>
            </a:endParaRPr>
          </a:p>
        </p:txBody>
      </p:sp>
      <p:sp>
        <p:nvSpPr>
          <p:cNvPr id="6" name="Espaço Reservado para Número de Slide 5"/>
          <p:cNvSpPr>
            <a:spLocks noGrp="1"/>
          </p:cNvSpPr>
          <p:nvPr>
            <p:ph type="sldNum" sz="quarter" idx="11"/>
          </p:nvPr>
        </p:nvSpPr>
        <p:spPr/>
        <p:txBody>
          <a:bodyPr/>
          <a:lstStyle>
            <a:lvl1pPr>
              <a:defRPr/>
            </a:lvl1pPr>
          </a:lstStyle>
          <a:p>
            <a:fld id="{094990E2-96D8-426C-9F3A-BD975A16CF04}" type="slidenum">
              <a:rPr lang="en-US">
                <a:solidFill>
                  <a:srgbClr val="FFFFFF"/>
                </a:solidFill>
              </a:rPr>
              <a:pPr/>
              <a:t>‹#›</a:t>
            </a:fld>
            <a:endParaRPr lang="en-US">
              <a:solidFill>
                <a:srgbClr val="FFFFFF"/>
              </a:solidFill>
            </a:endParaRPr>
          </a:p>
        </p:txBody>
      </p:sp>
      <p:sp>
        <p:nvSpPr>
          <p:cNvPr id="7" name="Espaço Reservado para Data 6"/>
          <p:cNvSpPr>
            <a:spLocks noGrp="1"/>
          </p:cNvSpPr>
          <p:nvPr>
            <p:ph type="dt" sz="half"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34574041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Rodapé 3"/>
          <p:cNvSpPr>
            <a:spLocks noGrp="1"/>
          </p:cNvSpPr>
          <p:nvPr>
            <p:ph type="ftr" sz="quarter" idx="10"/>
          </p:nvPr>
        </p:nvSpPr>
        <p:spPr/>
        <p:txBody>
          <a:bodyPr/>
          <a:lstStyle>
            <a:lvl1pPr>
              <a:defRPr/>
            </a:lvl1pPr>
          </a:lstStyle>
          <a:p>
            <a:endParaRPr lang="en-US">
              <a:solidFill>
                <a:srgbClr val="FFFFFF"/>
              </a:solidFill>
            </a:endParaRPr>
          </a:p>
        </p:txBody>
      </p:sp>
      <p:sp>
        <p:nvSpPr>
          <p:cNvPr id="5" name="Espaço Reservado para Número de Slide 4"/>
          <p:cNvSpPr>
            <a:spLocks noGrp="1"/>
          </p:cNvSpPr>
          <p:nvPr>
            <p:ph type="sldNum" sz="quarter" idx="11"/>
          </p:nvPr>
        </p:nvSpPr>
        <p:spPr/>
        <p:txBody>
          <a:bodyPr/>
          <a:lstStyle>
            <a:lvl1pPr>
              <a:defRPr/>
            </a:lvl1pPr>
          </a:lstStyle>
          <a:p>
            <a:fld id="{487DB989-F656-4BF4-A513-9919F25FD34B}" type="slidenum">
              <a:rPr lang="en-US">
                <a:solidFill>
                  <a:srgbClr val="FFFFFF"/>
                </a:solidFill>
              </a:rPr>
              <a:pPr/>
              <a:t>‹#›</a:t>
            </a:fld>
            <a:endParaRPr lang="en-US">
              <a:solidFill>
                <a:srgbClr val="FFFFFF"/>
              </a:solidFill>
            </a:endParaRPr>
          </a:p>
        </p:txBody>
      </p:sp>
      <p:sp>
        <p:nvSpPr>
          <p:cNvPr id="6" name="Espaço Reservado para Data 5"/>
          <p:cNvSpPr>
            <a:spLocks noGrp="1"/>
          </p:cNvSpPr>
          <p:nvPr>
            <p:ph type="dt" sz="half"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29431246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08360"/>
            <a:ext cx="2057400" cy="4389834"/>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08360"/>
            <a:ext cx="6019800" cy="4389834"/>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Rodapé 3"/>
          <p:cNvSpPr>
            <a:spLocks noGrp="1"/>
          </p:cNvSpPr>
          <p:nvPr>
            <p:ph type="ftr" sz="quarter" idx="10"/>
          </p:nvPr>
        </p:nvSpPr>
        <p:spPr/>
        <p:txBody>
          <a:bodyPr/>
          <a:lstStyle>
            <a:lvl1pPr>
              <a:defRPr/>
            </a:lvl1pPr>
          </a:lstStyle>
          <a:p>
            <a:endParaRPr lang="en-US">
              <a:solidFill>
                <a:srgbClr val="FFFFFF"/>
              </a:solidFill>
            </a:endParaRPr>
          </a:p>
        </p:txBody>
      </p:sp>
      <p:sp>
        <p:nvSpPr>
          <p:cNvPr id="5" name="Espaço Reservado para Número de Slide 4"/>
          <p:cNvSpPr>
            <a:spLocks noGrp="1"/>
          </p:cNvSpPr>
          <p:nvPr>
            <p:ph type="sldNum" sz="quarter" idx="11"/>
          </p:nvPr>
        </p:nvSpPr>
        <p:spPr/>
        <p:txBody>
          <a:bodyPr/>
          <a:lstStyle>
            <a:lvl1pPr>
              <a:defRPr/>
            </a:lvl1pPr>
          </a:lstStyle>
          <a:p>
            <a:fld id="{188A5ABE-761C-456A-84B5-1CA52C1A65A7}" type="slidenum">
              <a:rPr lang="en-US">
                <a:solidFill>
                  <a:srgbClr val="FFFFFF"/>
                </a:solidFill>
              </a:rPr>
              <a:pPr/>
              <a:t>‹#›</a:t>
            </a:fld>
            <a:endParaRPr lang="en-US">
              <a:solidFill>
                <a:srgbClr val="FFFFFF"/>
              </a:solidFill>
            </a:endParaRPr>
          </a:p>
        </p:txBody>
      </p:sp>
      <p:sp>
        <p:nvSpPr>
          <p:cNvPr id="6" name="Espaço Reservado para Data 5"/>
          <p:cNvSpPr>
            <a:spLocks noGrp="1"/>
          </p:cNvSpPr>
          <p:nvPr>
            <p:ph type="dt" sz="half"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8753883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08360"/>
            <a:ext cx="8229600" cy="854869"/>
          </a:xfrm>
        </p:spPr>
        <p:txBody>
          <a:bodyPr/>
          <a:lstStyle/>
          <a:p>
            <a:r>
              <a:rPr lang="pt-BR" smtClean="0"/>
              <a:t>Clique para editar o título mestre</a:t>
            </a:r>
            <a:endParaRPr lang="pt-BR"/>
          </a:p>
        </p:txBody>
      </p:sp>
      <p:sp>
        <p:nvSpPr>
          <p:cNvPr id="3" name="Espaço Reservado para Texto 2"/>
          <p:cNvSpPr>
            <a:spLocks noGrp="1"/>
          </p:cNvSpPr>
          <p:nvPr>
            <p:ph type="body" sz="half" idx="1"/>
          </p:nvPr>
        </p:nvSpPr>
        <p:spPr>
          <a:xfrm>
            <a:off x="457200" y="1200150"/>
            <a:ext cx="4038600" cy="3398044"/>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200150"/>
            <a:ext cx="4038600" cy="3398044"/>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Rodapé 4"/>
          <p:cNvSpPr>
            <a:spLocks noGrp="1"/>
          </p:cNvSpPr>
          <p:nvPr>
            <p:ph type="ftr" sz="quarter" idx="10"/>
          </p:nvPr>
        </p:nvSpPr>
        <p:spPr>
          <a:xfrm>
            <a:off x="3124200" y="4686300"/>
            <a:ext cx="2895600" cy="342900"/>
          </a:xfrm>
        </p:spPr>
        <p:txBody>
          <a:bodyPr/>
          <a:lstStyle>
            <a:lvl1pPr>
              <a:defRPr/>
            </a:lvl1pPr>
          </a:lstStyle>
          <a:p>
            <a:endParaRPr lang="en-US">
              <a:solidFill>
                <a:srgbClr val="FFFFFF"/>
              </a:solidFill>
            </a:endParaRPr>
          </a:p>
        </p:txBody>
      </p:sp>
      <p:sp>
        <p:nvSpPr>
          <p:cNvPr id="6" name="Espaço Reservado para Número de Slide 5"/>
          <p:cNvSpPr>
            <a:spLocks noGrp="1"/>
          </p:cNvSpPr>
          <p:nvPr>
            <p:ph type="sldNum" sz="quarter" idx="11"/>
          </p:nvPr>
        </p:nvSpPr>
        <p:spPr>
          <a:xfrm>
            <a:off x="6553200" y="4682729"/>
            <a:ext cx="2133600" cy="342900"/>
          </a:xfrm>
        </p:spPr>
        <p:txBody>
          <a:bodyPr/>
          <a:lstStyle>
            <a:lvl1pPr>
              <a:defRPr/>
            </a:lvl1pPr>
          </a:lstStyle>
          <a:p>
            <a:fld id="{8E217A80-FAF2-475C-AC62-6A9557025F06}" type="slidenum">
              <a:rPr lang="en-US">
                <a:solidFill>
                  <a:srgbClr val="FFFFFF"/>
                </a:solidFill>
              </a:rPr>
              <a:pPr/>
              <a:t>‹#›</a:t>
            </a:fld>
            <a:endParaRPr lang="en-US">
              <a:solidFill>
                <a:srgbClr val="FFFFFF"/>
              </a:solidFill>
            </a:endParaRPr>
          </a:p>
        </p:txBody>
      </p:sp>
      <p:sp>
        <p:nvSpPr>
          <p:cNvPr id="7" name="Espaço Reservado para Data 6"/>
          <p:cNvSpPr>
            <a:spLocks noGrp="1"/>
          </p:cNvSpPr>
          <p:nvPr>
            <p:ph type="dt" sz="half" idx="12"/>
          </p:nvPr>
        </p:nvSpPr>
        <p:spPr>
          <a:xfrm>
            <a:off x="457200" y="4686300"/>
            <a:ext cx="2133600" cy="342900"/>
          </a:xfrm>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7320908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x" preserve="1">
  <p:cSld name="Título, conteúdo e text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08360"/>
            <a:ext cx="8229600" cy="854869"/>
          </a:xfrm>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200150"/>
            <a:ext cx="4038600" cy="3398044"/>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648200" y="1200150"/>
            <a:ext cx="4038600" cy="3398044"/>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Rodapé 4"/>
          <p:cNvSpPr>
            <a:spLocks noGrp="1"/>
          </p:cNvSpPr>
          <p:nvPr>
            <p:ph type="ftr" sz="quarter" idx="10"/>
          </p:nvPr>
        </p:nvSpPr>
        <p:spPr>
          <a:xfrm>
            <a:off x="3124200" y="4686300"/>
            <a:ext cx="2895600" cy="342900"/>
          </a:xfrm>
        </p:spPr>
        <p:txBody>
          <a:bodyPr/>
          <a:lstStyle>
            <a:lvl1pPr>
              <a:defRPr/>
            </a:lvl1pPr>
          </a:lstStyle>
          <a:p>
            <a:endParaRPr lang="en-US">
              <a:solidFill>
                <a:srgbClr val="FFFFFF"/>
              </a:solidFill>
            </a:endParaRPr>
          </a:p>
        </p:txBody>
      </p:sp>
      <p:sp>
        <p:nvSpPr>
          <p:cNvPr id="6" name="Espaço Reservado para Número de Slide 5"/>
          <p:cNvSpPr>
            <a:spLocks noGrp="1"/>
          </p:cNvSpPr>
          <p:nvPr>
            <p:ph type="sldNum" sz="quarter" idx="11"/>
          </p:nvPr>
        </p:nvSpPr>
        <p:spPr>
          <a:xfrm>
            <a:off x="6553200" y="4682729"/>
            <a:ext cx="2133600" cy="342900"/>
          </a:xfrm>
        </p:spPr>
        <p:txBody>
          <a:bodyPr/>
          <a:lstStyle>
            <a:lvl1pPr>
              <a:defRPr/>
            </a:lvl1pPr>
          </a:lstStyle>
          <a:p>
            <a:fld id="{463D7F78-6509-48FD-96F2-666DB65CEF77}" type="slidenum">
              <a:rPr lang="en-US">
                <a:solidFill>
                  <a:srgbClr val="FFFFFF"/>
                </a:solidFill>
              </a:rPr>
              <a:pPr/>
              <a:t>‹#›</a:t>
            </a:fld>
            <a:endParaRPr lang="en-US">
              <a:solidFill>
                <a:srgbClr val="FFFFFF"/>
              </a:solidFill>
            </a:endParaRPr>
          </a:p>
        </p:txBody>
      </p:sp>
      <p:sp>
        <p:nvSpPr>
          <p:cNvPr id="7" name="Espaço Reservado para Data 6"/>
          <p:cNvSpPr>
            <a:spLocks noGrp="1"/>
          </p:cNvSpPr>
          <p:nvPr>
            <p:ph type="dt" sz="half" idx="12"/>
          </p:nvPr>
        </p:nvSpPr>
        <p:spPr>
          <a:xfrm>
            <a:off x="457200" y="4686300"/>
            <a:ext cx="2133600" cy="342900"/>
          </a:xfrm>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34990833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grpSp>
        <p:nvGrpSpPr>
          <p:cNvPr id="19458" name="Group 2"/>
          <p:cNvGrpSpPr>
            <a:grpSpLocks/>
          </p:cNvGrpSpPr>
          <p:nvPr/>
        </p:nvGrpSpPr>
        <p:grpSpPr bwMode="auto">
          <a:xfrm>
            <a:off x="1" y="0"/>
            <a:ext cx="9159875" cy="5143500"/>
            <a:chOff x="0" y="0"/>
            <a:chExt cx="5770" cy="4320"/>
          </a:xfrm>
        </p:grpSpPr>
        <p:sp>
          <p:nvSpPr>
            <p:cNvPr id="19459"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charset="0"/>
              </a:endParaRPr>
            </a:p>
          </p:txBody>
        </p:sp>
        <p:sp>
          <p:nvSpPr>
            <p:cNvPr id="19460"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charset="0"/>
              </a:endParaRPr>
            </a:p>
          </p:txBody>
        </p:sp>
        <p:sp>
          <p:nvSpPr>
            <p:cNvPr id="19461"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charset="0"/>
              </a:endParaRPr>
            </a:p>
          </p:txBody>
        </p:sp>
        <p:sp>
          <p:nvSpPr>
            <p:cNvPr id="19462" name="Rectangle 6"/>
            <p:cNvSpPr>
              <a:spLocks noChangeArrowheads="1"/>
            </p:cNvSpPr>
            <p:nvPr userDrawn="1"/>
          </p:nvSpPr>
          <p:spPr bwMode="hidden">
            <a:xfrm>
              <a:off x="2256" y="0"/>
              <a:ext cx="24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charset="0"/>
              </a:endParaRPr>
            </a:p>
          </p:txBody>
        </p:sp>
        <p:sp>
          <p:nvSpPr>
            <p:cNvPr id="19463"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charset="0"/>
              </a:endParaRPr>
            </a:p>
          </p:txBody>
        </p:sp>
        <p:sp>
          <p:nvSpPr>
            <p:cNvPr id="19464"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charset="0"/>
              </a:endParaRPr>
            </a:p>
          </p:txBody>
        </p:sp>
        <p:sp>
          <p:nvSpPr>
            <p:cNvPr id="19465"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charset="0"/>
              </a:endParaRPr>
            </a:p>
          </p:txBody>
        </p:sp>
        <p:sp>
          <p:nvSpPr>
            <p:cNvPr id="19466"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charset="0"/>
              </a:endParaRPr>
            </a:p>
          </p:txBody>
        </p:sp>
        <p:sp>
          <p:nvSpPr>
            <p:cNvPr id="19467"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charset="0"/>
              </a:endParaRPr>
            </a:p>
          </p:txBody>
        </p:sp>
        <p:sp>
          <p:nvSpPr>
            <p:cNvPr id="19468"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charset="0"/>
              </a:endParaRPr>
            </a:p>
          </p:txBody>
        </p:sp>
        <p:sp>
          <p:nvSpPr>
            <p:cNvPr id="19469" name="Rectangle 13"/>
            <p:cNvSpPr>
              <a:spLocks noChangeArrowheads="1"/>
            </p:cNvSpPr>
            <p:nvPr userDrawn="1"/>
          </p:nvSpPr>
          <p:spPr bwMode="hidden">
            <a:xfrm>
              <a:off x="1248" y="0"/>
              <a:ext cx="144" cy="43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charset="0"/>
              </a:endParaRPr>
            </a:p>
          </p:txBody>
        </p:sp>
        <p:sp>
          <p:nvSpPr>
            <p:cNvPr id="19470" name="Rectangle 14"/>
            <p:cNvSpPr>
              <a:spLocks noChangeArrowheads="1"/>
            </p:cNvSpPr>
            <p:nvPr userDrawn="1"/>
          </p:nvSpPr>
          <p:spPr bwMode="hidden">
            <a:xfrm>
              <a:off x="3300" y="0"/>
              <a:ext cx="252" cy="43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charset="0"/>
              </a:endParaRPr>
            </a:p>
          </p:txBody>
        </p:sp>
        <p:sp>
          <p:nvSpPr>
            <p:cNvPr id="19471"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charset="0"/>
              </a:endParaRPr>
            </a:p>
          </p:txBody>
        </p:sp>
        <p:sp>
          <p:nvSpPr>
            <p:cNvPr id="19472"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charset="0"/>
              </a:endParaRPr>
            </a:p>
          </p:txBody>
        </p:sp>
        <p:sp>
          <p:nvSpPr>
            <p:cNvPr id="19473"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charset="0"/>
              </a:endParaRPr>
            </a:p>
          </p:txBody>
        </p:sp>
        <p:sp>
          <p:nvSpPr>
            <p:cNvPr id="19474"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charset="0"/>
              </a:endParaRPr>
            </a:p>
          </p:txBody>
        </p:sp>
        <p:sp>
          <p:nvSpPr>
            <p:cNvPr id="19475"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charset="0"/>
              </a:endParaRPr>
            </a:p>
          </p:txBody>
        </p:sp>
        <p:sp>
          <p:nvSpPr>
            <p:cNvPr id="19476"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charset="0"/>
              </a:endParaRPr>
            </a:p>
          </p:txBody>
        </p:sp>
        <p:sp>
          <p:nvSpPr>
            <p:cNvPr id="19477"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charset="0"/>
              </a:endParaRPr>
            </a:p>
          </p:txBody>
        </p:sp>
        <p:sp>
          <p:nvSpPr>
            <p:cNvPr id="19478"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a:noFill/>
            </a:ln>
            <a:extLst>
              <a:ext uri="{91240B29-F687-4f45-9708-019B960494DF}">
                <a14:hiddenLine xmlns:a14="http://schemas.microsoft.com/office/drawing/2010/main" w="9525">
                  <a:solidFill>
                    <a:srgbClr val="F11E8C"/>
                  </a:solidFill>
                  <a:prstDash val="solid"/>
                  <a:round/>
                  <a:headEnd/>
                  <a:tailEnd/>
                </a14:hiddenLine>
              </a:ext>
            </a:extLst>
          </p:spPr>
          <p:txBody>
            <a:bodyPr/>
            <a:lstStyle/>
            <a:p>
              <a:pPr fontAlgn="base">
                <a:spcBef>
                  <a:spcPct val="0"/>
                </a:spcBef>
                <a:spcAft>
                  <a:spcPct val="0"/>
                </a:spcAft>
              </a:pPr>
              <a:endParaRPr lang="pt-BR" smtClean="0">
                <a:solidFill>
                  <a:srgbClr val="FFFFFF"/>
                </a:solidFill>
                <a:latin typeface="Arial" charset="0"/>
              </a:endParaRPr>
            </a:p>
          </p:txBody>
        </p:sp>
        <p:sp>
          <p:nvSpPr>
            <p:cNvPr id="19479" name="Freeform 23"/>
            <p:cNvSpPr>
              <a:spLocks/>
            </p:cNvSpPr>
            <p:nvPr userDrawn="1"/>
          </p:nvSpPr>
          <p:spPr bwMode="hidden">
            <a:xfrm>
              <a:off x="0" y="3867"/>
              <a:ext cx="5770" cy="174"/>
            </a:xfrm>
            <a:custGeom>
              <a:avLst/>
              <a:gdLst>
                <a:gd name="T0" fmla="*/ 4993 w 5770"/>
                <a:gd name="T1" fmla="*/ 66 h 174"/>
                <a:gd name="T2" fmla="*/ 4771 w 5770"/>
                <a:gd name="T3" fmla="*/ 132 h 174"/>
                <a:gd name="T4" fmla="*/ 4640 w 5770"/>
                <a:gd name="T5" fmla="*/ 96 h 174"/>
                <a:gd name="T6" fmla="*/ 4598 w 5770"/>
                <a:gd name="T7" fmla="*/ 36 h 174"/>
                <a:gd name="T8" fmla="*/ 4478 w 5770"/>
                <a:gd name="T9" fmla="*/ 30 h 174"/>
                <a:gd name="T10" fmla="*/ 4186 w 5770"/>
                <a:gd name="T11" fmla="*/ 108 h 174"/>
                <a:gd name="T12" fmla="*/ 3815 w 5770"/>
                <a:gd name="T13" fmla="*/ 120 h 174"/>
                <a:gd name="T14" fmla="*/ 3617 w 5770"/>
                <a:gd name="T15" fmla="*/ 72 h 174"/>
                <a:gd name="T16" fmla="*/ 3510 w 5770"/>
                <a:gd name="T17" fmla="*/ 60 h 174"/>
                <a:gd name="T18" fmla="*/ 3336 w 5770"/>
                <a:gd name="T19" fmla="*/ 96 h 174"/>
                <a:gd name="T20" fmla="*/ 2846 w 5770"/>
                <a:gd name="T21" fmla="*/ 150 h 174"/>
                <a:gd name="T22" fmla="*/ 2703 w 5770"/>
                <a:gd name="T23" fmla="*/ 96 h 174"/>
                <a:gd name="T24" fmla="*/ 2619 w 5770"/>
                <a:gd name="T25" fmla="*/ 90 h 174"/>
                <a:gd name="T26" fmla="*/ 2416 w 5770"/>
                <a:gd name="T27" fmla="*/ 132 h 174"/>
                <a:gd name="T28" fmla="*/ 2278 w 5770"/>
                <a:gd name="T29" fmla="*/ 84 h 174"/>
                <a:gd name="T30" fmla="*/ 2151 w 5770"/>
                <a:gd name="T31" fmla="*/ 36 h 174"/>
                <a:gd name="T32" fmla="*/ 1947 w 5770"/>
                <a:gd name="T33" fmla="*/ 120 h 174"/>
                <a:gd name="T34" fmla="*/ 1525 w 5770"/>
                <a:gd name="T35" fmla="*/ 102 h 174"/>
                <a:gd name="T36" fmla="*/ 1429 w 5770"/>
                <a:gd name="T37" fmla="*/ 60 h 174"/>
                <a:gd name="T38" fmla="*/ 1333 w 5770"/>
                <a:gd name="T39" fmla="*/ 60 h 174"/>
                <a:gd name="T40" fmla="*/ 1058 w 5770"/>
                <a:gd name="T41" fmla="*/ 150 h 174"/>
                <a:gd name="T42" fmla="*/ 652 w 5770"/>
                <a:gd name="T43" fmla="*/ 150 h 174"/>
                <a:gd name="T44" fmla="*/ 442 w 5770"/>
                <a:gd name="T45" fmla="*/ 66 h 174"/>
                <a:gd name="T46" fmla="*/ 377 w 5770"/>
                <a:gd name="T47" fmla="*/ 48 h 174"/>
                <a:gd name="T48" fmla="*/ 305 w 5770"/>
                <a:gd name="T49" fmla="*/ 108 h 174"/>
                <a:gd name="T50" fmla="*/ 144 w 5770"/>
                <a:gd name="T51" fmla="*/ 138 h 174"/>
                <a:gd name="T52" fmla="*/ 0 w 5770"/>
                <a:gd name="T53" fmla="*/ 96 h 174"/>
                <a:gd name="T54" fmla="*/ 167 w 5770"/>
                <a:gd name="T55" fmla="*/ 120 h 174"/>
                <a:gd name="T56" fmla="*/ 323 w 5770"/>
                <a:gd name="T57" fmla="*/ 84 h 174"/>
                <a:gd name="T58" fmla="*/ 383 w 5770"/>
                <a:gd name="T59" fmla="*/ 24 h 174"/>
                <a:gd name="T60" fmla="*/ 460 w 5770"/>
                <a:gd name="T61" fmla="*/ 60 h 174"/>
                <a:gd name="T62" fmla="*/ 706 w 5770"/>
                <a:gd name="T63" fmla="*/ 144 h 174"/>
                <a:gd name="T64" fmla="*/ 1100 w 5770"/>
                <a:gd name="T65" fmla="*/ 120 h 174"/>
                <a:gd name="T66" fmla="*/ 1345 w 5770"/>
                <a:gd name="T67" fmla="*/ 36 h 174"/>
                <a:gd name="T68" fmla="*/ 1441 w 5770"/>
                <a:gd name="T69" fmla="*/ 48 h 174"/>
                <a:gd name="T70" fmla="*/ 1561 w 5770"/>
                <a:gd name="T71" fmla="*/ 90 h 174"/>
                <a:gd name="T72" fmla="*/ 1971 w 5770"/>
                <a:gd name="T73" fmla="*/ 96 h 174"/>
                <a:gd name="T74" fmla="*/ 2235 w 5770"/>
                <a:gd name="T75" fmla="*/ 3 h 174"/>
                <a:gd name="T76" fmla="*/ 2350 w 5770"/>
                <a:gd name="T77" fmla="*/ 102 h 174"/>
                <a:gd name="T78" fmla="*/ 2559 w 5770"/>
                <a:gd name="T79" fmla="*/ 96 h 174"/>
                <a:gd name="T80" fmla="*/ 2715 w 5770"/>
                <a:gd name="T81" fmla="*/ 24 h 174"/>
                <a:gd name="T82" fmla="*/ 2792 w 5770"/>
                <a:gd name="T83" fmla="*/ 132 h 174"/>
                <a:gd name="T84" fmla="*/ 3127 w 5770"/>
                <a:gd name="T85" fmla="*/ 102 h 174"/>
                <a:gd name="T86" fmla="*/ 3486 w 5770"/>
                <a:gd name="T87" fmla="*/ 48 h 174"/>
                <a:gd name="T88" fmla="*/ 3582 w 5770"/>
                <a:gd name="T89" fmla="*/ 42 h 174"/>
                <a:gd name="T90" fmla="*/ 3731 w 5770"/>
                <a:gd name="T91" fmla="*/ 90 h 174"/>
                <a:gd name="T92" fmla="*/ 4078 w 5770"/>
                <a:gd name="T93" fmla="*/ 102 h 174"/>
                <a:gd name="T94" fmla="*/ 4419 w 5770"/>
                <a:gd name="T95" fmla="*/ 30 h 174"/>
                <a:gd name="T96" fmla="*/ 4574 w 5770"/>
                <a:gd name="T97" fmla="*/ 6 h 174"/>
                <a:gd name="T98" fmla="*/ 4628 w 5770"/>
                <a:gd name="T99" fmla="*/ 60 h 174"/>
                <a:gd name="T100" fmla="*/ 4724 w 5770"/>
                <a:gd name="T101" fmla="*/ 108 h 174"/>
                <a:gd name="T102" fmla="*/ 4927 w 5770"/>
                <a:gd name="T103" fmla="*/ 84 h 174"/>
                <a:gd name="T104" fmla="*/ 5118 w 5770"/>
                <a:gd name="T105" fmla="*/ 14 h 174"/>
                <a:gd name="T106" fmla="*/ 5280 w 5770"/>
                <a:gd name="T107" fmla="*/ 9 h 174"/>
                <a:gd name="T108" fmla="*/ 5453 w 5770"/>
                <a:gd name="T109" fmla="*/ 36 h 174"/>
                <a:gd name="T110" fmla="*/ 5465 w 5770"/>
                <a:gd name="T111" fmla="*/ 72 h 174"/>
                <a:gd name="T112" fmla="*/ 5656 w 5770"/>
                <a:gd name="T113" fmla="*/ 90 h 174"/>
                <a:gd name="T114" fmla="*/ 5710 w 5770"/>
                <a:gd name="T115" fmla="*/ 102 h 174"/>
                <a:gd name="T116" fmla="*/ 5477 w 5770"/>
                <a:gd name="T117" fmla="*/ 90 h 174"/>
                <a:gd name="T118" fmla="*/ 5453 w 5770"/>
                <a:gd name="T119" fmla="*/ 60 h 174"/>
                <a:gd name="T120" fmla="*/ 5393 w 5770"/>
                <a:gd name="T121" fmla="*/ 30 h 174"/>
                <a:gd name="T122" fmla="*/ 5219 w 5770"/>
                <a:gd name="T123" fmla="*/ 2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pPr fontAlgn="base">
                <a:spcBef>
                  <a:spcPct val="0"/>
                </a:spcBef>
                <a:spcAft>
                  <a:spcPct val="0"/>
                </a:spcAft>
              </a:pPr>
              <a:endParaRPr lang="pt-BR" smtClean="0">
                <a:solidFill>
                  <a:srgbClr val="FFFFFF"/>
                </a:solidFill>
                <a:latin typeface="Arial" charset="0"/>
              </a:endParaRPr>
            </a:p>
          </p:txBody>
        </p:sp>
      </p:grpSp>
      <p:sp>
        <p:nvSpPr>
          <p:cNvPr id="19480" name="Rectangle 24"/>
          <p:cNvSpPr>
            <a:spLocks noGrp="1" noChangeArrowheads="1"/>
          </p:cNvSpPr>
          <p:nvPr>
            <p:ph type="ctrTitle" sz="quarter"/>
          </p:nvPr>
        </p:nvSpPr>
        <p:spPr>
          <a:xfrm>
            <a:off x="685800" y="1200150"/>
            <a:ext cx="7772400" cy="1371600"/>
          </a:xfrm>
        </p:spPr>
        <p:txBody>
          <a:bodyPr/>
          <a:lstStyle>
            <a:lvl1pPr>
              <a:defRPr sz="4800"/>
            </a:lvl1pPr>
          </a:lstStyle>
          <a:p>
            <a:pPr lvl="0"/>
            <a:r>
              <a:rPr lang="en-US" noProof="0" smtClean="0"/>
              <a:t>Click to edit Master title style</a:t>
            </a:r>
          </a:p>
        </p:txBody>
      </p:sp>
      <p:sp>
        <p:nvSpPr>
          <p:cNvPr id="19481" name="Rectangle 25"/>
          <p:cNvSpPr>
            <a:spLocks noGrp="1" noChangeArrowheads="1"/>
          </p:cNvSpPr>
          <p:nvPr>
            <p:ph type="subTitle" sz="quarter" idx="1"/>
          </p:nvPr>
        </p:nvSpPr>
        <p:spPr>
          <a:xfrm>
            <a:off x="1371600" y="2914650"/>
            <a:ext cx="6400800" cy="131445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19482" name="Rectangle 26"/>
          <p:cNvSpPr>
            <a:spLocks noGrp="1" noChangeArrowheads="1"/>
          </p:cNvSpPr>
          <p:nvPr>
            <p:ph type="dt" sz="quarter" idx="2"/>
          </p:nvPr>
        </p:nvSpPr>
        <p:spPr>
          <a:xfrm>
            <a:off x="457200" y="4682729"/>
            <a:ext cx="2133600" cy="342900"/>
          </a:xfrm>
        </p:spPr>
        <p:txBody>
          <a:bodyPr/>
          <a:lstStyle>
            <a:lvl1pPr>
              <a:defRPr/>
            </a:lvl1pPr>
          </a:lstStyle>
          <a:p>
            <a:endParaRPr lang="en-US">
              <a:solidFill>
                <a:srgbClr val="FFFFFF"/>
              </a:solidFill>
            </a:endParaRPr>
          </a:p>
        </p:txBody>
      </p:sp>
      <p:sp>
        <p:nvSpPr>
          <p:cNvPr id="19483" name="Rectangle 27"/>
          <p:cNvSpPr>
            <a:spLocks noGrp="1" noChangeArrowheads="1"/>
          </p:cNvSpPr>
          <p:nvPr>
            <p:ph type="ftr" sz="quarter" idx="3"/>
          </p:nvPr>
        </p:nvSpPr>
        <p:spPr/>
        <p:txBody>
          <a:bodyPr/>
          <a:lstStyle>
            <a:lvl1pPr>
              <a:defRPr/>
            </a:lvl1pPr>
          </a:lstStyle>
          <a:p>
            <a:endParaRPr lang="en-US">
              <a:solidFill>
                <a:srgbClr val="FFFFFF"/>
              </a:solidFill>
            </a:endParaRPr>
          </a:p>
        </p:txBody>
      </p:sp>
      <p:sp>
        <p:nvSpPr>
          <p:cNvPr id="19484" name="Rectangle 28"/>
          <p:cNvSpPr>
            <a:spLocks noGrp="1" noChangeArrowheads="1"/>
          </p:cNvSpPr>
          <p:nvPr>
            <p:ph type="sldNum" sz="quarter" idx="4"/>
          </p:nvPr>
        </p:nvSpPr>
        <p:spPr/>
        <p:txBody>
          <a:bodyPr/>
          <a:lstStyle>
            <a:lvl1pPr>
              <a:defRPr/>
            </a:lvl1pPr>
          </a:lstStyle>
          <a:p>
            <a:fld id="{B366B647-42B7-4FAE-BAC8-BBB98753882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26878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Rodapé 3"/>
          <p:cNvSpPr>
            <a:spLocks noGrp="1"/>
          </p:cNvSpPr>
          <p:nvPr>
            <p:ph type="ftr" sz="quarter" idx="10"/>
          </p:nvPr>
        </p:nvSpPr>
        <p:spPr/>
        <p:txBody>
          <a:bodyPr/>
          <a:lstStyle>
            <a:lvl1pPr>
              <a:defRPr/>
            </a:lvl1pPr>
          </a:lstStyle>
          <a:p>
            <a:endParaRPr lang="en-US">
              <a:solidFill>
                <a:srgbClr val="FFFFFF"/>
              </a:solidFill>
            </a:endParaRPr>
          </a:p>
        </p:txBody>
      </p:sp>
      <p:sp>
        <p:nvSpPr>
          <p:cNvPr id="5" name="Espaço Reservado para Número de Slide 4"/>
          <p:cNvSpPr>
            <a:spLocks noGrp="1"/>
          </p:cNvSpPr>
          <p:nvPr>
            <p:ph type="sldNum" sz="quarter" idx="11"/>
          </p:nvPr>
        </p:nvSpPr>
        <p:spPr/>
        <p:txBody>
          <a:bodyPr/>
          <a:lstStyle>
            <a:lvl1pPr>
              <a:defRPr/>
            </a:lvl1pPr>
          </a:lstStyle>
          <a:p>
            <a:fld id="{400662F3-E6D5-4990-BDEF-9D2D9705173A}" type="slidenum">
              <a:rPr lang="en-US">
                <a:solidFill>
                  <a:srgbClr val="FFFFFF"/>
                </a:solidFill>
              </a:rPr>
              <a:pPr/>
              <a:t>‹#›</a:t>
            </a:fld>
            <a:endParaRPr lang="en-US">
              <a:solidFill>
                <a:srgbClr val="FFFFFF"/>
              </a:solidFill>
            </a:endParaRPr>
          </a:p>
        </p:txBody>
      </p:sp>
      <p:sp>
        <p:nvSpPr>
          <p:cNvPr id="6" name="Espaço Reservado para Data 5"/>
          <p:cNvSpPr>
            <a:spLocks noGrp="1"/>
          </p:cNvSpPr>
          <p:nvPr>
            <p:ph type="dt" sz="half"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18784375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3305176"/>
            <a:ext cx="7772400" cy="1021556"/>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
        <p:nvSpPr>
          <p:cNvPr id="4" name="Espaço Reservado para Rodapé 3"/>
          <p:cNvSpPr>
            <a:spLocks noGrp="1"/>
          </p:cNvSpPr>
          <p:nvPr>
            <p:ph type="ftr" sz="quarter" idx="10"/>
          </p:nvPr>
        </p:nvSpPr>
        <p:spPr/>
        <p:txBody>
          <a:bodyPr/>
          <a:lstStyle>
            <a:lvl1pPr>
              <a:defRPr/>
            </a:lvl1pPr>
          </a:lstStyle>
          <a:p>
            <a:endParaRPr lang="en-US">
              <a:solidFill>
                <a:srgbClr val="FFFFFF"/>
              </a:solidFill>
            </a:endParaRPr>
          </a:p>
        </p:txBody>
      </p:sp>
      <p:sp>
        <p:nvSpPr>
          <p:cNvPr id="5" name="Espaço Reservado para Número de Slide 4"/>
          <p:cNvSpPr>
            <a:spLocks noGrp="1"/>
          </p:cNvSpPr>
          <p:nvPr>
            <p:ph type="sldNum" sz="quarter" idx="11"/>
          </p:nvPr>
        </p:nvSpPr>
        <p:spPr/>
        <p:txBody>
          <a:bodyPr/>
          <a:lstStyle>
            <a:lvl1pPr>
              <a:defRPr/>
            </a:lvl1pPr>
          </a:lstStyle>
          <a:p>
            <a:fld id="{6B58BFF8-F84C-4FD8-95BA-C2BF2E9A19D3}" type="slidenum">
              <a:rPr lang="en-US">
                <a:solidFill>
                  <a:srgbClr val="FFFFFF"/>
                </a:solidFill>
              </a:rPr>
              <a:pPr/>
              <a:t>‹#›</a:t>
            </a:fld>
            <a:endParaRPr lang="en-US">
              <a:solidFill>
                <a:srgbClr val="FFFFFF"/>
              </a:solidFill>
            </a:endParaRPr>
          </a:p>
        </p:txBody>
      </p:sp>
      <p:sp>
        <p:nvSpPr>
          <p:cNvPr id="6" name="Espaço Reservado para Data 5"/>
          <p:cNvSpPr>
            <a:spLocks noGrp="1"/>
          </p:cNvSpPr>
          <p:nvPr>
            <p:ph type="dt" sz="half"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15631479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200150"/>
            <a:ext cx="4038600" cy="33980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200150"/>
            <a:ext cx="4038600" cy="33980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Rodapé 4"/>
          <p:cNvSpPr>
            <a:spLocks noGrp="1"/>
          </p:cNvSpPr>
          <p:nvPr>
            <p:ph type="ftr" sz="quarter" idx="10"/>
          </p:nvPr>
        </p:nvSpPr>
        <p:spPr/>
        <p:txBody>
          <a:bodyPr/>
          <a:lstStyle>
            <a:lvl1pPr>
              <a:defRPr/>
            </a:lvl1pPr>
          </a:lstStyle>
          <a:p>
            <a:endParaRPr lang="en-US">
              <a:solidFill>
                <a:srgbClr val="FFFFFF"/>
              </a:solidFill>
            </a:endParaRPr>
          </a:p>
        </p:txBody>
      </p:sp>
      <p:sp>
        <p:nvSpPr>
          <p:cNvPr id="6" name="Espaço Reservado para Número de Slide 5"/>
          <p:cNvSpPr>
            <a:spLocks noGrp="1"/>
          </p:cNvSpPr>
          <p:nvPr>
            <p:ph type="sldNum" sz="quarter" idx="11"/>
          </p:nvPr>
        </p:nvSpPr>
        <p:spPr/>
        <p:txBody>
          <a:bodyPr/>
          <a:lstStyle>
            <a:lvl1pPr>
              <a:defRPr/>
            </a:lvl1pPr>
          </a:lstStyle>
          <a:p>
            <a:fld id="{DCC02208-47B5-4C97-A14D-4FE38066C885}" type="slidenum">
              <a:rPr lang="en-US">
                <a:solidFill>
                  <a:srgbClr val="FFFFFF"/>
                </a:solidFill>
              </a:rPr>
              <a:pPr/>
              <a:t>‹#›</a:t>
            </a:fld>
            <a:endParaRPr lang="en-US">
              <a:solidFill>
                <a:srgbClr val="FFFFFF"/>
              </a:solidFill>
            </a:endParaRPr>
          </a:p>
        </p:txBody>
      </p:sp>
      <p:sp>
        <p:nvSpPr>
          <p:cNvPr id="7" name="Espaço Reservado para Data 6"/>
          <p:cNvSpPr>
            <a:spLocks noGrp="1"/>
          </p:cNvSpPr>
          <p:nvPr>
            <p:ph type="dt" sz="half"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3136198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05979"/>
            <a:ext cx="8229600" cy="85725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Rodapé 6"/>
          <p:cNvSpPr>
            <a:spLocks noGrp="1"/>
          </p:cNvSpPr>
          <p:nvPr>
            <p:ph type="ftr" sz="quarter" idx="10"/>
          </p:nvPr>
        </p:nvSpPr>
        <p:spPr/>
        <p:txBody>
          <a:bodyPr/>
          <a:lstStyle>
            <a:lvl1pPr>
              <a:defRPr/>
            </a:lvl1pPr>
          </a:lstStyle>
          <a:p>
            <a:endParaRPr lang="en-US">
              <a:solidFill>
                <a:srgbClr val="FFFFFF"/>
              </a:solidFill>
            </a:endParaRPr>
          </a:p>
        </p:txBody>
      </p:sp>
      <p:sp>
        <p:nvSpPr>
          <p:cNvPr id="8" name="Espaço Reservado para Número de Slide 7"/>
          <p:cNvSpPr>
            <a:spLocks noGrp="1"/>
          </p:cNvSpPr>
          <p:nvPr>
            <p:ph type="sldNum" sz="quarter" idx="11"/>
          </p:nvPr>
        </p:nvSpPr>
        <p:spPr/>
        <p:txBody>
          <a:bodyPr/>
          <a:lstStyle>
            <a:lvl1pPr>
              <a:defRPr/>
            </a:lvl1pPr>
          </a:lstStyle>
          <a:p>
            <a:fld id="{AB274800-0867-48C5-B4CC-7D5857BE2DF4}" type="slidenum">
              <a:rPr lang="en-US">
                <a:solidFill>
                  <a:srgbClr val="FFFFFF"/>
                </a:solidFill>
              </a:rPr>
              <a:pPr/>
              <a:t>‹#›</a:t>
            </a:fld>
            <a:endParaRPr lang="en-US">
              <a:solidFill>
                <a:srgbClr val="FFFFFF"/>
              </a:solidFill>
            </a:endParaRPr>
          </a:p>
        </p:txBody>
      </p:sp>
      <p:sp>
        <p:nvSpPr>
          <p:cNvPr id="9" name="Espaço Reservado para Data 8"/>
          <p:cNvSpPr>
            <a:spLocks noGrp="1"/>
          </p:cNvSpPr>
          <p:nvPr>
            <p:ph type="dt" sz="half"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1186587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7" name="Rectangle 6"/>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1629486"/>
            <a:ext cx="5966666" cy="1817510"/>
          </a:xfrm>
          <a:effectLst/>
        </p:spPr>
        <p:txBody>
          <a:bodyPr anchor="b"/>
          <a:lstStyle>
            <a:lvl1pPr algn="r">
              <a:defRPr sz="4600" b="1" cap="none" baseline="0"/>
            </a:lvl1pPr>
          </a:lstStyle>
          <a:p>
            <a:r>
              <a:rPr lang="pt-BR" smtClean="0"/>
              <a:t>Clique para editar o título mestre</a:t>
            </a:r>
            <a:endParaRPr lang="en-US" dirty="0"/>
          </a:p>
        </p:txBody>
      </p:sp>
      <p:sp>
        <p:nvSpPr>
          <p:cNvPr id="3" name="Text Placeholder 2"/>
          <p:cNvSpPr>
            <a:spLocks noGrp="1"/>
          </p:cNvSpPr>
          <p:nvPr>
            <p:ph type="body" idx="1"/>
          </p:nvPr>
        </p:nvSpPr>
        <p:spPr>
          <a:xfrm>
            <a:off x="2022438" y="3455633"/>
            <a:ext cx="5970494" cy="626595"/>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72DE587A-ED69-45C9-86D7-632D67FA53B9}" type="datetimeFigureOut">
              <a:rPr lang="pt-BR" smtClean="0"/>
              <a:t>03/05/17</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3221677-99CA-420D-83F0-FE77F1AF5631}" type="slidenum">
              <a:rPr lang="pt-BR" smtClean="0"/>
              <a:t>‹#›</a:t>
            </a:fld>
            <a:endParaRPr lang="pt-BR"/>
          </a:p>
        </p:txBody>
      </p:sp>
    </p:spTree>
  </p:cSld>
  <p:clrMapOvr>
    <a:masterClrMapping/>
  </p:clrMapOvr>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Rodapé 2"/>
          <p:cNvSpPr>
            <a:spLocks noGrp="1"/>
          </p:cNvSpPr>
          <p:nvPr>
            <p:ph type="ftr" sz="quarter" idx="10"/>
          </p:nvPr>
        </p:nvSpPr>
        <p:spPr/>
        <p:txBody>
          <a:bodyPr/>
          <a:lstStyle>
            <a:lvl1pPr>
              <a:defRPr/>
            </a:lvl1pPr>
          </a:lstStyle>
          <a:p>
            <a:endParaRPr lang="en-US">
              <a:solidFill>
                <a:srgbClr val="FFFFFF"/>
              </a:solidFill>
            </a:endParaRPr>
          </a:p>
        </p:txBody>
      </p:sp>
      <p:sp>
        <p:nvSpPr>
          <p:cNvPr id="4" name="Espaço Reservado para Número de Slide 3"/>
          <p:cNvSpPr>
            <a:spLocks noGrp="1"/>
          </p:cNvSpPr>
          <p:nvPr>
            <p:ph type="sldNum" sz="quarter" idx="11"/>
          </p:nvPr>
        </p:nvSpPr>
        <p:spPr/>
        <p:txBody>
          <a:bodyPr/>
          <a:lstStyle>
            <a:lvl1pPr>
              <a:defRPr/>
            </a:lvl1pPr>
          </a:lstStyle>
          <a:p>
            <a:fld id="{FEB6D63E-82D4-4CBF-A252-FFB1E74852EA}" type="slidenum">
              <a:rPr lang="en-US">
                <a:solidFill>
                  <a:srgbClr val="FFFFFF"/>
                </a:solidFill>
              </a:rPr>
              <a:pPr/>
              <a:t>‹#›</a:t>
            </a:fld>
            <a:endParaRPr lang="en-US">
              <a:solidFill>
                <a:srgbClr val="FFFFFF"/>
              </a:solidFill>
            </a:endParaRPr>
          </a:p>
        </p:txBody>
      </p:sp>
      <p:sp>
        <p:nvSpPr>
          <p:cNvPr id="5" name="Espaço Reservado para Data 4"/>
          <p:cNvSpPr>
            <a:spLocks noGrp="1"/>
          </p:cNvSpPr>
          <p:nvPr>
            <p:ph type="dt" sz="half"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23231118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Rodapé 1"/>
          <p:cNvSpPr>
            <a:spLocks noGrp="1"/>
          </p:cNvSpPr>
          <p:nvPr>
            <p:ph type="ftr" sz="quarter" idx="10"/>
          </p:nvPr>
        </p:nvSpPr>
        <p:spPr/>
        <p:txBody>
          <a:bodyPr/>
          <a:lstStyle>
            <a:lvl1pPr>
              <a:defRPr/>
            </a:lvl1pPr>
          </a:lstStyle>
          <a:p>
            <a:endParaRPr lang="en-US">
              <a:solidFill>
                <a:srgbClr val="FFFFFF"/>
              </a:solidFill>
            </a:endParaRPr>
          </a:p>
        </p:txBody>
      </p:sp>
      <p:sp>
        <p:nvSpPr>
          <p:cNvPr id="3" name="Espaço Reservado para Número de Slide 2"/>
          <p:cNvSpPr>
            <a:spLocks noGrp="1"/>
          </p:cNvSpPr>
          <p:nvPr>
            <p:ph type="sldNum" sz="quarter" idx="11"/>
          </p:nvPr>
        </p:nvSpPr>
        <p:spPr/>
        <p:txBody>
          <a:bodyPr/>
          <a:lstStyle>
            <a:lvl1pPr>
              <a:defRPr/>
            </a:lvl1pPr>
          </a:lstStyle>
          <a:p>
            <a:fld id="{F5AB6831-D015-4BA8-B506-55F7F274F305}" type="slidenum">
              <a:rPr lang="en-US">
                <a:solidFill>
                  <a:srgbClr val="FFFFFF"/>
                </a:solidFill>
              </a:rPr>
              <a:pPr/>
              <a:t>‹#›</a:t>
            </a:fld>
            <a:endParaRPr lang="en-US">
              <a:solidFill>
                <a:srgbClr val="FFFFFF"/>
              </a:solidFill>
            </a:endParaRPr>
          </a:p>
        </p:txBody>
      </p:sp>
      <p:sp>
        <p:nvSpPr>
          <p:cNvPr id="4" name="Espaço Reservado para Data 3"/>
          <p:cNvSpPr>
            <a:spLocks noGrp="1"/>
          </p:cNvSpPr>
          <p:nvPr>
            <p:ph type="dt" sz="half"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18299637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1" y="204787"/>
            <a:ext cx="3008313" cy="871538"/>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Rodapé 4"/>
          <p:cNvSpPr>
            <a:spLocks noGrp="1"/>
          </p:cNvSpPr>
          <p:nvPr>
            <p:ph type="ftr" sz="quarter" idx="10"/>
          </p:nvPr>
        </p:nvSpPr>
        <p:spPr/>
        <p:txBody>
          <a:bodyPr/>
          <a:lstStyle>
            <a:lvl1pPr>
              <a:defRPr/>
            </a:lvl1pPr>
          </a:lstStyle>
          <a:p>
            <a:endParaRPr lang="en-US">
              <a:solidFill>
                <a:srgbClr val="FFFFFF"/>
              </a:solidFill>
            </a:endParaRPr>
          </a:p>
        </p:txBody>
      </p:sp>
      <p:sp>
        <p:nvSpPr>
          <p:cNvPr id="6" name="Espaço Reservado para Número de Slide 5"/>
          <p:cNvSpPr>
            <a:spLocks noGrp="1"/>
          </p:cNvSpPr>
          <p:nvPr>
            <p:ph type="sldNum" sz="quarter" idx="11"/>
          </p:nvPr>
        </p:nvSpPr>
        <p:spPr/>
        <p:txBody>
          <a:bodyPr/>
          <a:lstStyle>
            <a:lvl1pPr>
              <a:defRPr/>
            </a:lvl1pPr>
          </a:lstStyle>
          <a:p>
            <a:fld id="{A4BD4A52-BFE0-4543-A57F-4D3E8A3470FD}" type="slidenum">
              <a:rPr lang="en-US">
                <a:solidFill>
                  <a:srgbClr val="FFFFFF"/>
                </a:solidFill>
              </a:rPr>
              <a:pPr/>
              <a:t>‹#›</a:t>
            </a:fld>
            <a:endParaRPr lang="en-US">
              <a:solidFill>
                <a:srgbClr val="FFFFFF"/>
              </a:solidFill>
            </a:endParaRPr>
          </a:p>
        </p:txBody>
      </p:sp>
      <p:sp>
        <p:nvSpPr>
          <p:cNvPr id="7" name="Espaço Reservado para Data 6"/>
          <p:cNvSpPr>
            <a:spLocks noGrp="1"/>
          </p:cNvSpPr>
          <p:nvPr>
            <p:ph type="dt" sz="half"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5270914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3600450"/>
            <a:ext cx="5486400" cy="425054"/>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Rodapé 4"/>
          <p:cNvSpPr>
            <a:spLocks noGrp="1"/>
          </p:cNvSpPr>
          <p:nvPr>
            <p:ph type="ftr" sz="quarter" idx="10"/>
          </p:nvPr>
        </p:nvSpPr>
        <p:spPr/>
        <p:txBody>
          <a:bodyPr/>
          <a:lstStyle>
            <a:lvl1pPr>
              <a:defRPr/>
            </a:lvl1pPr>
          </a:lstStyle>
          <a:p>
            <a:endParaRPr lang="en-US">
              <a:solidFill>
                <a:srgbClr val="FFFFFF"/>
              </a:solidFill>
            </a:endParaRPr>
          </a:p>
        </p:txBody>
      </p:sp>
      <p:sp>
        <p:nvSpPr>
          <p:cNvPr id="6" name="Espaço Reservado para Número de Slide 5"/>
          <p:cNvSpPr>
            <a:spLocks noGrp="1"/>
          </p:cNvSpPr>
          <p:nvPr>
            <p:ph type="sldNum" sz="quarter" idx="11"/>
          </p:nvPr>
        </p:nvSpPr>
        <p:spPr/>
        <p:txBody>
          <a:bodyPr/>
          <a:lstStyle>
            <a:lvl1pPr>
              <a:defRPr/>
            </a:lvl1pPr>
          </a:lstStyle>
          <a:p>
            <a:fld id="{5046F3C8-CE1B-4AD0-9F58-8738BEC11D33}" type="slidenum">
              <a:rPr lang="en-US">
                <a:solidFill>
                  <a:srgbClr val="FFFFFF"/>
                </a:solidFill>
              </a:rPr>
              <a:pPr/>
              <a:t>‹#›</a:t>
            </a:fld>
            <a:endParaRPr lang="en-US">
              <a:solidFill>
                <a:srgbClr val="FFFFFF"/>
              </a:solidFill>
            </a:endParaRPr>
          </a:p>
        </p:txBody>
      </p:sp>
      <p:sp>
        <p:nvSpPr>
          <p:cNvPr id="7" name="Espaço Reservado para Data 6"/>
          <p:cNvSpPr>
            <a:spLocks noGrp="1"/>
          </p:cNvSpPr>
          <p:nvPr>
            <p:ph type="dt" sz="half"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21734358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Rodapé 3"/>
          <p:cNvSpPr>
            <a:spLocks noGrp="1"/>
          </p:cNvSpPr>
          <p:nvPr>
            <p:ph type="ftr" sz="quarter" idx="10"/>
          </p:nvPr>
        </p:nvSpPr>
        <p:spPr/>
        <p:txBody>
          <a:bodyPr/>
          <a:lstStyle>
            <a:lvl1pPr>
              <a:defRPr/>
            </a:lvl1pPr>
          </a:lstStyle>
          <a:p>
            <a:endParaRPr lang="en-US">
              <a:solidFill>
                <a:srgbClr val="FFFFFF"/>
              </a:solidFill>
            </a:endParaRPr>
          </a:p>
        </p:txBody>
      </p:sp>
      <p:sp>
        <p:nvSpPr>
          <p:cNvPr id="5" name="Espaço Reservado para Número de Slide 4"/>
          <p:cNvSpPr>
            <a:spLocks noGrp="1"/>
          </p:cNvSpPr>
          <p:nvPr>
            <p:ph type="sldNum" sz="quarter" idx="11"/>
          </p:nvPr>
        </p:nvSpPr>
        <p:spPr/>
        <p:txBody>
          <a:bodyPr/>
          <a:lstStyle>
            <a:lvl1pPr>
              <a:defRPr/>
            </a:lvl1pPr>
          </a:lstStyle>
          <a:p>
            <a:fld id="{8DCBBEA7-E09B-47F7-8558-2046AA365564}" type="slidenum">
              <a:rPr lang="en-US">
                <a:solidFill>
                  <a:srgbClr val="FFFFFF"/>
                </a:solidFill>
              </a:rPr>
              <a:pPr/>
              <a:t>‹#›</a:t>
            </a:fld>
            <a:endParaRPr lang="en-US">
              <a:solidFill>
                <a:srgbClr val="FFFFFF"/>
              </a:solidFill>
            </a:endParaRPr>
          </a:p>
        </p:txBody>
      </p:sp>
      <p:sp>
        <p:nvSpPr>
          <p:cNvPr id="6" name="Espaço Reservado para Data 5"/>
          <p:cNvSpPr>
            <a:spLocks noGrp="1"/>
          </p:cNvSpPr>
          <p:nvPr>
            <p:ph type="dt" sz="half"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25131064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08360"/>
            <a:ext cx="2057400" cy="4389834"/>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08360"/>
            <a:ext cx="6019800" cy="4389834"/>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Rodapé 3"/>
          <p:cNvSpPr>
            <a:spLocks noGrp="1"/>
          </p:cNvSpPr>
          <p:nvPr>
            <p:ph type="ftr" sz="quarter" idx="10"/>
          </p:nvPr>
        </p:nvSpPr>
        <p:spPr/>
        <p:txBody>
          <a:bodyPr/>
          <a:lstStyle>
            <a:lvl1pPr>
              <a:defRPr/>
            </a:lvl1pPr>
          </a:lstStyle>
          <a:p>
            <a:endParaRPr lang="en-US">
              <a:solidFill>
                <a:srgbClr val="FFFFFF"/>
              </a:solidFill>
            </a:endParaRPr>
          </a:p>
        </p:txBody>
      </p:sp>
      <p:sp>
        <p:nvSpPr>
          <p:cNvPr id="5" name="Espaço Reservado para Número de Slide 4"/>
          <p:cNvSpPr>
            <a:spLocks noGrp="1"/>
          </p:cNvSpPr>
          <p:nvPr>
            <p:ph type="sldNum" sz="quarter" idx="11"/>
          </p:nvPr>
        </p:nvSpPr>
        <p:spPr/>
        <p:txBody>
          <a:bodyPr/>
          <a:lstStyle>
            <a:lvl1pPr>
              <a:defRPr/>
            </a:lvl1pPr>
          </a:lstStyle>
          <a:p>
            <a:fld id="{361E9723-1013-450E-BA16-24D4D1991E39}" type="slidenum">
              <a:rPr lang="en-US">
                <a:solidFill>
                  <a:srgbClr val="FFFFFF"/>
                </a:solidFill>
              </a:rPr>
              <a:pPr/>
              <a:t>‹#›</a:t>
            </a:fld>
            <a:endParaRPr lang="en-US">
              <a:solidFill>
                <a:srgbClr val="FFFFFF"/>
              </a:solidFill>
            </a:endParaRPr>
          </a:p>
        </p:txBody>
      </p:sp>
      <p:sp>
        <p:nvSpPr>
          <p:cNvPr id="6" name="Espaço Reservado para Data 5"/>
          <p:cNvSpPr>
            <a:spLocks noGrp="1"/>
          </p:cNvSpPr>
          <p:nvPr>
            <p:ph type="dt" sz="half"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511833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08360"/>
            <a:ext cx="8229600" cy="854869"/>
          </a:xfrm>
        </p:spPr>
        <p:txBody>
          <a:bodyPr/>
          <a:lstStyle/>
          <a:p>
            <a:r>
              <a:rPr lang="pt-BR" smtClean="0"/>
              <a:t>Clique para editar o título mestre</a:t>
            </a:r>
            <a:endParaRPr lang="pt-BR"/>
          </a:p>
        </p:txBody>
      </p:sp>
      <p:sp>
        <p:nvSpPr>
          <p:cNvPr id="3" name="Espaço Reservado para Texto 2"/>
          <p:cNvSpPr>
            <a:spLocks noGrp="1"/>
          </p:cNvSpPr>
          <p:nvPr>
            <p:ph type="body" sz="half" idx="1"/>
          </p:nvPr>
        </p:nvSpPr>
        <p:spPr>
          <a:xfrm>
            <a:off x="457200" y="1200150"/>
            <a:ext cx="4038600" cy="3398044"/>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200150"/>
            <a:ext cx="4038600" cy="3398044"/>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Rodapé 4"/>
          <p:cNvSpPr>
            <a:spLocks noGrp="1"/>
          </p:cNvSpPr>
          <p:nvPr>
            <p:ph type="ftr" sz="quarter" idx="10"/>
          </p:nvPr>
        </p:nvSpPr>
        <p:spPr>
          <a:xfrm>
            <a:off x="3124200" y="4686300"/>
            <a:ext cx="2895600" cy="342900"/>
          </a:xfrm>
        </p:spPr>
        <p:txBody>
          <a:bodyPr/>
          <a:lstStyle>
            <a:lvl1pPr>
              <a:defRPr/>
            </a:lvl1pPr>
          </a:lstStyle>
          <a:p>
            <a:endParaRPr lang="en-US">
              <a:solidFill>
                <a:srgbClr val="FFFFFF"/>
              </a:solidFill>
            </a:endParaRPr>
          </a:p>
        </p:txBody>
      </p:sp>
      <p:sp>
        <p:nvSpPr>
          <p:cNvPr id="6" name="Espaço Reservado para Número de Slide 5"/>
          <p:cNvSpPr>
            <a:spLocks noGrp="1"/>
          </p:cNvSpPr>
          <p:nvPr>
            <p:ph type="sldNum" sz="quarter" idx="11"/>
          </p:nvPr>
        </p:nvSpPr>
        <p:spPr>
          <a:xfrm>
            <a:off x="6553200" y="4682729"/>
            <a:ext cx="2133600" cy="342900"/>
          </a:xfrm>
        </p:spPr>
        <p:txBody>
          <a:bodyPr/>
          <a:lstStyle>
            <a:lvl1pPr>
              <a:defRPr/>
            </a:lvl1pPr>
          </a:lstStyle>
          <a:p>
            <a:fld id="{C9A335C9-CEBD-4C6E-8CC9-728C5757152F}" type="slidenum">
              <a:rPr lang="en-US">
                <a:solidFill>
                  <a:srgbClr val="FFFFFF"/>
                </a:solidFill>
              </a:rPr>
              <a:pPr/>
              <a:t>‹#›</a:t>
            </a:fld>
            <a:endParaRPr lang="en-US">
              <a:solidFill>
                <a:srgbClr val="FFFFFF"/>
              </a:solidFill>
            </a:endParaRPr>
          </a:p>
        </p:txBody>
      </p:sp>
      <p:sp>
        <p:nvSpPr>
          <p:cNvPr id="7" name="Espaço Reservado para Data 6"/>
          <p:cNvSpPr>
            <a:spLocks noGrp="1"/>
          </p:cNvSpPr>
          <p:nvPr>
            <p:ph type="dt" sz="half" idx="12"/>
          </p:nvPr>
        </p:nvSpPr>
        <p:spPr>
          <a:xfrm>
            <a:off x="457200" y="4686300"/>
            <a:ext cx="2133600" cy="342900"/>
          </a:xfrm>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11416029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x" preserve="1">
  <p:cSld name="Título, conteúdo e text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08360"/>
            <a:ext cx="8229600" cy="854869"/>
          </a:xfrm>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200150"/>
            <a:ext cx="4038600" cy="3398044"/>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648200" y="1200150"/>
            <a:ext cx="4038600" cy="3398044"/>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Rodapé 4"/>
          <p:cNvSpPr>
            <a:spLocks noGrp="1"/>
          </p:cNvSpPr>
          <p:nvPr>
            <p:ph type="ftr" sz="quarter" idx="10"/>
          </p:nvPr>
        </p:nvSpPr>
        <p:spPr>
          <a:xfrm>
            <a:off x="3124200" y="4686300"/>
            <a:ext cx="2895600" cy="342900"/>
          </a:xfrm>
        </p:spPr>
        <p:txBody>
          <a:bodyPr/>
          <a:lstStyle>
            <a:lvl1pPr>
              <a:defRPr/>
            </a:lvl1pPr>
          </a:lstStyle>
          <a:p>
            <a:endParaRPr lang="en-US">
              <a:solidFill>
                <a:srgbClr val="FFFFFF"/>
              </a:solidFill>
            </a:endParaRPr>
          </a:p>
        </p:txBody>
      </p:sp>
      <p:sp>
        <p:nvSpPr>
          <p:cNvPr id="6" name="Espaço Reservado para Número de Slide 5"/>
          <p:cNvSpPr>
            <a:spLocks noGrp="1"/>
          </p:cNvSpPr>
          <p:nvPr>
            <p:ph type="sldNum" sz="quarter" idx="11"/>
          </p:nvPr>
        </p:nvSpPr>
        <p:spPr>
          <a:xfrm>
            <a:off x="6553200" y="4682729"/>
            <a:ext cx="2133600" cy="342900"/>
          </a:xfrm>
        </p:spPr>
        <p:txBody>
          <a:bodyPr/>
          <a:lstStyle>
            <a:lvl1pPr>
              <a:defRPr/>
            </a:lvl1pPr>
          </a:lstStyle>
          <a:p>
            <a:fld id="{A20778DE-3523-47BD-95A9-D114D18E7B34}" type="slidenum">
              <a:rPr lang="en-US">
                <a:solidFill>
                  <a:srgbClr val="FFFFFF"/>
                </a:solidFill>
              </a:rPr>
              <a:pPr/>
              <a:t>‹#›</a:t>
            </a:fld>
            <a:endParaRPr lang="en-US">
              <a:solidFill>
                <a:srgbClr val="FFFFFF"/>
              </a:solidFill>
            </a:endParaRPr>
          </a:p>
        </p:txBody>
      </p:sp>
      <p:sp>
        <p:nvSpPr>
          <p:cNvPr id="7" name="Espaço Reservado para Data 6"/>
          <p:cNvSpPr>
            <a:spLocks noGrp="1"/>
          </p:cNvSpPr>
          <p:nvPr>
            <p:ph type="dt" sz="half" idx="12"/>
          </p:nvPr>
        </p:nvSpPr>
        <p:spPr>
          <a:xfrm>
            <a:off x="457200" y="4686300"/>
            <a:ext cx="2133600" cy="342900"/>
          </a:xfrm>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2803046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72DE587A-ED69-45C9-86D7-632D67FA53B9}" type="datetimeFigureOut">
              <a:rPr lang="pt-BR" smtClean="0"/>
              <a:t>03/05/17</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73221677-99CA-420D-83F0-FE77F1AF5631}" type="slidenum">
              <a:rPr lang="pt-BR" smtClean="0"/>
              <a:t>‹#›</a:t>
            </a:fld>
            <a:endParaRPr lang="pt-BR"/>
          </a:p>
        </p:txBody>
      </p:sp>
      <p:sp>
        <p:nvSpPr>
          <p:cNvPr id="8" name="Title 7"/>
          <p:cNvSpPr>
            <a:spLocks noGrp="1"/>
          </p:cNvSpPr>
          <p:nvPr>
            <p:ph type="title"/>
          </p:nvPr>
        </p:nvSpPr>
        <p:spPr/>
        <p:txBody>
          <a:bodyPr/>
          <a:lstStyle/>
          <a:p>
            <a:r>
              <a:rPr lang="pt-BR" smtClean="0"/>
              <a:t>Clique para editar o título mestre</a:t>
            </a:r>
            <a:endParaRPr lang="en-US"/>
          </a:p>
        </p:txBody>
      </p:sp>
      <p:sp>
        <p:nvSpPr>
          <p:cNvPr id="9" name="Content Placeholder 8"/>
          <p:cNvSpPr>
            <a:spLocks noGrp="1"/>
          </p:cNvSpPr>
          <p:nvPr>
            <p:ph sz="quarter" idx="13"/>
          </p:nvPr>
        </p:nvSpPr>
        <p:spPr>
          <a:xfrm>
            <a:off x="1142999" y="548639"/>
            <a:ext cx="3346704" cy="260604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11" name="Content Placeholder 10"/>
          <p:cNvSpPr>
            <a:spLocks noGrp="1"/>
          </p:cNvSpPr>
          <p:nvPr>
            <p:ph sz="quarter" idx="14"/>
          </p:nvPr>
        </p:nvSpPr>
        <p:spPr>
          <a:xfrm>
            <a:off x="4645152" y="548640"/>
            <a:ext cx="3346704" cy="260604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548640"/>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Content Placeholder 3"/>
          <p:cNvSpPr>
            <a:spLocks noGrp="1"/>
          </p:cNvSpPr>
          <p:nvPr>
            <p:ph sz="half" idx="2"/>
          </p:nvPr>
        </p:nvSpPr>
        <p:spPr>
          <a:xfrm>
            <a:off x="1156447" y="1050245"/>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4647302" y="548640"/>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pt-BR" smtClean="0"/>
              <a:t>Clique para editar o texto mestre</a:t>
            </a:r>
          </a:p>
        </p:txBody>
      </p:sp>
      <p:sp>
        <p:nvSpPr>
          <p:cNvPr id="6" name="Content Placeholder 5"/>
          <p:cNvSpPr>
            <a:spLocks noGrp="1"/>
          </p:cNvSpPr>
          <p:nvPr>
            <p:ph sz="quarter" idx="4"/>
          </p:nvPr>
        </p:nvSpPr>
        <p:spPr>
          <a:xfrm>
            <a:off x="4645025" y="1049274"/>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fld id="{72DE587A-ED69-45C9-86D7-632D67FA53B9}" type="datetimeFigureOut">
              <a:rPr lang="pt-BR" smtClean="0"/>
              <a:t>03/05/17</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73221677-99CA-420D-83F0-FE77F1AF5631}" type="slidenum">
              <a:rPr lang="pt-BR" smtClean="0"/>
              <a:t>‹#›</a:t>
            </a:fld>
            <a:endParaRPr lang="pt-BR"/>
          </a:p>
        </p:txBody>
      </p:sp>
      <p:sp>
        <p:nvSpPr>
          <p:cNvPr id="10" name="Title 9"/>
          <p:cNvSpPr>
            <a:spLocks noGrp="1"/>
          </p:cNvSpPr>
          <p:nvPr>
            <p:ph type="title"/>
          </p:nvPr>
        </p:nvSpPr>
        <p:spPr/>
        <p:txBody>
          <a:bodyPr/>
          <a:lstStyle/>
          <a:p>
            <a:r>
              <a:rPr lang="pt-BR" smtClean="0"/>
              <a:t>Clique para editar o título mestre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Date Placeholder 2"/>
          <p:cNvSpPr>
            <a:spLocks noGrp="1"/>
          </p:cNvSpPr>
          <p:nvPr>
            <p:ph type="dt" sz="half" idx="10"/>
          </p:nvPr>
        </p:nvSpPr>
        <p:spPr/>
        <p:txBody>
          <a:bodyPr/>
          <a:lstStyle/>
          <a:p>
            <a:fld id="{72DE587A-ED69-45C9-86D7-632D67FA53B9}" type="datetimeFigureOut">
              <a:rPr lang="pt-BR" smtClean="0"/>
              <a:t>03/05/17</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73221677-99CA-420D-83F0-FE77F1AF5631}" type="slidenum">
              <a:rPr lang="pt-BR" smtClean="0"/>
              <a:t>‹#›</a:t>
            </a:fld>
            <a:endParaRPr lang="pt-BR"/>
          </a:p>
        </p:txBody>
      </p:sp>
    </p:spTree>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DE587A-ED69-45C9-86D7-632D67FA53B9}" type="datetimeFigureOut">
              <a:rPr lang="pt-BR" smtClean="0"/>
              <a:t>03/05/17</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73221677-99CA-420D-83F0-FE77F1AF5631}" type="slidenum">
              <a:rPr lang="pt-BR" smtClean="0"/>
              <a:t>‹#›</a:t>
            </a:fld>
            <a:endParaRPr lang="pt-BR"/>
          </a:p>
        </p:txBody>
      </p:sp>
    </p:spTree>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096" y="1657350"/>
            <a:ext cx="3636085" cy="943870"/>
          </a:xfrm>
          <a:effectLst/>
        </p:spPr>
        <p:txBody>
          <a:bodyPr anchor="b">
            <a:noAutofit/>
          </a:bodyPr>
          <a:lstStyle>
            <a:lvl1pPr marL="228600" indent="-228600" algn="l">
              <a:defRPr sz="2800" b="1">
                <a:effectLst/>
              </a:defRPr>
            </a:lvl1pPr>
          </a:lstStyle>
          <a:p>
            <a:r>
              <a:rPr lang="pt-BR" smtClean="0"/>
              <a:t>Clique para editar o título mestre</a:t>
            </a:r>
            <a:endParaRPr lang="en-US" dirty="0"/>
          </a:p>
        </p:txBody>
      </p:sp>
      <p:sp>
        <p:nvSpPr>
          <p:cNvPr id="3" name="Content Placeholder 2"/>
          <p:cNvSpPr>
            <a:spLocks noGrp="1"/>
          </p:cNvSpPr>
          <p:nvPr>
            <p:ph idx="1"/>
          </p:nvPr>
        </p:nvSpPr>
        <p:spPr>
          <a:xfrm>
            <a:off x="4593516" y="548640"/>
            <a:ext cx="4017085" cy="3671048"/>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1075765" y="2623351"/>
            <a:ext cx="3388660" cy="16046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72DE587A-ED69-45C9-86D7-632D67FA53B9}" type="datetimeFigureOut">
              <a:rPr lang="pt-BR" smtClean="0"/>
              <a:t>03/05/17</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73221677-99CA-420D-83F0-FE77F1AF5631}" type="slidenum">
              <a:rPr lang="pt-BR" smtClean="0"/>
              <a:t>‹#›</a:t>
            </a:fld>
            <a:endParaRPr lang="pt-BR"/>
          </a:p>
        </p:txBody>
      </p:sp>
    </p:spTree>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8" name="Rectangle 7"/>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857250"/>
            <a:ext cx="4114800" cy="2345855"/>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smtClean="0"/>
              <a:t>Clique no ícone para adicionar uma imagem</a:t>
            </a:r>
            <a:endParaRPr lang="en-US" dirty="0"/>
          </a:p>
        </p:txBody>
      </p:sp>
      <p:sp>
        <p:nvSpPr>
          <p:cNvPr id="4" name="Text Placeholder 3"/>
          <p:cNvSpPr>
            <a:spLocks noGrp="1"/>
          </p:cNvSpPr>
          <p:nvPr>
            <p:ph type="body" sz="half" idx="2"/>
          </p:nvPr>
        </p:nvSpPr>
        <p:spPr>
          <a:xfrm>
            <a:off x="877887" y="757865"/>
            <a:ext cx="3694114" cy="1622265"/>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72DE587A-ED69-45C9-86D7-632D67FA53B9}" type="datetimeFigureOut">
              <a:rPr lang="pt-BR" smtClean="0"/>
              <a:t>03/05/17</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73221677-99CA-420D-83F0-FE77F1AF5631}" type="slidenum">
              <a:rPr lang="pt-BR" smtClean="0"/>
              <a:t>‹#›</a:t>
            </a:fld>
            <a:endParaRPr lang="pt-BR"/>
          </a:p>
        </p:txBody>
      </p:sp>
      <p:sp>
        <p:nvSpPr>
          <p:cNvPr id="2" name="Title 1"/>
          <p:cNvSpPr>
            <a:spLocks noGrp="1"/>
          </p:cNvSpPr>
          <p:nvPr>
            <p:ph type="title"/>
          </p:nvPr>
        </p:nvSpPr>
        <p:spPr>
          <a:xfrm>
            <a:off x="727268" y="3348316"/>
            <a:ext cx="6383538" cy="857250"/>
          </a:xfrm>
        </p:spPr>
        <p:txBody>
          <a:bodyPr anchor="b">
            <a:noAutofit/>
          </a:bodyPr>
          <a:lstStyle>
            <a:lvl1pPr algn="l">
              <a:defRPr sz="4600" b="1"/>
            </a:lvl1pPr>
          </a:lstStyle>
          <a:p>
            <a:r>
              <a:rPr lang="pt-BR" smtClean="0"/>
              <a:t>Clique para editar o título mestre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slideLayout" Target="../slideLayouts/slideLayout37.xml"/><Relationship Id="rId14"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43000"/>
          </a:schemeClr>
        </a:solidFill>
        <a:effectLst/>
      </p:bgPr>
    </p:bg>
    <p:spTree>
      <p:nvGrpSpPr>
        <p:cNvPr id="1" name=""/>
        <p:cNvGrpSpPr/>
        <p:nvPr/>
      </p:nvGrpSpPr>
      <p:grpSpPr>
        <a:xfrm>
          <a:off x="0" y="0"/>
          <a:ext cx="0" cy="0"/>
          <a:chOff x="0" y="0"/>
          <a:chExt cx="0" cy="0"/>
        </a:xfrm>
      </p:grpSpPr>
      <p:sp>
        <p:nvSpPr>
          <p:cNvPr id="7" name="Rectangle 6"/>
          <p:cNvSpPr/>
          <p:nvPr/>
        </p:nvSpPr>
        <p:spPr>
          <a:xfrm>
            <a:off x="0" y="3829050"/>
            <a:ext cx="9144000" cy="131445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2905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826228"/>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200150"/>
            <a:ext cx="9144000" cy="382905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90" y="3279126"/>
            <a:ext cx="6512511" cy="857250"/>
          </a:xfrm>
          <a:prstGeom prst="rect">
            <a:avLst/>
          </a:prstGeom>
          <a:effectLst/>
        </p:spPr>
        <p:txBody>
          <a:bodyPr vert="horz" lIns="91440" tIns="45720" rIns="91440" bIns="45720" rtlCol="0" anchor="t" anchorCtr="0">
            <a:noAutofit/>
          </a:bodyPr>
          <a:lstStyle/>
          <a:p>
            <a:r>
              <a:rPr lang="pt-BR" smtClean="0"/>
              <a:t>Clique para editar o título mestre</a:t>
            </a:r>
            <a:endParaRPr lang="en-US" dirty="0"/>
          </a:p>
        </p:txBody>
      </p:sp>
      <p:sp>
        <p:nvSpPr>
          <p:cNvPr id="3" name="Text Placeholder 2"/>
          <p:cNvSpPr>
            <a:spLocks noGrp="1"/>
          </p:cNvSpPr>
          <p:nvPr>
            <p:ph type="body" idx="1"/>
          </p:nvPr>
        </p:nvSpPr>
        <p:spPr>
          <a:xfrm>
            <a:off x="1143000" y="549195"/>
            <a:ext cx="6400800" cy="2606040"/>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2"/>
          </p:nvPr>
        </p:nvSpPr>
        <p:spPr>
          <a:xfrm>
            <a:off x="6172200" y="4629150"/>
            <a:ext cx="2514600" cy="273844"/>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72DE587A-ED69-45C9-86D7-632D67FA53B9}" type="datetimeFigureOut">
              <a:rPr lang="pt-BR" smtClean="0"/>
              <a:t>03/05/17</a:t>
            </a:fld>
            <a:endParaRPr lang="pt-BR"/>
          </a:p>
        </p:txBody>
      </p:sp>
      <p:sp>
        <p:nvSpPr>
          <p:cNvPr id="5" name="Footer Placeholder 4"/>
          <p:cNvSpPr>
            <a:spLocks noGrp="1"/>
          </p:cNvSpPr>
          <p:nvPr>
            <p:ph type="ftr" sz="quarter" idx="3"/>
          </p:nvPr>
        </p:nvSpPr>
        <p:spPr>
          <a:xfrm>
            <a:off x="457200" y="4629150"/>
            <a:ext cx="3352801" cy="273844"/>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pt-BR"/>
          </a:p>
        </p:txBody>
      </p:sp>
      <p:sp>
        <p:nvSpPr>
          <p:cNvPr id="6" name="Slide Number Placeholder 5"/>
          <p:cNvSpPr>
            <a:spLocks noGrp="1"/>
          </p:cNvSpPr>
          <p:nvPr>
            <p:ph type="sldNum" sz="quarter" idx="4"/>
          </p:nvPr>
        </p:nvSpPr>
        <p:spPr>
          <a:xfrm>
            <a:off x="3810000" y="4629150"/>
            <a:ext cx="1828800" cy="273844"/>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73221677-99CA-420D-83F0-FE77F1AF5631}" type="slidenum">
              <a:rPr lang="pt-BR" smtClean="0"/>
              <a:t>‹#›</a:t>
            </a:fld>
            <a:endParaRPr lang="pt-B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iming>
    <p:tnLst>
      <p:par>
        <p:cTn xmlns:p14="http://schemas.microsoft.com/office/powerpoint/2010/mai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43000"/>
          </a:schemeClr>
        </a:solidFill>
        <a:effectLst/>
      </p:bgPr>
    </p:bg>
    <p:spTree>
      <p:nvGrpSpPr>
        <p:cNvPr id="1" name=""/>
        <p:cNvGrpSpPr/>
        <p:nvPr/>
      </p:nvGrpSpPr>
      <p:grpSpPr>
        <a:xfrm>
          <a:off x="0" y="0"/>
          <a:ext cx="0" cy="0"/>
          <a:chOff x="0" y="0"/>
          <a:chExt cx="0" cy="0"/>
        </a:xfrm>
      </p:grpSpPr>
      <p:grpSp>
        <p:nvGrpSpPr>
          <p:cNvPr id="18434" name="Group 2"/>
          <p:cNvGrpSpPr>
            <a:grpSpLocks/>
          </p:cNvGrpSpPr>
          <p:nvPr/>
        </p:nvGrpSpPr>
        <p:grpSpPr bwMode="auto">
          <a:xfrm>
            <a:off x="1" y="0"/>
            <a:ext cx="9159875" cy="5143500"/>
            <a:chOff x="0" y="0"/>
            <a:chExt cx="5770" cy="4320"/>
          </a:xfrm>
        </p:grpSpPr>
        <p:sp>
          <p:nvSpPr>
            <p:cNvPr id="1843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pitchFamily="34" charset="0"/>
              </a:endParaRPr>
            </a:p>
          </p:txBody>
        </p:sp>
        <p:sp>
          <p:nvSpPr>
            <p:cNvPr id="1843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pitchFamily="34" charset="0"/>
              </a:endParaRPr>
            </a:p>
          </p:txBody>
        </p:sp>
        <p:sp>
          <p:nvSpPr>
            <p:cNvPr id="1843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pitchFamily="34" charset="0"/>
              </a:endParaRPr>
            </a:p>
          </p:txBody>
        </p:sp>
        <p:sp>
          <p:nvSpPr>
            <p:cNvPr id="18438" name="Rectangle 6"/>
            <p:cNvSpPr>
              <a:spLocks noChangeArrowheads="1"/>
            </p:cNvSpPr>
            <p:nvPr userDrawn="1"/>
          </p:nvSpPr>
          <p:spPr bwMode="hidden">
            <a:xfrm>
              <a:off x="2256" y="0"/>
              <a:ext cx="24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pitchFamily="34" charset="0"/>
              </a:endParaRPr>
            </a:p>
          </p:txBody>
        </p:sp>
        <p:sp>
          <p:nvSpPr>
            <p:cNvPr id="1843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pitchFamily="34" charset="0"/>
              </a:endParaRPr>
            </a:p>
          </p:txBody>
        </p:sp>
        <p:sp>
          <p:nvSpPr>
            <p:cNvPr id="1844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pitchFamily="34" charset="0"/>
              </a:endParaRPr>
            </a:p>
          </p:txBody>
        </p:sp>
        <p:sp>
          <p:nvSpPr>
            <p:cNvPr id="1844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pitchFamily="34" charset="0"/>
              </a:endParaRPr>
            </a:p>
          </p:txBody>
        </p:sp>
        <p:sp>
          <p:nvSpPr>
            <p:cNvPr id="1844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pitchFamily="34" charset="0"/>
              </a:endParaRPr>
            </a:p>
          </p:txBody>
        </p:sp>
        <p:sp>
          <p:nvSpPr>
            <p:cNvPr id="1844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pitchFamily="34" charset="0"/>
              </a:endParaRPr>
            </a:p>
          </p:txBody>
        </p:sp>
        <p:sp>
          <p:nvSpPr>
            <p:cNvPr id="1844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pitchFamily="34" charset="0"/>
              </a:endParaRPr>
            </a:p>
          </p:txBody>
        </p:sp>
        <p:sp>
          <p:nvSpPr>
            <p:cNvPr id="18445" name="Rectangle 13"/>
            <p:cNvSpPr>
              <a:spLocks noChangeArrowheads="1"/>
            </p:cNvSpPr>
            <p:nvPr userDrawn="1"/>
          </p:nvSpPr>
          <p:spPr bwMode="hidden">
            <a:xfrm>
              <a:off x="1248" y="0"/>
              <a:ext cx="144" cy="43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pitchFamily="34" charset="0"/>
              </a:endParaRPr>
            </a:p>
          </p:txBody>
        </p:sp>
        <p:sp>
          <p:nvSpPr>
            <p:cNvPr id="18446" name="Rectangle 14"/>
            <p:cNvSpPr>
              <a:spLocks noChangeArrowheads="1"/>
            </p:cNvSpPr>
            <p:nvPr userDrawn="1"/>
          </p:nvSpPr>
          <p:spPr bwMode="hidden">
            <a:xfrm>
              <a:off x="3300" y="0"/>
              <a:ext cx="252" cy="43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pitchFamily="34" charset="0"/>
              </a:endParaRPr>
            </a:p>
          </p:txBody>
        </p:sp>
        <p:sp>
          <p:nvSpPr>
            <p:cNvPr id="1844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pitchFamily="34" charset="0"/>
              </a:endParaRPr>
            </a:p>
          </p:txBody>
        </p:sp>
        <p:sp>
          <p:nvSpPr>
            <p:cNvPr id="1844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pitchFamily="34" charset="0"/>
              </a:endParaRPr>
            </a:p>
          </p:txBody>
        </p:sp>
        <p:sp>
          <p:nvSpPr>
            <p:cNvPr id="1844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pitchFamily="34" charset="0"/>
              </a:endParaRPr>
            </a:p>
          </p:txBody>
        </p:sp>
        <p:sp>
          <p:nvSpPr>
            <p:cNvPr id="1845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pitchFamily="34" charset="0"/>
              </a:endParaRPr>
            </a:p>
          </p:txBody>
        </p:sp>
        <p:sp>
          <p:nvSpPr>
            <p:cNvPr id="1845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pitchFamily="34" charset="0"/>
              </a:endParaRPr>
            </a:p>
          </p:txBody>
        </p:sp>
        <p:sp>
          <p:nvSpPr>
            <p:cNvPr id="1845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pitchFamily="34" charset="0"/>
              </a:endParaRPr>
            </a:p>
          </p:txBody>
        </p:sp>
        <p:sp>
          <p:nvSpPr>
            <p:cNvPr id="1845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pitchFamily="34" charset="0"/>
              </a:endParaRPr>
            </a:p>
          </p:txBody>
        </p:sp>
        <p:sp>
          <p:nvSpPr>
            <p:cNvPr id="1845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a:noFill/>
            </a:ln>
            <a:extLst>
              <a:ext uri="{91240B29-F687-4f45-9708-019B960494DF}">
                <a14:hiddenLine xmlns:a14="http://schemas.microsoft.com/office/drawing/2010/main" w="9525">
                  <a:solidFill>
                    <a:srgbClr val="F11E8C"/>
                  </a:solidFill>
                  <a:prstDash val="solid"/>
                  <a:round/>
                  <a:headEnd/>
                  <a:tailEnd/>
                </a14:hiddenLine>
              </a:ext>
            </a:extLst>
          </p:spPr>
          <p:txBody>
            <a:bodyPr/>
            <a:lstStyle/>
            <a:p>
              <a:pPr fontAlgn="base">
                <a:spcBef>
                  <a:spcPct val="0"/>
                </a:spcBef>
                <a:spcAft>
                  <a:spcPct val="0"/>
                </a:spcAft>
              </a:pPr>
              <a:endParaRPr lang="pt-BR" smtClean="0">
                <a:solidFill>
                  <a:srgbClr val="FFFFFF"/>
                </a:solidFill>
                <a:latin typeface="Arial" pitchFamily="34" charset="0"/>
              </a:endParaRPr>
            </a:p>
          </p:txBody>
        </p:sp>
        <p:sp>
          <p:nvSpPr>
            <p:cNvPr id="18455" name="Freeform 23"/>
            <p:cNvSpPr>
              <a:spLocks/>
            </p:cNvSpPr>
            <p:nvPr userDrawn="1"/>
          </p:nvSpPr>
          <p:spPr bwMode="hidden">
            <a:xfrm>
              <a:off x="0" y="3867"/>
              <a:ext cx="5770" cy="174"/>
            </a:xfrm>
            <a:custGeom>
              <a:avLst/>
              <a:gdLst>
                <a:gd name="T0" fmla="*/ 4993 w 5770"/>
                <a:gd name="T1" fmla="*/ 66 h 174"/>
                <a:gd name="T2" fmla="*/ 4771 w 5770"/>
                <a:gd name="T3" fmla="*/ 132 h 174"/>
                <a:gd name="T4" fmla="*/ 4640 w 5770"/>
                <a:gd name="T5" fmla="*/ 96 h 174"/>
                <a:gd name="T6" fmla="*/ 4598 w 5770"/>
                <a:gd name="T7" fmla="*/ 36 h 174"/>
                <a:gd name="T8" fmla="*/ 4478 w 5770"/>
                <a:gd name="T9" fmla="*/ 30 h 174"/>
                <a:gd name="T10" fmla="*/ 4186 w 5770"/>
                <a:gd name="T11" fmla="*/ 108 h 174"/>
                <a:gd name="T12" fmla="*/ 3815 w 5770"/>
                <a:gd name="T13" fmla="*/ 120 h 174"/>
                <a:gd name="T14" fmla="*/ 3617 w 5770"/>
                <a:gd name="T15" fmla="*/ 72 h 174"/>
                <a:gd name="T16" fmla="*/ 3510 w 5770"/>
                <a:gd name="T17" fmla="*/ 60 h 174"/>
                <a:gd name="T18" fmla="*/ 3336 w 5770"/>
                <a:gd name="T19" fmla="*/ 96 h 174"/>
                <a:gd name="T20" fmla="*/ 2846 w 5770"/>
                <a:gd name="T21" fmla="*/ 150 h 174"/>
                <a:gd name="T22" fmla="*/ 2703 w 5770"/>
                <a:gd name="T23" fmla="*/ 96 h 174"/>
                <a:gd name="T24" fmla="*/ 2619 w 5770"/>
                <a:gd name="T25" fmla="*/ 90 h 174"/>
                <a:gd name="T26" fmla="*/ 2416 w 5770"/>
                <a:gd name="T27" fmla="*/ 132 h 174"/>
                <a:gd name="T28" fmla="*/ 2278 w 5770"/>
                <a:gd name="T29" fmla="*/ 84 h 174"/>
                <a:gd name="T30" fmla="*/ 2151 w 5770"/>
                <a:gd name="T31" fmla="*/ 36 h 174"/>
                <a:gd name="T32" fmla="*/ 1947 w 5770"/>
                <a:gd name="T33" fmla="*/ 120 h 174"/>
                <a:gd name="T34" fmla="*/ 1525 w 5770"/>
                <a:gd name="T35" fmla="*/ 102 h 174"/>
                <a:gd name="T36" fmla="*/ 1429 w 5770"/>
                <a:gd name="T37" fmla="*/ 60 h 174"/>
                <a:gd name="T38" fmla="*/ 1333 w 5770"/>
                <a:gd name="T39" fmla="*/ 60 h 174"/>
                <a:gd name="T40" fmla="*/ 1058 w 5770"/>
                <a:gd name="T41" fmla="*/ 150 h 174"/>
                <a:gd name="T42" fmla="*/ 652 w 5770"/>
                <a:gd name="T43" fmla="*/ 150 h 174"/>
                <a:gd name="T44" fmla="*/ 442 w 5770"/>
                <a:gd name="T45" fmla="*/ 66 h 174"/>
                <a:gd name="T46" fmla="*/ 377 w 5770"/>
                <a:gd name="T47" fmla="*/ 48 h 174"/>
                <a:gd name="T48" fmla="*/ 305 w 5770"/>
                <a:gd name="T49" fmla="*/ 108 h 174"/>
                <a:gd name="T50" fmla="*/ 144 w 5770"/>
                <a:gd name="T51" fmla="*/ 138 h 174"/>
                <a:gd name="T52" fmla="*/ 0 w 5770"/>
                <a:gd name="T53" fmla="*/ 96 h 174"/>
                <a:gd name="T54" fmla="*/ 167 w 5770"/>
                <a:gd name="T55" fmla="*/ 120 h 174"/>
                <a:gd name="T56" fmla="*/ 323 w 5770"/>
                <a:gd name="T57" fmla="*/ 84 h 174"/>
                <a:gd name="T58" fmla="*/ 383 w 5770"/>
                <a:gd name="T59" fmla="*/ 24 h 174"/>
                <a:gd name="T60" fmla="*/ 460 w 5770"/>
                <a:gd name="T61" fmla="*/ 60 h 174"/>
                <a:gd name="T62" fmla="*/ 706 w 5770"/>
                <a:gd name="T63" fmla="*/ 144 h 174"/>
                <a:gd name="T64" fmla="*/ 1100 w 5770"/>
                <a:gd name="T65" fmla="*/ 120 h 174"/>
                <a:gd name="T66" fmla="*/ 1345 w 5770"/>
                <a:gd name="T67" fmla="*/ 36 h 174"/>
                <a:gd name="T68" fmla="*/ 1441 w 5770"/>
                <a:gd name="T69" fmla="*/ 48 h 174"/>
                <a:gd name="T70" fmla="*/ 1561 w 5770"/>
                <a:gd name="T71" fmla="*/ 90 h 174"/>
                <a:gd name="T72" fmla="*/ 1971 w 5770"/>
                <a:gd name="T73" fmla="*/ 96 h 174"/>
                <a:gd name="T74" fmla="*/ 2235 w 5770"/>
                <a:gd name="T75" fmla="*/ 3 h 174"/>
                <a:gd name="T76" fmla="*/ 2350 w 5770"/>
                <a:gd name="T77" fmla="*/ 102 h 174"/>
                <a:gd name="T78" fmla="*/ 2559 w 5770"/>
                <a:gd name="T79" fmla="*/ 96 h 174"/>
                <a:gd name="T80" fmla="*/ 2715 w 5770"/>
                <a:gd name="T81" fmla="*/ 24 h 174"/>
                <a:gd name="T82" fmla="*/ 2792 w 5770"/>
                <a:gd name="T83" fmla="*/ 132 h 174"/>
                <a:gd name="T84" fmla="*/ 3127 w 5770"/>
                <a:gd name="T85" fmla="*/ 102 h 174"/>
                <a:gd name="T86" fmla="*/ 3486 w 5770"/>
                <a:gd name="T87" fmla="*/ 48 h 174"/>
                <a:gd name="T88" fmla="*/ 3582 w 5770"/>
                <a:gd name="T89" fmla="*/ 42 h 174"/>
                <a:gd name="T90" fmla="*/ 3731 w 5770"/>
                <a:gd name="T91" fmla="*/ 90 h 174"/>
                <a:gd name="T92" fmla="*/ 4078 w 5770"/>
                <a:gd name="T93" fmla="*/ 102 h 174"/>
                <a:gd name="T94" fmla="*/ 4419 w 5770"/>
                <a:gd name="T95" fmla="*/ 30 h 174"/>
                <a:gd name="T96" fmla="*/ 4574 w 5770"/>
                <a:gd name="T97" fmla="*/ 6 h 174"/>
                <a:gd name="T98" fmla="*/ 4628 w 5770"/>
                <a:gd name="T99" fmla="*/ 60 h 174"/>
                <a:gd name="T100" fmla="*/ 4724 w 5770"/>
                <a:gd name="T101" fmla="*/ 108 h 174"/>
                <a:gd name="T102" fmla="*/ 4927 w 5770"/>
                <a:gd name="T103" fmla="*/ 84 h 174"/>
                <a:gd name="T104" fmla="*/ 5118 w 5770"/>
                <a:gd name="T105" fmla="*/ 14 h 174"/>
                <a:gd name="T106" fmla="*/ 5280 w 5770"/>
                <a:gd name="T107" fmla="*/ 9 h 174"/>
                <a:gd name="T108" fmla="*/ 5453 w 5770"/>
                <a:gd name="T109" fmla="*/ 36 h 174"/>
                <a:gd name="T110" fmla="*/ 5465 w 5770"/>
                <a:gd name="T111" fmla="*/ 72 h 174"/>
                <a:gd name="T112" fmla="*/ 5656 w 5770"/>
                <a:gd name="T113" fmla="*/ 90 h 174"/>
                <a:gd name="T114" fmla="*/ 5710 w 5770"/>
                <a:gd name="T115" fmla="*/ 102 h 174"/>
                <a:gd name="T116" fmla="*/ 5477 w 5770"/>
                <a:gd name="T117" fmla="*/ 90 h 174"/>
                <a:gd name="T118" fmla="*/ 5453 w 5770"/>
                <a:gd name="T119" fmla="*/ 60 h 174"/>
                <a:gd name="T120" fmla="*/ 5393 w 5770"/>
                <a:gd name="T121" fmla="*/ 30 h 174"/>
                <a:gd name="T122" fmla="*/ 5219 w 5770"/>
                <a:gd name="T123" fmla="*/ 2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pPr fontAlgn="base">
                <a:spcBef>
                  <a:spcPct val="0"/>
                </a:spcBef>
                <a:spcAft>
                  <a:spcPct val="0"/>
                </a:spcAft>
              </a:pPr>
              <a:endParaRPr lang="pt-BR" smtClean="0">
                <a:solidFill>
                  <a:srgbClr val="FFFFFF"/>
                </a:solidFill>
                <a:latin typeface="Arial" pitchFamily="34" charset="0"/>
              </a:endParaRPr>
            </a:p>
          </p:txBody>
        </p:sp>
      </p:grpSp>
      <p:sp>
        <p:nvSpPr>
          <p:cNvPr id="18456" name="Rectangle 24"/>
          <p:cNvSpPr>
            <a:spLocks noGrp="1" noChangeArrowheads="1"/>
          </p:cNvSpPr>
          <p:nvPr>
            <p:ph type="title"/>
          </p:nvPr>
        </p:nvSpPr>
        <p:spPr bwMode="auto">
          <a:xfrm>
            <a:off x="457200" y="208360"/>
            <a:ext cx="8229600" cy="854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8457" name="Rectangle 25"/>
          <p:cNvSpPr>
            <a:spLocks noGrp="1" noChangeArrowheads="1"/>
          </p:cNvSpPr>
          <p:nvPr>
            <p:ph type="body" idx="1"/>
          </p:nvPr>
        </p:nvSpPr>
        <p:spPr bwMode="auto">
          <a:xfrm>
            <a:off x="457200" y="1200150"/>
            <a:ext cx="8229600" cy="339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458" name="Rectangle 26"/>
          <p:cNvSpPr>
            <a:spLocks noGrp="1" noChangeArrowheads="1"/>
          </p:cNvSpPr>
          <p:nvPr>
            <p:ph type="ftr" sz="quarter" idx="3"/>
          </p:nvPr>
        </p:nvSpPr>
        <p:spPr bwMode="auto">
          <a:xfrm>
            <a:off x="3124200" y="4686300"/>
            <a:ext cx="2895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defRPr>
            </a:lvl1pPr>
          </a:lstStyle>
          <a:p>
            <a:pPr fontAlgn="base">
              <a:spcBef>
                <a:spcPct val="0"/>
              </a:spcBef>
              <a:spcAft>
                <a:spcPct val="0"/>
              </a:spcAft>
            </a:pPr>
            <a:endParaRPr lang="en-US" smtClean="0">
              <a:solidFill>
                <a:srgbClr val="FFFFFF"/>
              </a:solidFill>
            </a:endParaRPr>
          </a:p>
        </p:txBody>
      </p:sp>
      <p:sp>
        <p:nvSpPr>
          <p:cNvPr id="18459" name="Rectangle 27"/>
          <p:cNvSpPr>
            <a:spLocks noGrp="1" noChangeArrowheads="1"/>
          </p:cNvSpPr>
          <p:nvPr>
            <p:ph type="sldNum" sz="quarter" idx="4"/>
          </p:nvPr>
        </p:nvSpPr>
        <p:spPr bwMode="auto">
          <a:xfrm>
            <a:off x="6553200" y="4682729"/>
            <a:ext cx="2133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mn-lt"/>
              </a:defRPr>
            </a:lvl1pPr>
          </a:lstStyle>
          <a:p>
            <a:pPr fontAlgn="base">
              <a:spcBef>
                <a:spcPct val="0"/>
              </a:spcBef>
              <a:spcAft>
                <a:spcPct val="0"/>
              </a:spcAft>
            </a:pPr>
            <a:fld id="{7A96D140-DCF4-4C29-BCA8-D26E2B7842CF}" type="slidenum">
              <a:rPr lang="en-US" smtClean="0">
                <a:solidFill>
                  <a:srgbClr val="FFFFFF"/>
                </a:solidFill>
              </a:rPr>
              <a:pPr fontAlgn="base">
                <a:spcBef>
                  <a:spcPct val="0"/>
                </a:spcBef>
                <a:spcAft>
                  <a:spcPct val="0"/>
                </a:spcAft>
              </a:pPr>
              <a:t>‹#›</a:t>
            </a:fld>
            <a:endParaRPr lang="en-US" smtClean="0">
              <a:solidFill>
                <a:srgbClr val="FFFFFF"/>
              </a:solidFill>
            </a:endParaRPr>
          </a:p>
        </p:txBody>
      </p:sp>
      <p:sp>
        <p:nvSpPr>
          <p:cNvPr id="18460" name="Rectangle 28"/>
          <p:cNvSpPr>
            <a:spLocks noGrp="1" noChangeArrowheads="1"/>
          </p:cNvSpPr>
          <p:nvPr>
            <p:ph type="dt" sz="half" idx="2"/>
          </p:nvPr>
        </p:nvSpPr>
        <p:spPr bwMode="auto">
          <a:xfrm>
            <a:off x="457200" y="4686300"/>
            <a:ext cx="2133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defRPr>
            </a:lvl1pPr>
          </a:lstStyle>
          <a:p>
            <a:pPr fontAlgn="base">
              <a:spcBef>
                <a:spcPct val="0"/>
              </a:spcBef>
              <a:spcAft>
                <a:spcPct val="0"/>
              </a:spcAft>
            </a:pPr>
            <a:endParaRPr lang="en-US" smtClean="0">
              <a:solidFill>
                <a:srgbClr val="FFFFFF"/>
              </a:solidFill>
            </a:endParaRPr>
          </a:p>
        </p:txBody>
      </p:sp>
    </p:spTree>
    <p:extLst>
      <p:ext uri="{BB962C8B-B14F-4D97-AF65-F5344CB8AC3E}">
        <p14:creationId xmlns:p14="http://schemas.microsoft.com/office/powerpoint/2010/main" val="2132120667"/>
      </p:ext>
    </p:extLst>
  </p:cSld>
  <p:clrMap bg1="dk2" tx1="lt1" bg2="dk1"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Lst>
  <p:txStyles>
    <p:titleStyle>
      <a:lvl1pPr algn="ctr" rtl="0" fontAlgn="base">
        <a:spcBef>
          <a:spcPct val="0"/>
        </a:spcBef>
        <a:spcAft>
          <a:spcPct val="0"/>
        </a:spcAft>
        <a:defRPr sz="4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2pPr>
      <a:lvl3pPr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3pPr>
      <a:lvl4pPr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4pPr>
      <a:lvl5pPr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l"/>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8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80000"/>
        <a:buFont typeface="Wingdings" pitchFamily="2" charset="2"/>
        <a:buChar char="l"/>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hlink"/>
        </a:buClr>
        <a:buSzPct val="8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43000"/>
          </a:schemeClr>
        </a:solidFill>
        <a:effectLst/>
      </p:bgPr>
    </p:bg>
    <p:spTree>
      <p:nvGrpSpPr>
        <p:cNvPr id="1" name=""/>
        <p:cNvGrpSpPr/>
        <p:nvPr/>
      </p:nvGrpSpPr>
      <p:grpSpPr>
        <a:xfrm>
          <a:off x="0" y="0"/>
          <a:ext cx="0" cy="0"/>
          <a:chOff x="0" y="0"/>
          <a:chExt cx="0" cy="0"/>
        </a:xfrm>
      </p:grpSpPr>
      <p:grpSp>
        <p:nvGrpSpPr>
          <p:cNvPr id="18434" name="Group 2"/>
          <p:cNvGrpSpPr>
            <a:grpSpLocks/>
          </p:cNvGrpSpPr>
          <p:nvPr/>
        </p:nvGrpSpPr>
        <p:grpSpPr bwMode="auto">
          <a:xfrm>
            <a:off x="1" y="0"/>
            <a:ext cx="9159875" cy="5143500"/>
            <a:chOff x="0" y="0"/>
            <a:chExt cx="5770" cy="4320"/>
          </a:xfrm>
        </p:grpSpPr>
        <p:sp>
          <p:nvSpPr>
            <p:cNvPr id="1843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charset="0"/>
              </a:endParaRPr>
            </a:p>
          </p:txBody>
        </p:sp>
        <p:sp>
          <p:nvSpPr>
            <p:cNvPr id="1843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charset="0"/>
              </a:endParaRPr>
            </a:p>
          </p:txBody>
        </p:sp>
        <p:sp>
          <p:nvSpPr>
            <p:cNvPr id="1843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charset="0"/>
              </a:endParaRPr>
            </a:p>
          </p:txBody>
        </p:sp>
        <p:sp>
          <p:nvSpPr>
            <p:cNvPr id="18438" name="Rectangle 6"/>
            <p:cNvSpPr>
              <a:spLocks noChangeArrowheads="1"/>
            </p:cNvSpPr>
            <p:nvPr userDrawn="1"/>
          </p:nvSpPr>
          <p:spPr bwMode="hidden">
            <a:xfrm>
              <a:off x="2256" y="0"/>
              <a:ext cx="24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charset="0"/>
              </a:endParaRPr>
            </a:p>
          </p:txBody>
        </p:sp>
        <p:sp>
          <p:nvSpPr>
            <p:cNvPr id="1843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charset="0"/>
              </a:endParaRPr>
            </a:p>
          </p:txBody>
        </p:sp>
        <p:sp>
          <p:nvSpPr>
            <p:cNvPr id="1844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charset="0"/>
              </a:endParaRPr>
            </a:p>
          </p:txBody>
        </p:sp>
        <p:sp>
          <p:nvSpPr>
            <p:cNvPr id="1844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charset="0"/>
              </a:endParaRPr>
            </a:p>
          </p:txBody>
        </p:sp>
        <p:sp>
          <p:nvSpPr>
            <p:cNvPr id="1844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charset="0"/>
              </a:endParaRPr>
            </a:p>
          </p:txBody>
        </p:sp>
        <p:sp>
          <p:nvSpPr>
            <p:cNvPr id="1844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charset="0"/>
              </a:endParaRPr>
            </a:p>
          </p:txBody>
        </p:sp>
        <p:sp>
          <p:nvSpPr>
            <p:cNvPr id="1844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charset="0"/>
              </a:endParaRPr>
            </a:p>
          </p:txBody>
        </p:sp>
        <p:sp>
          <p:nvSpPr>
            <p:cNvPr id="18445" name="Rectangle 13"/>
            <p:cNvSpPr>
              <a:spLocks noChangeArrowheads="1"/>
            </p:cNvSpPr>
            <p:nvPr userDrawn="1"/>
          </p:nvSpPr>
          <p:spPr bwMode="hidden">
            <a:xfrm>
              <a:off x="1248" y="0"/>
              <a:ext cx="144" cy="43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charset="0"/>
              </a:endParaRPr>
            </a:p>
          </p:txBody>
        </p:sp>
        <p:sp>
          <p:nvSpPr>
            <p:cNvPr id="18446" name="Rectangle 14"/>
            <p:cNvSpPr>
              <a:spLocks noChangeArrowheads="1"/>
            </p:cNvSpPr>
            <p:nvPr userDrawn="1"/>
          </p:nvSpPr>
          <p:spPr bwMode="hidden">
            <a:xfrm>
              <a:off x="3300" y="0"/>
              <a:ext cx="252" cy="43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charset="0"/>
              </a:endParaRPr>
            </a:p>
          </p:txBody>
        </p:sp>
        <p:sp>
          <p:nvSpPr>
            <p:cNvPr id="1844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charset="0"/>
              </a:endParaRPr>
            </a:p>
          </p:txBody>
        </p:sp>
        <p:sp>
          <p:nvSpPr>
            <p:cNvPr id="1844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charset="0"/>
              </a:endParaRPr>
            </a:p>
          </p:txBody>
        </p:sp>
        <p:sp>
          <p:nvSpPr>
            <p:cNvPr id="1844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charset="0"/>
              </a:endParaRPr>
            </a:p>
          </p:txBody>
        </p:sp>
        <p:sp>
          <p:nvSpPr>
            <p:cNvPr id="1845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charset="0"/>
              </a:endParaRPr>
            </a:p>
          </p:txBody>
        </p:sp>
        <p:sp>
          <p:nvSpPr>
            <p:cNvPr id="1845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charset="0"/>
              </a:endParaRPr>
            </a:p>
          </p:txBody>
        </p:sp>
        <p:sp>
          <p:nvSpPr>
            <p:cNvPr id="1845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charset="0"/>
              </a:endParaRPr>
            </a:p>
          </p:txBody>
        </p:sp>
        <p:sp>
          <p:nvSpPr>
            <p:cNvPr id="1845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pt-BR" smtClean="0">
                <a:solidFill>
                  <a:srgbClr val="FFFFFF"/>
                </a:solidFill>
                <a:latin typeface="Arial" charset="0"/>
              </a:endParaRPr>
            </a:p>
          </p:txBody>
        </p:sp>
        <p:sp>
          <p:nvSpPr>
            <p:cNvPr id="1845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a:noFill/>
            </a:ln>
            <a:extLst>
              <a:ext uri="{91240B29-F687-4f45-9708-019B960494DF}">
                <a14:hiddenLine xmlns:a14="http://schemas.microsoft.com/office/drawing/2010/main" w="9525">
                  <a:solidFill>
                    <a:srgbClr val="F11E8C"/>
                  </a:solidFill>
                  <a:prstDash val="solid"/>
                  <a:round/>
                  <a:headEnd/>
                  <a:tailEnd/>
                </a14:hiddenLine>
              </a:ext>
            </a:extLst>
          </p:spPr>
          <p:txBody>
            <a:bodyPr/>
            <a:lstStyle/>
            <a:p>
              <a:pPr fontAlgn="base">
                <a:spcBef>
                  <a:spcPct val="0"/>
                </a:spcBef>
                <a:spcAft>
                  <a:spcPct val="0"/>
                </a:spcAft>
              </a:pPr>
              <a:endParaRPr lang="pt-BR" smtClean="0">
                <a:solidFill>
                  <a:srgbClr val="FFFFFF"/>
                </a:solidFill>
                <a:latin typeface="Arial" charset="0"/>
              </a:endParaRPr>
            </a:p>
          </p:txBody>
        </p:sp>
        <p:sp>
          <p:nvSpPr>
            <p:cNvPr id="18455" name="Freeform 23"/>
            <p:cNvSpPr>
              <a:spLocks/>
            </p:cNvSpPr>
            <p:nvPr userDrawn="1"/>
          </p:nvSpPr>
          <p:spPr bwMode="hidden">
            <a:xfrm>
              <a:off x="0" y="3867"/>
              <a:ext cx="5770" cy="174"/>
            </a:xfrm>
            <a:custGeom>
              <a:avLst/>
              <a:gdLst>
                <a:gd name="T0" fmla="*/ 4993 w 5770"/>
                <a:gd name="T1" fmla="*/ 66 h 174"/>
                <a:gd name="T2" fmla="*/ 4771 w 5770"/>
                <a:gd name="T3" fmla="*/ 132 h 174"/>
                <a:gd name="T4" fmla="*/ 4640 w 5770"/>
                <a:gd name="T5" fmla="*/ 96 h 174"/>
                <a:gd name="T6" fmla="*/ 4598 w 5770"/>
                <a:gd name="T7" fmla="*/ 36 h 174"/>
                <a:gd name="T8" fmla="*/ 4478 w 5770"/>
                <a:gd name="T9" fmla="*/ 30 h 174"/>
                <a:gd name="T10" fmla="*/ 4186 w 5770"/>
                <a:gd name="T11" fmla="*/ 108 h 174"/>
                <a:gd name="T12" fmla="*/ 3815 w 5770"/>
                <a:gd name="T13" fmla="*/ 120 h 174"/>
                <a:gd name="T14" fmla="*/ 3617 w 5770"/>
                <a:gd name="T15" fmla="*/ 72 h 174"/>
                <a:gd name="T16" fmla="*/ 3510 w 5770"/>
                <a:gd name="T17" fmla="*/ 60 h 174"/>
                <a:gd name="T18" fmla="*/ 3336 w 5770"/>
                <a:gd name="T19" fmla="*/ 96 h 174"/>
                <a:gd name="T20" fmla="*/ 2846 w 5770"/>
                <a:gd name="T21" fmla="*/ 150 h 174"/>
                <a:gd name="T22" fmla="*/ 2703 w 5770"/>
                <a:gd name="T23" fmla="*/ 96 h 174"/>
                <a:gd name="T24" fmla="*/ 2619 w 5770"/>
                <a:gd name="T25" fmla="*/ 90 h 174"/>
                <a:gd name="T26" fmla="*/ 2416 w 5770"/>
                <a:gd name="T27" fmla="*/ 132 h 174"/>
                <a:gd name="T28" fmla="*/ 2278 w 5770"/>
                <a:gd name="T29" fmla="*/ 84 h 174"/>
                <a:gd name="T30" fmla="*/ 2151 w 5770"/>
                <a:gd name="T31" fmla="*/ 36 h 174"/>
                <a:gd name="T32" fmla="*/ 1947 w 5770"/>
                <a:gd name="T33" fmla="*/ 120 h 174"/>
                <a:gd name="T34" fmla="*/ 1525 w 5770"/>
                <a:gd name="T35" fmla="*/ 102 h 174"/>
                <a:gd name="T36" fmla="*/ 1429 w 5770"/>
                <a:gd name="T37" fmla="*/ 60 h 174"/>
                <a:gd name="T38" fmla="*/ 1333 w 5770"/>
                <a:gd name="T39" fmla="*/ 60 h 174"/>
                <a:gd name="T40" fmla="*/ 1058 w 5770"/>
                <a:gd name="T41" fmla="*/ 150 h 174"/>
                <a:gd name="T42" fmla="*/ 652 w 5770"/>
                <a:gd name="T43" fmla="*/ 150 h 174"/>
                <a:gd name="T44" fmla="*/ 442 w 5770"/>
                <a:gd name="T45" fmla="*/ 66 h 174"/>
                <a:gd name="T46" fmla="*/ 377 w 5770"/>
                <a:gd name="T47" fmla="*/ 48 h 174"/>
                <a:gd name="T48" fmla="*/ 305 w 5770"/>
                <a:gd name="T49" fmla="*/ 108 h 174"/>
                <a:gd name="T50" fmla="*/ 144 w 5770"/>
                <a:gd name="T51" fmla="*/ 138 h 174"/>
                <a:gd name="T52" fmla="*/ 0 w 5770"/>
                <a:gd name="T53" fmla="*/ 96 h 174"/>
                <a:gd name="T54" fmla="*/ 167 w 5770"/>
                <a:gd name="T55" fmla="*/ 120 h 174"/>
                <a:gd name="T56" fmla="*/ 323 w 5770"/>
                <a:gd name="T57" fmla="*/ 84 h 174"/>
                <a:gd name="T58" fmla="*/ 383 w 5770"/>
                <a:gd name="T59" fmla="*/ 24 h 174"/>
                <a:gd name="T60" fmla="*/ 460 w 5770"/>
                <a:gd name="T61" fmla="*/ 60 h 174"/>
                <a:gd name="T62" fmla="*/ 706 w 5770"/>
                <a:gd name="T63" fmla="*/ 144 h 174"/>
                <a:gd name="T64" fmla="*/ 1100 w 5770"/>
                <a:gd name="T65" fmla="*/ 120 h 174"/>
                <a:gd name="T66" fmla="*/ 1345 w 5770"/>
                <a:gd name="T67" fmla="*/ 36 h 174"/>
                <a:gd name="T68" fmla="*/ 1441 w 5770"/>
                <a:gd name="T69" fmla="*/ 48 h 174"/>
                <a:gd name="T70" fmla="*/ 1561 w 5770"/>
                <a:gd name="T71" fmla="*/ 90 h 174"/>
                <a:gd name="T72" fmla="*/ 1971 w 5770"/>
                <a:gd name="T73" fmla="*/ 96 h 174"/>
                <a:gd name="T74" fmla="*/ 2235 w 5770"/>
                <a:gd name="T75" fmla="*/ 3 h 174"/>
                <a:gd name="T76" fmla="*/ 2350 w 5770"/>
                <a:gd name="T77" fmla="*/ 102 h 174"/>
                <a:gd name="T78" fmla="*/ 2559 w 5770"/>
                <a:gd name="T79" fmla="*/ 96 h 174"/>
                <a:gd name="T80" fmla="*/ 2715 w 5770"/>
                <a:gd name="T81" fmla="*/ 24 h 174"/>
                <a:gd name="T82" fmla="*/ 2792 w 5770"/>
                <a:gd name="T83" fmla="*/ 132 h 174"/>
                <a:gd name="T84" fmla="*/ 3127 w 5770"/>
                <a:gd name="T85" fmla="*/ 102 h 174"/>
                <a:gd name="T86" fmla="*/ 3486 w 5770"/>
                <a:gd name="T87" fmla="*/ 48 h 174"/>
                <a:gd name="T88" fmla="*/ 3582 w 5770"/>
                <a:gd name="T89" fmla="*/ 42 h 174"/>
                <a:gd name="T90" fmla="*/ 3731 w 5770"/>
                <a:gd name="T91" fmla="*/ 90 h 174"/>
                <a:gd name="T92" fmla="*/ 4078 w 5770"/>
                <a:gd name="T93" fmla="*/ 102 h 174"/>
                <a:gd name="T94" fmla="*/ 4419 w 5770"/>
                <a:gd name="T95" fmla="*/ 30 h 174"/>
                <a:gd name="T96" fmla="*/ 4574 w 5770"/>
                <a:gd name="T97" fmla="*/ 6 h 174"/>
                <a:gd name="T98" fmla="*/ 4628 w 5770"/>
                <a:gd name="T99" fmla="*/ 60 h 174"/>
                <a:gd name="T100" fmla="*/ 4724 w 5770"/>
                <a:gd name="T101" fmla="*/ 108 h 174"/>
                <a:gd name="T102" fmla="*/ 4927 w 5770"/>
                <a:gd name="T103" fmla="*/ 84 h 174"/>
                <a:gd name="T104" fmla="*/ 5118 w 5770"/>
                <a:gd name="T105" fmla="*/ 14 h 174"/>
                <a:gd name="T106" fmla="*/ 5280 w 5770"/>
                <a:gd name="T107" fmla="*/ 9 h 174"/>
                <a:gd name="T108" fmla="*/ 5453 w 5770"/>
                <a:gd name="T109" fmla="*/ 36 h 174"/>
                <a:gd name="T110" fmla="*/ 5465 w 5770"/>
                <a:gd name="T111" fmla="*/ 72 h 174"/>
                <a:gd name="T112" fmla="*/ 5656 w 5770"/>
                <a:gd name="T113" fmla="*/ 90 h 174"/>
                <a:gd name="T114" fmla="*/ 5710 w 5770"/>
                <a:gd name="T115" fmla="*/ 102 h 174"/>
                <a:gd name="T116" fmla="*/ 5477 w 5770"/>
                <a:gd name="T117" fmla="*/ 90 h 174"/>
                <a:gd name="T118" fmla="*/ 5453 w 5770"/>
                <a:gd name="T119" fmla="*/ 60 h 174"/>
                <a:gd name="T120" fmla="*/ 5393 w 5770"/>
                <a:gd name="T121" fmla="*/ 30 h 174"/>
                <a:gd name="T122" fmla="*/ 5219 w 5770"/>
                <a:gd name="T123" fmla="*/ 2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pPr fontAlgn="base">
                <a:spcBef>
                  <a:spcPct val="0"/>
                </a:spcBef>
                <a:spcAft>
                  <a:spcPct val="0"/>
                </a:spcAft>
              </a:pPr>
              <a:endParaRPr lang="pt-BR" smtClean="0">
                <a:solidFill>
                  <a:srgbClr val="FFFFFF"/>
                </a:solidFill>
                <a:latin typeface="Arial" charset="0"/>
              </a:endParaRPr>
            </a:p>
          </p:txBody>
        </p:sp>
      </p:grpSp>
      <p:sp>
        <p:nvSpPr>
          <p:cNvPr id="18456" name="Rectangle 24"/>
          <p:cNvSpPr>
            <a:spLocks noGrp="1" noChangeArrowheads="1"/>
          </p:cNvSpPr>
          <p:nvPr>
            <p:ph type="title"/>
          </p:nvPr>
        </p:nvSpPr>
        <p:spPr bwMode="auto">
          <a:xfrm>
            <a:off x="457200" y="208360"/>
            <a:ext cx="8229600" cy="854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8457" name="Rectangle 25"/>
          <p:cNvSpPr>
            <a:spLocks noGrp="1" noChangeArrowheads="1"/>
          </p:cNvSpPr>
          <p:nvPr>
            <p:ph type="body" idx="1"/>
          </p:nvPr>
        </p:nvSpPr>
        <p:spPr bwMode="auto">
          <a:xfrm>
            <a:off x="457200" y="1200150"/>
            <a:ext cx="8229600" cy="339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458" name="Rectangle 26"/>
          <p:cNvSpPr>
            <a:spLocks noGrp="1" noChangeArrowheads="1"/>
          </p:cNvSpPr>
          <p:nvPr>
            <p:ph type="ftr" sz="quarter" idx="3"/>
          </p:nvPr>
        </p:nvSpPr>
        <p:spPr bwMode="auto">
          <a:xfrm>
            <a:off x="3124200" y="4686300"/>
            <a:ext cx="2895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defRPr>
            </a:lvl1pPr>
          </a:lstStyle>
          <a:p>
            <a:pPr fontAlgn="base">
              <a:spcBef>
                <a:spcPct val="0"/>
              </a:spcBef>
              <a:spcAft>
                <a:spcPct val="0"/>
              </a:spcAft>
            </a:pPr>
            <a:endParaRPr lang="en-US" smtClean="0">
              <a:solidFill>
                <a:srgbClr val="FFFFFF"/>
              </a:solidFill>
            </a:endParaRPr>
          </a:p>
        </p:txBody>
      </p:sp>
      <p:sp>
        <p:nvSpPr>
          <p:cNvPr id="18459" name="Rectangle 27"/>
          <p:cNvSpPr>
            <a:spLocks noGrp="1" noChangeArrowheads="1"/>
          </p:cNvSpPr>
          <p:nvPr>
            <p:ph type="sldNum" sz="quarter" idx="4"/>
          </p:nvPr>
        </p:nvSpPr>
        <p:spPr bwMode="auto">
          <a:xfrm>
            <a:off x="6553200" y="4682729"/>
            <a:ext cx="2133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mn-lt"/>
              </a:defRPr>
            </a:lvl1pPr>
          </a:lstStyle>
          <a:p>
            <a:pPr fontAlgn="base">
              <a:spcBef>
                <a:spcPct val="0"/>
              </a:spcBef>
              <a:spcAft>
                <a:spcPct val="0"/>
              </a:spcAft>
            </a:pPr>
            <a:fld id="{D6C142D1-0A62-49B2-8345-1E2E4651A29B}" type="slidenum">
              <a:rPr lang="en-US" smtClean="0">
                <a:solidFill>
                  <a:srgbClr val="FFFFFF"/>
                </a:solidFill>
              </a:rPr>
              <a:pPr fontAlgn="base">
                <a:spcBef>
                  <a:spcPct val="0"/>
                </a:spcBef>
                <a:spcAft>
                  <a:spcPct val="0"/>
                </a:spcAft>
              </a:pPr>
              <a:t>‹#›</a:t>
            </a:fld>
            <a:endParaRPr lang="en-US" smtClean="0">
              <a:solidFill>
                <a:srgbClr val="FFFFFF"/>
              </a:solidFill>
            </a:endParaRPr>
          </a:p>
        </p:txBody>
      </p:sp>
      <p:sp>
        <p:nvSpPr>
          <p:cNvPr id="18460" name="Rectangle 28"/>
          <p:cNvSpPr>
            <a:spLocks noGrp="1" noChangeArrowheads="1"/>
          </p:cNvSpPr>
          <p:nvPr>
            <p:ph type="dt" sz="half" idx="2"/>
          </p:nvPr>
        </p:nvSpPr>
        <p:spPr bwMode="auto">
          <a:xfrm>
            <a:off x="457200" y="4686300"/>
            <a:ext cx="2133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defRPr>
            </a:lvl1pPr>
          </a:lstStyle>
          <a:p>
            <a:pPr fontAlgn="base">
              <a:spcBef>
                <a:spcPct val="0"/>
              </a:spcBef>
              <a:spcAft>
                <a:spcPct val="0"/>
              </a:spcAft>
            </a:pPr>
            <a:endParaRPr lang="en-US" smtClean="0">
              <a:solidFill>
                <a:srgbClr val="FFFFFF"/>
              </a:solidFill>
            </a:endParaRPr>
          </a:p>
        </p:txBody>
      </p:sp>
    </p:spTree>
    <p:extLst>
      <p:ext uri="{BB962C8B-B14F-4D97-AF65-F5344CB8AC3E}">
        <p14:creationId xmlns:p14="http://schemas.microsoft.com/office/powerpoint/2010/main" val="81905479"/>
      </p:ext>
    </p:extLst>
  </p:cSld>
  <p:clrMap bg1="dk2" tx1="lt1" bg2="dk1" tx2="lt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Lst>
  <p:txStyles>
    <p:titleStyle>
      <a:lvl1pPr algn="ctr" rtl="0" fontAlgn="base">
        <a:spcBef>
          <a:spcPct val="0"/>
        </a:spcBef>
        <a:spcAft>
          <a:spcPct val="0"/>
        </a:spcAft>
        <a:defRPr sz="4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200">
          <a:solidFill>
            <a:schemeClr val="tx2"/>
          </a:solidFill>
          <a:effectLst>
            <a:outerShdw blurRad="38100" dist="38100" dir="2700000" algn="tl">
              <a:srgbClr val="000000"/>
            </a:outerShdw>
          </a:effectLst>
          <a:latin typeface="Tahoma" charset="0"/>
        </a:defRPr>
      </a:lvl2pPr>
      <a:lvl3pPr algn="ctr" rtl="0" fontAlgn="base">
        <a:spcBef>
          <a:spcPct val="0"/>
        </a:spcBef>
        <a:spcAft>
          <a:spcPct val="0"/>
        </a:spcAft>
        <a:defRPr sz="4200">
          <a:solidFill>
            <a:schemeClr val="tx2"/>
          </a:solidFill>
          <a:effectLst>
            <a:outerShdw blurRad="38100" dist="38100" dir="2700000" algn="tl">
              <a:srgbClr val="000000"/>
            </a:outerShdw>
          </a:effectLst>
          <a:latin typeface="Tahoma" charset="0"/>
        </a:defRPr>
      </a:lvl3pPr>
      <a:lvl4pPr algn="ctr" rtl="0" fontAlgn="base">
        <a:spcBef>
          <a:spcPct val="0"/>
        </a:spcBef>
        <a:spcAft>
          <a:spcPct val="0"/>
        </a:spcAft>
        <a:defRPr sz="4200">
          <a:solidFill>
            <a:schemeClr val="tx2"/>
          </a:solidFill>
          <a:effectLst>
            <a:outerShdw blurRad="38100" dist="38100" dir="2700000" algn="tl">
              <a:srgbClr val="000000"/>
            </a:outerShdw>
          </a:effectLst>
          <a:latin typeface="Tahoma" charset="0"/>
        </a:defRPr>
      </a:lvl4pPr>
      <a:lvl5pPr algn="ctr" rtl="0" fontAlgn="base">
        <a:spcBef>
          <a:spcPct val="0"/>
        </a:spcBef>
        <a:spcAft>
          <a:spcPct val="0"/>
        </a:spcAft>
        <a:defRPr sz="4200">
          <a:solidFill>
            <a:schemeClr val="tx2"/>
          </a:solidFill>
          <a:effectLst>
            <a:outerShdw blurRad="38100" dist="38100" dir="2700000" algn="tl">
              <a:srgbClr val="000000"/>
            </a:outerShdw>
          </a:effectLst>
          <a:latin typeface="Tahoma"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l"/>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8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80000"/>
        <a:buFont typeface="Wingdings" pitchFamily="2" charset="2"/>
        <a:buChar char="l"/>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hlink"/>
        </a:buClr>
        <a:buSzPct val="8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microsoft.com/office/2007/relationships/hdphoto" Target="../media/hdphoto4.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microsoft.com/office/2007/relationships/hdphoto" Target="../media/hdphoto3.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microsoft.com/office/2007/relationships/hdphoto" Target="../media/hdphoto2.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microsoft.com/office/2007/relationships/hdphoto" Target="../media/hdphoto5.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microsoft.com/office/2007/relationships/hdphoto" Target="../media/hdphoto6.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1.jpeg"/><Relationship Id="rId3" Type="http://schemas.openxmlformats.org/officeDocument/2006/relationships/image" Target="../media/image2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microsoft.com/office/2007/relationships/hdphoto" Target="../media/hdphoto7.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microsoft.com/office/2007/relationships/hdphoto" Target="../media/hdphoto8.wd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microsoft.com/office/2007/relationships/hdphoto" Target="../media/hdphoto8.wd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microsoft.com/office/2007/relationships/hdphoto" Target="../media/hdphoto9.wd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png"/><Relationship Id="rId6" Type="http://schemas.microsoft.com/office/2007/relationships/hdphoto" Target="../media/hdphoto10.wdp"/><Relationship Id="rId7"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33.jpeg"/><Relationship Id="rId5"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 Id="rId3" Type="http://schemas.openxmlformats.org/officeDocument/2006/relationships/image" Target="../media/image3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microsoft.com/office/2007/relationships/hdphoto" Target="../media/hdphoto11.wdp"/></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microsoft.com/office/2007/relationships/hdphoto" Target="../media/hdphoto12.wdp"/></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 Id="rId3" Type="http://schemas.openxmlformats.org/officeDocument/2006/relationships/image" Target="../media/image50.tmp"/></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 Id="rId3" Type="http://schemas.openxmlformats.org/officeDocument/2006/relationships/image" Target="../media/image50.tmp"/></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tm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Pictures\Bíblicas\Criacao e Queda\Criacao_Queda_0064.jpg"/>
          <p:cNvPicPr/>
          <p:nvPr/>
        </p:nvPicPr>
        <p:blipFill>
          <a:blip r:embed="rId2">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a:fillRect/>
          </a:stretch>
        </p:blipFill>
        <p:spPr bwMode="auto">
          <a:xfrm>
            <a:off x="1" y="0"/>
            <a:ext cx="9144000" cy="5143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Subtítulo 2"/>
          <p:cNvSpPr>
            <a:spLocks noGrp="1"/>
          </p:cNvSpPr>
          <p:nvPr>
            <p:ph type="subTitle" idx="1"/>
          </p:nvPr>
        </p:nvSpPr>
        <p:spPr>
          <a:xfrm>
            <a:off x="179512" y="195486"/>
            <a:ext cx="8820473" cy="5143500"/>
          </a:xfrm>
        </p:spPr>
        <p:txBody>
          <a:bodyPr>
            <a:normAutofit/>
          </a:bodyPr>
          <a:lstStyle/>
          <a:p>
            <a:r>
              <a:rPr lang="pt-BR" sz="5500" dirty="0" smtClean="0">
                <a:solidFill>
                  <a:schemeClr val="bg1"/>
                </a:solidFill>
                <a:effectLst>
                  <a:glow rad="101600">
                    <a:srgbClr val="C00000">
                      <a:alpha val="60000"/>
                    </a:srgbClr>
                  </a:glow>
                </a:effectLst>
                <a:latin typeface="Monotype Corsiva" pitchFamily="66" charset="0"/>
                <a:cs typeface="Times New Roman" pitchFamily="18" charset="0"/>
              </a:rPr>
              <a:t>O Que Deus </a:t>
            </a:r>
          </a:p>
          <a:p>
            <a:r>
              <a:rPr lang="pt-BR" sz="5500" dirty="0" smtClean="0">
                <a:solidFill>
                  <a:schemeClr val="bg1"/>
                </a:solidFill>
                <a:effectLst>
                  <a:glow rad="101600">
                    <a:srgbClr val="C00000">
                      <a:alpha val="60000"/>
                    </a:srgbClr>
                  </a:glow>
                </a:effectLst>
                <a:latin typeface="Monotype Corsiva" pitchFamily="66" charset="0"/>
                <a:cs typeface="Times New Roman" pitchFamily="18" charset="0"/>
              </a:rPr>
              <a:t>Revelou </a:t>
            </a:r>
          </a:p>
          <a:p>
            <a:r>
              <a:rPr lang="pt-BR" sz="5500" dirty="0" smtClean="0">
                <a:solidFill>
                  <a:schemeClr val="bg1"/>
                </a:solidFill>
                <a:effectLst>
                  <a:glow rad="101600">
                    <a:srgbClr val="C00000">
                      <a:alpha val="60000"/>
                    </a:srgbClr>
                  </a:glow>
                </a:effectLst>
                <a:latin typeface="Monotype Corsiva" pitchFamily="66" charset="0"/>
                <a:cs typeface="Times New Roman" pitchFamily="18" charset="0"/>
              </a:rPr>
              <a:t>Sobre </a:t>
            </a:r>
          </a:p>
          <a:p>
            <a:r>
              <a:rPr lang="pt-BR" sz="5500" dirty="0" smtClean="0">
                <a:solidFill>
                  <a:schemeClr val="bg1"/>
                </a:solidFill>
                <a:effectLst>
                  <a:glow rad="101600">
                    <a:srgbClr val="C00000">
                      <a:alpha val="60000"/>
                    </a:srgbClr>
                  </a:glow>
                </a:effectLst>
                <a:latin typeface="Monotype Corsiva" pitchFamily="66" charset="0"/>
                <a:cs typeface="Times New Roman" pitchFamily="18" charset="0"/>
              </a:rPr>
              <a:t>Encenações</a:t>
            </a:r>
          </a:p>
          <a:p>
            <a:endParaRPr lang="pt-BR" sz="9600" dirty="0">
              <a:latin typeface="Algerian" pitchFamily="82" charset="0"/>
            </a:endParaRPr>
          </a:p>
        </p:txBody>
      </p:sp>
    </p:spTree>
    <p:extLst>
      <p:ext uri="{BB962C8B-B14F-4D97-AF65-F5344CB8AC3E}">
        <p14:creationId xmlns:p14="http://schemas.microsoft.com/office/powerpoint/2010/main" val="28895083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3" dur="10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wheel(1)">
                                      <p:cBhvr>
                                        <p:cTn id="28" dur="2000"/>
                                        <p:tgtEl>
                                          <p:spTgt spid="3">
                                            <p:txEl>
                                              <p:pRg st="2" end="2"/>
                                            </p:txEl>
                                          </p:spTgt>
                                        </p:tgtEl>
                                      </p:cBhvr>
                                    </p:animEffect>
                                  </p:childTnLst>
                                </p:cTn>
                              </p:par>
                              <p:par>
                                <p:cTn id="29" presetID="21" presetClass="entr" presetSubtype="1"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wheel(1)">
                                      <p:cBhvr>
                                        <p:cTn id="31"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Roberto Motta\Desktop\Imagens Bíblicas\Jesus\imgrel008.jpg"/>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004" y="0"/>
            <a:ext cx="9138997" cy="5143500"/>
          </a:xfrm>
          <a:prstGeom prst="rect">
            <a:avLst/>
          </a:prstGeom>
          <a:ln>
            <a:noFill/>
          </a:ln>
          <a:effectLst>
            <a:softEdge rad="112500"/>
          </a:effectLst>
          <a:extLst/>
        </p:spPr>
      </p:pic>
      <p:sp>
        <p:nvSpPr>
          <p:cNvPr id="2" name="Espaço Reservado para Conteúdo 1"/>
          <p:cNvSpPr>
            <a:spLocks noGrp="1"/>
          </p:cNvSpPr>
          <p:nvPr>
            <p:ph sz="quarter" idx="13"/>
          </p:nvPr>
        </p:nvSpPr>
        <p:spPr>
          <a:xfrm>
            <a:off x="395536" y="249492"/>
            <a:ext cx="8195760" cy="4698522"/>
          </a:xfrm>
        </p:spPr>
        <p:txBody>
          <a:bodyPr>
            <a:normAutofit fontScale="85000" lnSpcReduction="10000"/>
          </a:bodyPr>
          <a:lstStyle/>
          <a:p>
            <a:pPr marL="0" indent="0" algn="just">
              <a:buNone/>
            </a:pPr>
            <a:endParaRPr lang="pt-BR" sz="4400" b="1" dirty="0" smtClean="0">
              <a:solidFill>
                <a:srgbClr val="000000"/>
              </a:solidFill>
            </a:endParaRPr>
          </a:p>
          <a:p>
            <a:pPr marL="0" indent="0" algn="just">
              <a:buNone/>
            </a:pPr>
            <a:r>
              <a:rPr lang="pt-BR" sz="4400" b="1" dirty="0" smtClean="0">
                <a:solidFill>
                  <a:srgbClr val="000000"/>
                </a:solidFill>
              </a:rPr>
              <a:t>“</a:t>
            </a:r>
            <a:r>
              <a:rPr lang="pt-BR" sz="4400" b="1" dirty="0">
                <a:solidFill>
                  <a:srgbClr val="000000"/>
                </a:solidFill>
                <a:latin typeface="Times New Roman" pitchFamily="18" charset="0"/>
                <a:cs typeface="Times New Roman" pitchFamily="18" charset="0"/>
              </a:rPr>
              <a:t>A obra nas grandes cidades deve ser feita segundo a ordem de Cristo, não segundo os métodos teatrais. Não é uma realização teatral que glorifica a Deus, mas a apresentação da verdade no amor de Cristo.” </a:t>
            </a:r>
            <a:endParaRPr lang="pt-BR" sz="4400" b="1" dirty="0" smtClean="0">
              <a:solidFill>
                <a:srgbClr val="000000"/>
              </a:solidFill>
              <a:latin typeface="Times New Roman" pitchFamily="18" charset="0"/>
              <a:cs typeface="Times New Roman" pitchFamily="18" charset="0"/>
            </a:endParaRPr>
          </a:p>
          <a:p>
            <a:pPr marL="0" indent="0" algn="ctr">
              <a:buNone/>
            </a:pPr>
            <a:r>
              <a:rPr lang="pt-BR" sz="3600" b="1" i="1" dirty="0" smtClean="0">
                <a:solidFill>
                  <a:srgbClr val="000000"/>
                </a:solidFill>
                <a:latin typeface="Times New Roman" pitchFamily="18" charset="0"/>
                <a:cs typeface="Times New Roman" pitchFamily="18" charset="0"/>
              </a:rPr>
              <a:t>[</a:t>
            </a:r>
            <a:r>
              <a:rPr lang="pt-BR" sz="3600" b="1" i="1" dirty="0">
                <a:solidFill>
                  <a:srgbClr val="000000"/>
                </a:solidFill>
                <a:latin typeface="Times New Roman" pitchFamily="18" charset="0"/>
                <a:cs typeface="Times New Roman" pitchFamily="18" charset="0"/>
              </a:rPr>
              <a:t>Obreiros Evangélicos, pág. 356].</a:t>
            </a:r>
            <a:endParaRPr lang="pt-BR" sz="3600" i="1" dirty="0">
              <a:solidFill>
                <a:srgbClr val="000000"/>
              </a:solidFill>
              <a:latin typeface="Times New Roman" pitchFamily="18" charset="0"/>
              <a:cs typeface="Times New Roman" pitchFamily="18" charset="0"/>
            </a:endParaRPr>
          </a:p>
          <a:p>
            <a:pPr marL="0" indent="0" algn="ctr">
              <a:buNone/>
            </a:pPr>
            <a:endParaRPr lang="pt-BR" sz="3600" i="1" dirty="0">
              <a:solidFill>
                <a:srgbClr val="000000"/>
              </a:solidFill>
            </a:endParaRPr>
          </a:p>
        </p:txBody>
      </p:sp>
    </p:spTree>
    <p:extLst>
      <p:ext uri="{BB962C8B-B14F-4D97-AF65-F5344CB8AC3E}">
        <p14:creationId xmlns:p14="http://schemas.microsoft.com/office/powerpoint/2010/main" val="25108601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1000"/>
                                        <p:tgtEl>
                                          <p:spTgt spid="2">
                                            <p:txEl>
                                              <p:pRg st="2" end="2"/>
                                            </p:txEl>
                                          </p:spTgt>
                                        </p:tgtEl>
                                      </p:cBhvr>
                                    </p:animEffect>
                                    <p:anim calcmode="lin" valueType="num">
                                      <p:cBhvr>
                                        <p:cTn id="13"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1000"/>
                                        <p:tgtEl>
                                          <p:spTgt spid="2">
                                            <p:txEl>
                                              <p:pRg st="1" end="1"/>
                                            </p:txEl>
                                          </p:spTgt>
                                        </p:tgtEl>
                                      </p:cBhvr>
                                    </p:animEffect>
                                    <p:anim calcmode="lin" valueType="num">
                                      <p:cBhvr>
                                        <p:cTn id="20"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2" y="0"/>
            <a:ext cx="4571999" cy="5143500"/>
          </a:xfrm>
          <a:prstGeom prst="rect">
            <a:avLst/>
          </a:prstGeom>
          <a:ln>
            <a:noFill/>
          </a:ln>
          <a:effectLst>
            <a:softEdge rad="112500"/>
          </a:effectLst>
          <a:extLst/>
        </p:spPr>
      </p:pic>
      <p:sp>
        <p:nvSpPr>
          <p:cNvPr id="2" name="Espaço Reservado para Conteúdo 1"/>
          <p:cNvSpPr>
            <a:spLocks noGrp="1"/>
          </p:cNvSpPr>
          <p:nvPr>
            <p:ph sz="quarter" idx="13"/>
          </p:nvPr>
        </p:nvSpPr>
        <p:spPr>
          <a:xfrm>
            <a:off x="4427984" y="0"/>
            <a:ext cx="4716016" cy="5143500"/>
          </a:xfrm>
        </p:spPr>
        <p:txBody>
          <a:bodyPr>
            <a:normAutofit fontScale="55000" lnSpcReduction="20000"/>
          </a:bodyPr>
          <a:lstStyle/>
          <a:p>
            <a:pPr marL="0" indent="0" algn="just">
              <a:buNone/>
            </a:pPr>
            <a:endParaRPr lang="pt-BR" sz="4400" b="1" dirty="0" smtClean="0">
              <a:solidFill>
                <a:schemeClr val="tx1"/>
              </a:solidFill>
              <a:latin typeface="Times New Roman" pitchFamily="18" charset="0"/>
              <a:cs typeface="Times New Roman" pitchFamily="18" charset="0"/>
            </a:endParaRPr>
          </a:p>
          <a:p>
            <a:pPr marL="0" indent="0" algn="ctr">
              <a:buNone/>
            </a:pPr>
            <a:r>
              <a:rPr lang="pt-BR" sz="4600" b="1" dirty="0" smtClean="0">
                <a:solidFill>
                  <a:schemeClr val="tx1"/>
                </a:solidFill>
                <a:latin typeface="Times New Roman" pitchFamily="18" charset="0"/>
                <a:cs typeface="Times New Roman" pitchFamily="18" charset="0"/>
              </a:rPr>
              <a:t>“</a:t>
            </a:r>
            <a:r>
              <a:rPr lang="pt-BR" sz="4600" b="1" dirty="0">
                <a:solidFill>
                  <a:schemeClr val="tx1"/>
                </a:solidFill>
                <a:latin typeface="Times New Roman" pitchFamily="18" charset="0"/>
                <a:cs typeface="Times New Roman" pitchFamily="18" charset="0"/>
              </a:rPr>
              <a:t>Alguns pastores cometem o erro de pensar que o sucesso depende de arrastar uma grande congregação pelo </a:t>
            </a:r>
            <a:r>
              <a:rPr lang="pt-BR" sz="4600" b="1" dirty="0">
                <a:solidFill>
                  <a:srgbClr val="C00000"/>
                </a:solidFill>
                <a:latin typeface="Times New Roman" pitchFamily="18" charset="0"/>
                <a:cs typeface="Times New Roman" pitchFamily="18" charset="0"/>
              </a:rPr>
              <a:t>aparato</a:t>
            </a:r>
            <a:r>
              <a:rPr lang="pt-BR" sz="4600" b="1" dirty="0">
                <a:solidFill>
                  <a:schemeClr val="tx1"/>
                </a:solidFill>
                <a:latin typeface="Times New Roman" pitchFamily="18" charset="0"/>
                <a:cs typeface="Times New Roman" pitchFamily="18" charset="0"/>
              </a:rPr>
              <a:t> </a:t>
            </a:r>
            <a:r>
              <a:rPr lang="pt-BR" sz="4600" b="1" dirty="0">
                <a:solidFill>
                  <a:srgbClr val="C00000"/>
                </a:solidFill>
                <a:latin typeface="Times New Roman" pitchFamily="18" charset="0"/>
                <a:cs typeface="Times New Roman" pitchFamily="18" charset="0"/>
              </a:rPr>
              <a:t>exterior, </a:t>
            </a:r>
            <a:r>
              <a:rPr lang="pt-BR" sz="4600" b="1" dirty="0">
                <a:solidFill>
                  <a:schemeClr val="tx1"/>
                </a:solidFill>
                <a:latin typeface="Times New Roman" pitchFamily="18" charset="0"/>
                <a:cs typeface="Times New Roman" pitchFamily="18" charset="0"/>
              </a:rPr>
              <a:t>anunciando depois </a:t>
            </a:r>
            <a:r>
              <a:rPr lang="pt-BR" sz="4600" b="1" dirty="0">
                <a:solidFill>
                  <a:srgbClr val="C00000"/>
                </a:solidFill>
                <a:latin typeface="Times New Roman" pitchFamily="18" charset="0"/>
                <a:cs typeface="Times New Roman" pitchFamily="18" charset="0"/>
              </a:rPr>
              <a:t>a mensagem da verdade em estilo teatral.</a:t>
            </a:r>
            <a:r>
              <a:rPr lang="pt-BR" sz="4600" b="1" dirty="0">
                <a:latin typeface="Times New Roman" pitchFamily="18" charset="0"/>
                <a:cs typeface="Times New Roman" pitchFamily="18" charset="0"/>
              </a:rPr>
              <a:t> </a:t>
            </a:r>
            <a:r>
              <a:rPr lang="pt-BR" sz="4600" b="1" dirty="0">
                <a:solidFill>
                  <a:schemeClr val="tx1"/>
                </a:solidFill>
                <a:latin typeface="Times New Roman" pitchFamily="18" charset="0"/>
                <a:cs typeface="Times New Roman" pitchFamily="18" charset="0"/>
              </a:rPr>
              <a:t>Isso, porém, é empregar fogo comum, em lugar de fogo sagrado ateado por Deus.” </a:t>
            </a:r>
            <a:endParaRPr lang="pt-BR" sz="4600" b="1" dirty="0" smtClean="0">
              <a:solidFill>
                <a:schemeClr val="tx1"/>
              </a:solidFill>
              <a:latin typeface="Times New Roman" pitchFamily="18" charset="0"/>
              <a:cs typeface="Times New Roman" pitchFamily="18" charset="0"/>
            </a:endParaRPr>
          </a:p>
          <a:p>
            <a:pPr marL="0" indent="0" algn="ctr">
              <a:buNone/>
            </a:pPr>
            <a:endParaRPr lang="pt-BR" sz="3600" b="1" i="1" dirty="0" smtClean="0">
              <a:solidFill>
                <a:srgbClr val="FFC000"/>
              </a:solidFill>
              <a:latin typeface="Times New Roman" pitchFamily="18" charset="0"/>
              <a:cs typeface="Times New Roman" pitchFamily="18" charset="0"/>
            </a:endParaRPr>
          </a:p>
          <a:p>
            <a:pPr marL="0" indent="0" algn="ctr">
              <a:buNone/>
            </a:pPr>
            <a:r>
              <a:rPr lang="pt-BR" sz="3600" b="1" i="1" dirty="0" smtClean="0">
                <a:solidFill>
                  <a:srgbClr val="0070C0"/>
                </a:solidFill>
                <a:latin typeface="Times New Roman" pitchFamily="18" charset="0"/>
                <a:cs typeface="Times New Roman" pitchFamily="18" charset="0"/>
              </a:rPr>
              <a:t>[</a:t>
            </a:r>
            <a:r>
              <a:rPr lang="pt-BR" sz="3600" b="1" i="1" dirty="0">
                <a:solidFill>
                  <a:srgbClr val="0070C0"/>
                </a:solidFill>
                <a:latin typeface="Times New Roman" pitchFamily="18" charset="0"/>
                <a:cs typeface="Times New Roman" pitchFamily="18" charset="0"/>
              </a:rPr>
              <a:t>Evangelismo, pág. 136].</a:t>
            </a:r>
          </a:p>
          <a:p>
            <a:pPr marL="0" indent="0" algn="just">
              <a:buNone/>
            </a:pPr>
            <a:endParaRPr lang="pt-BR" sz="3600" b="1" i="1" dirty="0">
              <a:latin typeface="Times New Roman" pitchFamily="18" charset="0"/>
              <a:cs typeface="Times New Roman" pitchFamily="18" charset="0"/>
            </a:endParaRPr>
          </a:p>
        </p:txBody>
      </p:sp>
    </p:spTree>
    <p:extLst>
      <p:ext uri="{BB962C8B-B14F-4D97-AF65-F5344CB8AC3E}">
        <p14:creationId xmlns:p14="http://schemas.microsoft.com/office/powerpoint/2010/main" val="18576416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sz="quarter" idx="13"/>
          </p:nvPr>
        </p:nvSpPr>
        <p:spPr>
          <a:xfrm>
            <a:off x="4067944" y="195486"/>
            <a:ext cx="4464496" cy="4659982"/>
          </a:xfrm>
        </p:spPr>
        <p:txBody>
          <a:bodyPr>
            <a:normAutofit fontScale="62500" lnSpcReduction="20000"/>
          </a:bodyPr>
          <a:lstStyle/>
          <a:p>
            <a:pPr marL="0" indent="0" algn="just">
              <a:buNone/>
            </a:pPr>
            <a:endParaRPr lang="pt-BR" sz="4400" b="1" dirty="0" smtClean="0">
              <a:latin typeface="Times New Roman" pitchFamily="18" charset="0"/>
              <a:cs typeface="Times New Roman" pitchFamily="18" charset="0"/>
            </a:endParaRPr>
          </a:p>
          <a:p>
            <a:pPr marL="0" indent="0" algn="just">
              <a:buNone/>
            </a:pPr>
            <a:r>
              <a:rPr lang="pt-BR" sz="4400" b="1" dirty="0" smtClean="0">
                <a:latin typeface="Times New Roman" pitchFamily="18" charset="0"/>
                <a:cs typeface="Times New Roman" pitchFamily="18" charset="0"/>
              </a:rPr>
              <a:t>“</a:t>
            </a:r>
            <a:r>
              <a:rPr lang="pt-BR" sz="4400" b="1" dirty="0">
                <a:latin typeface="Times New Roman" pitchFamily="18" charset="0"/>
                <a:cs typeface="Times New Roman" pitchFamily="18" charset="0"/>
              </a:rPr>
              <a:t>Em seus esforços para alcançar o povo, os mensageiros do Senhor </a:t>
            </a:r>
            <a:r>
              <a:rPr lang="pt-BR" sz="4400" b="1" dirty="0">
                <a:solidFill>
                  <a:srgbClr val="FF0000"/>
                </a:solidFill>
                <a:latin typeface="Times New Roman" pitchFamily="18" charset="0"/>
                <a:cs typeface="Times New Roman" pitchFamily="18" charset="0"/>
              </a:rPr>
              <a:t>não devem seguir as maneiras do mundo. </a:t>
            </a:r>
            <a:r>
              <a:rPr lang="pt-BR" sz="4400" b="1" dirty="0">
                <a:latin typeface="Times New Roman" pitchFamily="18" charset="0"/>
                <a:cs typeface="Times New Roman" pitchFamily="18" charset="0"/>
              </a:rPr>
              <a:t>Nas reuniões realizadas, não devem depender de cantores do mundo </a:t>
            </a:r>
            <a:r>
              <a:rPr lang="pt-BR" sz="4400" b="1" dirty="0">
                <a:solidFill>
                  <a:srgbClr val="FF0000"/>
                </a:solidFill>
                <a:latin typeface="Times New Roman" pitchFamily="18" charset="0"/>
                <a:cs typeface="Times New Roman" pitchFamily="18" charset="0"/>
              </a:rPr>
              <a:t>nem de exibições teatrais </a:t>
            </a:r>
            <a:r>
              <a:rPr lang="pt-BR" sz="4400" b="1" dirty="0">
                <a:latin typeface="Times New Roman" pitchFamily="18" charset="0"/>
                <a:cs typeface="Times New Roman" pitchFamily="18" charset="0"/>
              </a:rPr>
              <a:t>para despertar o interesse.” </a:t>
            </a:r>
            <a:endParaRPr lang="pt-BR" sz="4400" b="1" dirty="0" smtClean="0">
              <a:latin typeface="Times New Roman" pitchFamily="18" charset="0"/>
              <a:cs typeface="Times New Roman" pitchFamily="18" charset="0"/>
            </a:endParaRPr>
          </a:p>
          <a:p>
            <a:pPr marL="0" indent="0" algn="ctr">
              <a:buNone/>
            </a:pPr>
            <a:r>
              <a:rPr lang="pt-BR" sz="3600" b="1" i="1" dirty="0" smtClean="0">
                <a:solidFill>
                  <a:srgbClr val="000000"/>
                </a:solidFill>
                <a:latin typeface="Times New Roman" pitchFamily="18" charset="0"/>
                <a:cs typeface="Times New Roman" pitchFamily="18" charset="0"/>
              </a:rPr>
              <a:t>[</a:t>
            </a:r>
            <a:r>
              <a:rPr lang="pt-BR" sz="3600" b="1" i="1" dirty="0">
                <a:solidFill>
                  <a:srgbClr val="000000"/>
                </a:solidFill>
                <a:latin typeface="Times New Roman" pitchFamily="18" charset="0"/>
                <a:cs typeface="Times New Roman" pitchFamily="18" charset="0"/>
              </a:rPr>
              <a:t>Evangelismo, pág, 508].</a:t>
            </a:r>
            <a:endParaRPr lang="pt-BR" sz="3600" i="1" dirty="0">
              <a:solidFill>
                <a:srgbClr val="000000"/>
              </a:solidFill>
              <a:latin typeface="Times New Roman" pitchFamily="18" charset="0"/>
              <a:cs typeface="Times New Roman" pitchFamily="18" charset="0"/>
            </a:endParaRPr>
          </a:p>
          <a:p>
            <a:pPr marL="0" indent="0" algn="just">
              <a:buNone/>
            </a:pPr>
            <a:endParaRPr lang="pt-BR" sz="4400" dirty="0">
              <a:solidFill>
                <a:srgbClr val="00B0F0"/>
              </a:solidFill>
              <a:latin typeface="Times New Roman" pitchFamily="18" charset="0"/>
              <a:cs typeface="Times New Roman" pitchFamily="18" charset="0"/>
            </a:endParaRPr>
          </a:p>
        </p:txBody>
      </p:sp>
      <p:pic>
        <p:nvPicPr>
          <p:cNvPr id="4" name="Imagem 3" descr="Ellen_White_001.jp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067944" cy="5143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46108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p:cTn id="12"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3"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14"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15" dur="10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 calcmode="lin" valueType="num">
                                      <p:cBhvr>
                                        <p:cTn id="20"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23" dur="1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039"/>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ln>
            <a:noFill/>
          </a:ln>
          <a:effectLst>
            <a:softEdge rad="112500"/>
          </a:effectLst>
          <a:extLst/>
        </p:spPr>
      </p:pic>
      <p:sp>
        <p:nvSpPr>
          <p:cNvPr id="2" name="Espaço Reservado para Conteúdo 1"/>
          <p:cNvSpPr>
            <a:spLocks noGrp="1"/>
          </p:cNvSpPr>
          <p:nvPr>
            <p:ph sz="quarter" idx="13"/>
          </p:nvPr>
        </p:nvSpPr>
        <p:spPr>
          <a:xfrm>
            <a:off x="395536" y="339502"/>
            <a:ext cx="8460432" cy="5143500"/>
          </a:xfrm>
        </p:spPr>
        <p:txBody>
          <a:bodyPr>
            <a:noAutofit/>
          </a:bodyPr>
          <a:lstStyle/>
          <a:p>
            <a:pPr marL="0" indent="0" algn="ctr">
              <a:buNone/>
            </a:pPr>
            <a:r>
              <a:rPr lang="pt-BR" sz="3600" dirty="0">
                <a:solidFill>
                  <a:srgbClr val="002060"/>
                </a:solidFill>
                <a:latin typeface="Times New Roman" pitchFamily="18" charset="0"/>
                <a:cs typeface="Times New Roman" pitchFamily="18" charset="0"/>
              </a:rPr>
              <a:t> </a:t>
            </a:r>
            <a:r>
              <a:rPr lang="pt-BR" sz="2800" dirty="0">
                <a:solidFill>
                  <a:srgbClr val="002060"/>
                </a:solidFill>
                <a:latin typeface="Times New Roman" pitchFamily="18" charset="0"/>
                <a:cs typeface="Times New Roman" pitchFamily="18" charset="0"/>
              </a:rPr>
              <a:t>“Veríamos diferente estado de coisas se determinado número se consagrasse inteiramente a Deus, e então devotasse seus talentos à </a:t>
            </a:r>
            <a:r>
              <a:rPr lang="pt-BR" sz="2800" dirty="0" smtClean="0">
                <a:solidFill>
                  <a:srgbClr val="FF0000"/>
                </a:solidFill>
                <a:latin typeface="Times New Roman" pitchFamily="18" charset="0"/>
                <a:cs typeface="Times New Roman" pitchFamily="18" charset="0"/>
              </a:rPr>
              <a:t>obra da Escola Sabatina, </a:t>
            </a:r>
            <a:r>
              <a:rPr lang="pt-BR" sz="2800" dirty="0" smtClean="0">
                <a:solidFill>
                  <a:srgbClr val="002060"/>
                </a:solidFill>
                <a:latin typeface="Times New Roman" pitchFamily="18" charset="0"/>
                <a:cs typeface="Times New Roman" pitchFamily="18" charset="0"/>
              </a:rPr>
              <a:t>avançando </a:t>
            </a:r>
            <a:r>
              <a:rPr lang="pt-BR" sz="2800" dirty="0">
                <a:solidFill>
                  <a:srgbClr val="002060"/>
                </a:solidFill>
                <a:latin typeface="Times New Roman" pitchFamily="18" charset="0"/>
                <a:cs typeface="Times New Roman" pitchFamily="18" charset="0"/>
              </a:rPr>
              <a:t>sempre em conhecimento, </a:t>
            </a:r>
            <a:r>
              <a:rPr lang="pt-BR" sz="2800" dirty="0" smtClean="0">
                <a:solidFill>
                  <a:srgbClr val="002060"/>
                </a:solidFill>
                <a:latin typeface="Times New Roman" pitchFamily="18" charset="0"/>
                <a:cs typeface="Times New Roman" pitchFamily="18" charset="0"/>
              </a:rPr>
              <a:t>educando-se </a:t>
            </a:r>
            <a:r>
              <a:rPr lang="pt-BR" sz="2800" dirty="0">
                <a:solidFill>
                  <a:srgbClr val="002060"/>
                </a:solidFill>
                <a:latin typeface="Times New Roman" pitchFamily="18" charset="0"/>
                <a:cs typeface="Times New Roman" pitchFamily="18" charset="0"/>
              </a:rPr>
              <a:t>para que pudessem instruir a outros quanto aos melhores métodos a serem empregados na obra; </a:t>
            </a:r>
            <a:r>
              <a:rPr lang="pt-BR" sz="2800" dirty="0">
                <a:solidFill>
                  <a:srgbClr val="FF0000"/>
                </a:solidFill>
                <a:latin typeface="Times New Roman" pitchFamily="18" charset="0"/>
                <a:cs typeface="Times New Roman" pitchFamily="18" charset="0"/>
              </a:rPr>
              <a:t>mas não devem os obreiros procurar métodos pelos quais ofereçam um espetáculo, consumindo tempo em representações teatrais </a:t>
            </a:r>
            <a:r>
              <a:rPr lang="pt-BR" sz="2800" dirty="0">
                <a:solidFill>
                  <a:srgbClr val="002060"/>
                </a:solidFill>
                <a:latin typeface="Times New Roman" pitchFamily="18" charset="0"/>
                <a:cs typeface="Times New Roman" pitchFamily="18" charset="0"/>
              </a:rPr>
              <a:t>e exibições de música, pois isto não beneficia a ninguém</a:t>
            </a:r>
            <a:r>
              <a:rPr lang="pt-BR" sz="2800" dirty="0" smtClean="0">
                <a:solidFill>
                  <a:srgbClr val="002060"/>
                </a:solidFill>
                <a:latin typeface="Times New Roman" pitchFamily="18" charset="0"/>
                <a:cs typeface="Times New Roman" pitchFamily="18" charset="0"/>
              </a:rPr>
              <a:t>.     </a:t>
            </a:r>
            <a:r>
              <a:rPr lang="pt-BR" sz="2800" b="1" i="1" dirty="0" smtClean="0">
                <a:solidFill>
                  <a:srgbClr val="000000"/>
                </a:solidFill>
                <a:latin typeface="Times New Roman" pitchFamily="18" charset="0"/>
                <a:cs typeface="Times New Roman" pitchFamily="18" charset="0"/>
              </a:rPr>
              <a:t>[Continua].</a:t>
            </a:r>
            <a:endParaRPr lang="pt-BR" sz="2800" b="1" i="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578380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1000"/>
                                        <p:tgtEl>
                                          <p:spTgt spid="2">
                                            <p:txEl>
                                              <p:pRg st="0" end="0"/>
                                            </p:txEl>
                                          </p:spTgt>
                                        </p:tgtEl>
                                      </p:cBhvr>
                                    </p:animEffect>
                                    <p:anim calcmode="lin" valueType="num">
                                      <p:cBhvr>
                                        <p:cTn id="16"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039"/>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308570"/>
            <a:ext cx="9144000" cy="5143500"/>
          </a:xfrm>
          <a:prstGeom prst="rect">
            <a:avLst/>
          </a:prstGeom>
          <a:ln>
            <a:noFill/>
          </a:ln>
          <a:effectLst>
            <a:softEdge rad="112500"/>
          </a:effectLst>
          <a:extLst/>
        </p:spPr>
      </p:pic>
      <p:sp>
        <p:nvSpPr>
          <p:cNvPr id="2" name="Espaço Reservado para Conteúdo 1"/>
          <p:cNvSpPr>
            <a:spLocks noGrp="1"/>
          </p:cNvSpPr>
          <p:nvPr>
            <p:ph sz="quarter" idx="13"/>
          </p:nvPr>
        </p:nvSpPr>
        <p:spPr>
          <a:xfrm>
            <a:off x="107504" y="35555"/>
            <a:ext cx="8928992" cy="4968552"/>
          </a:xfrm>
        </p:spPr>
        <p:txBody>
          <a:bodyPr>
            <a:normAutofit fontScale="92500" lnSpcReduction="10000"/>
          </a:bodyPr>
          <a:lstStyle/>
          <a:p>
            <a:pPr marL="0" indent="0" algn="ctr">
              <a:buNone/>
            </a:pPr>
            <a:endParaRPr lang="pt-BR" sz="4000" dirty="0" smtClean="0">
              <a:latin typeface="Times New Roman" pitchFamily="18" charset="0"/>
              <a:cs typeface="Times New Roman" pitchFamily="18" charset="0"/>
            </a:endParaRPr>
          </a:p>
          <a:p>
            <a:pPr marL="0" indent="0" algn="ctr">
              <a:buNone/>
            </a:pPr>
            <a:r>
              <a:rPr lang="pt-BR" sz="4000" dirty="0" smtClean="0">
                <a:solidFill>
                  <a:srgbClr val="000000"/>
                </a:solidFill>
                <a:latin typeface="Times New Roman" pitchFamily="18" charset="0"/>
                <a:cs typeface="Times New Roman" pitchFamily="18" charset="0"/>
              </a:rPr>
              <a:t>Não </a:t>
            </a:r>
            <a:r>
              <a:rPr lang="pt-BR" sz="4000" dirty="0">
                <a:solidFill>
                  <a:srgbClr val="000000"/>
                </a:solidFill>
                <a:latin typeface="Times New Roman" pitchFamily="18" charset="0"/>
                <a:cs typeface="Times New Roman" pitchFamily="18" charset="0"/>
              </a:rPr>
              <a:t>é bom ensaiar crianças para que façam discursos em ocasiões especiais. Devem elas ser ganhas para Cristo, </a:t>
            </a:r>
            <a:r>
              <a:rPr lang="pt-BR" sz="4000" dirty="0">
                <a:solidFill>
                  <a:srgbClr val="FF0000"/>
                </a:solidFill>
                <a:latin typeface="Times New Roman" pitchFamily="18" charset="0"/>
                <a:cs typeface="Times New Roman" pitchFamily="18" charset="0"/>
              </a:rPr>
              <a:t>e em lugar de gastar tempo, dinheiro e esforço para uma encenação, </a:t>
            </a:r>
            <a:r>
              <a:rPr lang="pt-BR" sz="4000" dirty="0">
                <a:solidFill>
                  <a:srgbClr val="000000"/>
                </a:solidFill>
                <a:latin typeface="Times New Roman" pitchFamily="18" charset="0"/>
                <a:cs typeface="Times New Roman" pitchFamily="18" charset="0"/>
              </a:rPr>
              <a:t>que todo esforço seja feito a fim de preparar os molhos para a colheita.” </a:t>
            </a:r>
            <a:endParaRPr lang="pt-BR" sz="4000" dirty="0" smtClean="0">
              <a:solidFill>
                <a:srgbClr val="000000"/>
              </a:solidFill>
              <a:latin typeface="Times New Roman" pitchFamily="18" charset="0"/>
              <a:cs typeface="Times New Roman" pitchFamily="18" charset="0"/>
            </a:endParaRPr>
          </a:p>
          <a:p>
            <a:pPr marL="0" indent="0" algn="ctr">
              <a:buNone/>
            </a:pPr>
            <a:r>
              <a:rPr lang="pt-BR" sz="3600" b="1" i="1" dirty="0" smtClean="0">
                <a:solidFill>
                  <a:srgbClr val="000000"/>
                </a:solidFill>
                <a:latin typeface="Times New Roman" pitchFamily="18" charset="0"/>
                <a:cs typeface="Times New Roman" pitchFamily="18" charset="0"/>
              </a:rPr>
              <a:t>Christian </a:t>
            </a:r>
            <a:r>
              <a:rPr lang="pt-BR" sz="3600" b="1" i="1" dirty="0">
                <a:solidFill>
                  <a:srgbClr val="000000"/>
                </a:solidFill>
                <a:latin typeface="Times New Roman" pitchFamily="18" charset="0"/>
                <a:cs typeface="Times New Roman" pitchFamily="18" charset="0"/>
              </a:rPr>
              <a:t>Education, 1893. </a:t>
            </a:r>
            <a:r>
              <a:rPr lang="pt-BR" sz="3600" b="1" i="1" dirty="0" smtClean="0">
                <a:solidFill>
                  <a:srgbClr val="000000"/>
                </a:solidFill>
                <a:latin typeface="Times New Roman" pitchFamily="18" charset="0"/>
                <a:cs typeface="Times New Roman" pitchFamily="18" charset="0"/>
              </a:rPr>
              <a:t>[</a:t>
            </a:r>
            <a:r>
              <a:rPr lang="pt-BR" sz="3600" b="1" i="1" dirty="0">
                <a:solidFill>
                  <a:srgbClr val="000000"/>
                </a:solidFill>
                <a:latin typeface="Times New Roman" pitchFamily="18" charset="0"/>
                <a:cs typeface="Times New Roman" pitchFamily="18" charset="0"/>
              </a:rPr>
              <a:t>Fundamentos Da Educação Cristã, págs. </a:t>
            </a:r>
            <a:r>
              <a:rPr lang="pt-BR" sz="3600" b="1" i="1" dirty="0" smtClean="0">
                <a:solidFill>
                  <a:srgbClr val="000000"/>
                </a:solidFill>
                <a:latin typeface="Times New Roman" pitchFamily="18" charset="0"/>
                <a:cs typeface="Times New Roman" pitchFamily="18" charset="0"/>
              </a:rPr>
              <a:t>253].</a:t>
            </a:r>
            <a:endParaRPr lang="pt-BR" sz="3600" dirty="0">
              <a:solidFill>
                <a:srgbClr val="000000"/>
              </a:solidFill>
              <a:latin typeface="Times New Roman" pitchFamily="18" charset="0"/>
              <a:cs typeface="Times New Roman" pitchFamily="18" charset="0"/>
            </a:endParaRPr>
          </a:p>
          <a:p>
            <a:pPr marL="0" indent="0" algn="ctr">
              <a:buNone/>
            </a:pPr>
            <a:endParaRPr lang="pt-BR" sz="3600" dirty="0">
              <a:solidFill>
                <a:srgbClr val="FFC000"/>
              </a:solidFill>
              <a:latin typeface="Times New Roman" pitchFamily="18" charset="0"/>
              <a:cs typeface="Times New Roman" pitchFamily="18" charset="0"/>
            </a:endParaRPr>
          </a:p>
        </p:txBody>
      </p:sp>
    </p:spTree>
    <p:extLst>
      <p:ext uri="{BB962C8B-B14F-4D97-AF65-F5344CB8AC3E}">
        <p14:creationId xmlns:p14="http://schemas.microsoft.com/office/powerpoint/2010/main" val="17404965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circle(in)">
                                      <p:cBhvr>
                                        <p:cTn id="7" dur="20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Documents and Settings\roberto motta\Desktop\Motta\Imagens\Z_100b.jp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ln>
            <a:noFill/>
          </a:ln>
          <a:effectLst>
            <a:softEdge rad="112500"/>
          </a:effectLst>
          <a:extLst/>
        </p:spPr>
      </p:pic>
      <p:sp>
        <p:nvSpPr>
          <p:cNvPr id="2" name="Espaço Reservado para Conteúdo 1"/>
          <p:cNvSpPr>
            <a:spLocks noGrp="1"/>
          </p:cNvSpPr>
          <p:nvPr>
            <p:ph sz="quarter" idx="13"/>
          </p:nvPr>
        </p:nvSpPr>
        <p:spPr>
          <a:xfrm>
            <a:off x="107504" y="87474"/>
            <a:ext cx="8928992" cy="4968552"/>
          </a:xfrm>
        </p:spPr>
        <p:txBody>
          <a:bodyPr>
            <a:normAutofit fontScale="77500" lnSpcReduction="20000"/>
          </a:bodyPr>
          <a:lstStyle/>
          <a:p>
            <a:pPr marL="0" indent="0">
              <a:buNone/>
            </a:pPr>
            <a:endParaRPr lang="pt-BR" sz="6600" dirty="0" smtClean="0">
              <a:latin typeface="Times New Roman" pitchFamily="18" charset="0"/>
              <a:cs typeface="Times New Roman" pitchFamily="18" charset="0"/>
            </a:endParaRPr>
          </a:p>
          <a:p>
            <a:pPr marL="0" indent="0">
              <a:buNone/>
            </a:pPr>
            <a:endParaRPr lang="pt-BR" sz="6600" dirty="0">
              <a:latin typeface="Times New Roman" pitchFamily="18" charset="0"/>
              <a:cs typeface="Times New Roman" pitchFamily="18" charset="0"/>
            </a:endParaRPr>
          </a:p>
          <a:p>
            <a:pPr marL="0" indent="0" algn="ctr">
              <a:buNone/>
            </a:pPr>
            <a:endParaRPr lang="pt-BR" sz="6600" dirty="0" smtClean="0">
              <a:solidFill>
                <a:srgbClr val="FFFF00"/>
              </a:solidFill>
              <a:latin typeface="Times New Roman" pitchFamily="18" charset="0"/>
              <a:cs typeface="Times New Roman" pitchFamily="18" charset="0"/>
            </a:endParaRPr>
          </a:p>
          <a:p>
            <a:pPr marL="0" indent="0" algn="ctr">
              <a:buNone/>
            </a:pPr>
            <a:r>
              <a:rPr lang="pt-BR" sz="6600" dirty="0" smtClean="0">
                <a:solidFill>
                  <a:srgbClr val="FFFF00"/>
                </a:solidFill>
                <a:effectLst>
                  <a:glow rad="228600">
                    <a:srgbClr val="C00000">
                      <a:alpha val="40000"/>
                    </a:srgbClr>
                  </a:glow>
                </a:effectLst>
                <a:latin typeface="Times New Roman" pitchFamily="18" charset="0"/>
                <a:cs typeface="Times New Roman" pitchFamily="18" charset="0"/>
              </a:rPr>
              <a:t>O APRENDIZADO</a:t>
            </a:r>
          </a:p>
          <a:p>
            <a:pPr marL="0" indent="0" algn="ctr">
              <a:buNone/>
            </a:pPr>
            <a:r>
              <a:rPr lang="pt-BR" sz="6600" dirty="0" smtClean="0">
                <a:solidFill>
                  <a:srgbClr val="FFFF00"/>
                </a:solidFill>
                <a:effectLst>
                  <a:glow rad="228600">
                    <a:srgbClr val="C00000">
                      <a:alpha val="40000"/>
                    </a:srgbClr>
                  </a:glow>
                </a:effectLst>
                <a:latin typeface="Times New Roman" pitchFamily="18" charset="0"/>
                <a:cs typeface="Times New Roman" pitchFamily="18" charset="0"/>
              </a:rPr>
              <a:t>E </a:t>
            </a:r>
            <a:r>
              <a:rPr lang="pt-BR" sz="6600" dirty="0" smtClean="0">
                <a:solidFill>
                  <a:srgbClr val="FFFF00"/>
                </a:solidFill>
                <a:effectLst>
                  <a:glow rad="228600">
                    <a:srgbClr val="C00000">
                      <a:alpha val="40000"/>
                    </a:srgbClr>
                  </a:glow>
                </a:effectLst>
                <a:latin typeface="Times New Roman" pitchFamily="18" charset="0"/>
                <a:cs typeface="Times New Roman" pitchFamily="18" charset="0"/>
              </a:rPr>
              <a:t>A </a:t>
            </a:r>
            <a:r>
              <a:rPr lang="pt-BR" sz="6600" dirty="0" smtClean="0">
                <a:solidFill>
                  <a:srgbClr val="FFFF00"/>
                </a:solidFill>
                <a:effectLst>
                  <a:glow rad="228600">
                    <a:srgbClr val="C00000">
                      <a:alpha val="40000"/>
                    </a:srgbClr>
                  </a:glow>
                </a:effectLst>
                <a:latin typeface="Times New Roman" pitchFamily="18" charset="0"/>
                <a:cs typeface="Times New Roman" pitchFamily="18" charset="0"/>
              </a:rPr>
              <a:t>OBRA</a:t>
            </a:r>
          </a:p>
          <a:p>
            <a:pPr marL="0" indent="0" algn="ctr">
              <a:buNone/>
            </a:pPr>
            <a:r>
              <a:rPr lang="pt-BR" sz="6600" dirty="0" smtClean="0">
                <a:latin typeface="Times New Roman" pitchFamily="18" charset="0"/>
                <a:cs typeface="Times New Roman" pitchFamily="18" charset="0"/>
              </a:rPr>
              <a:t>.</a:t>
            </a:r>
            <a:endParaRPr lang="pt-BR" sz="6600" dirty="0">
              <a:latin typeface="Times New Roman" pitchFamily="18" charset="0"/>
              <a:cs typeface="Times New Roman" pitchFamily="18" charset="0"/>
            </a:endParaRPr>
          </a:p>
        </p:txBody>
      </p:sp>
    </p:spTree>
    <p:extLst>
      <p:ext uri="{BB962C8B-B14F-4D97-AF65-F5344CB8AC3E}">
        <p14:creationId xmlns:p14="http://schemas.microsoft.com/office/powerpoint/2010/main" val="39487712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wheel(1)">
                                      <p:cBhvr>
                                        <p:cTn id="14" dur="2000"/>
                                        <p:tgtEl>
                                          <p:spTgt spid="2">
                                            <p:txEl>
                                              <p:pRg st="3" end="3"/>
                                            </p:txEl>
                                          </p:spTgt>
                                        </p:tgtEl>
                                      </p:cBhvr>
                                    </p:animEffect>
                                  </p:childTnLst>
                                </p:cTn>
                              </p:par>
                              <p:par>
                                <p:cTn id="15" presetID="21" presetClass="entr" presetSubtype="1"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heel(1)">
                                      <p:cBhvr>
                                        <p:cTn id="17" dur="2000"/>
                                        <p:tgtEl>
                                          <p:spTgt spid="2">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xEl>
                                              <p:pRg st="5" end="5"/>
                                            </p:txEl>
                                          </p:spTgt>
                                        </p:tgtEl>
                                        <p:attrNameLst>
                                          <p:attrName>style.visibility</p:attrName>
                                        </p:attrNameLst>
                                      </p:cBhvr>
                                      <p:to>
                                        <p:strVal val="visible"/>
                                      </p:to>
                                    </p:set>
                                    <p:animEffect transition="in" filter="fade">
                                      <p:cBhvr>
                                        <p:cTn id="20"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sz="quarter" idx="13"/>
          </p:nvPr>
        </p:nvSpPr>
        <p:spPr>
          <a:xfrm>
            <a:off x="539552" y="337081"/>
            <a:ext cx="3779912" cy="4803998"/>
          </a:xfrm>
        </p:spPr>
        <p:txBody>
          <a:bodyPr>
            <a:normAutofit fontScale="70000" lnSpcReduction="20000"/>
          </a:bodyPr>
          <a:lstStyle/>
          <a:p>
            <a:pPr marL="0" indent="0" algn="just">
              <a:buNone/>
            </a:pPr>
            <a:endParaRPr lang="pt-BR" sz="4400" b="1" dirty="0" smtClean="0">
              <a:latin typeface="Times New Roman" pitchFamily="18" charset="0"/>
              <a:cs typeface="Times New Roman" pitchFamily="18" charset="0"/>
            </a:endParaRPr>
          </a:p>
          <a:p>
            <a:pPr marL="0" indent="0" algn="ctr">
              <a:buNone/>
            </a:pPr>
            <a:r>
              <a:rPr lang="pt-BR" sz="3400" b="1" dirty="0" smtClean="0">
                <a:solidFill>
                  <a:schemeClr val="tx1"/>
                </a:solidFill>
                <a:latin typeface="Times New Roman" pitchFamily="18" charset="0"/>
                <a:cs typeface="Times New Roman" pitchFamily="18" charset="0"/>
              </a:rPr>
              <a:t>“</a:t>
            </a:r>
            <a:r>
              <a:rPr lang="pt-BR" sz="3400" b="1" dirty="0">
                <a:solidFill>
                  <a:schemeClr val="tx1"/>
                </a:solidFill>
                <a:latin typeface="Times New Roman" pitchFamily="18" charset="0"/>
                <a:cs typeface="Times New Roman" pitchFamily="18" charset="0"/>
              </a:rPr>
              <a:t>Ele </a:t>
            </a:r>
            <a:r>
              <a:rPr lang="pt-BR" sz="3400" b="1" i="1" dirty="0" smtClean="0">
                <a:solidFill>
                  <a:schemeClr val="tx1"/>
                </a:solidFill>
                <a:latin typeface="Times New Roman" pitchFamily="18" charset="0"/>
                <a:cs typeface="Times New Roman" pitchFamily="18" charset="0"/>
              </a:rPr>
              <a:t>[um pastor] </a:t>
            </a:r>
            <a:r>
              <a:rPr lang="pt-BR" sz="3400" b="1" dirty="0" smtClean="0">
                <a:solidFill>
                  <a:schemeClr val="tx1"/>
                </a:solidFill>
                <a:latin typeface="Times New Roman" pitchFamily="18" charset="0"/>
                <a:cs typeface="Times New Roman" pitchFamily="18" charset="0"/>
              </a:rPr>
              <a:t>deve </a:t>
            </a:r>
            <a:r>
              <a:rPr lang="pt-BR" sz="3400" b="1" dirty="0">
                <a:solidFill>
                  <a:schemeClr val="tx1"/>
                </a:solidFill>
                <a:latin typeface="Times New Roman" pitchFamily="18" charset="0"/>
                <a:cs typeface="Times New Roman" pitchFamily="18" charset="0"/>
              </a:rPr>
              <a:t>cortar de suas reuniões tudo </a:t>
            </a:r>
            <a:r>
              <a:rPr lang="pt-BR" sz="3400" b="1" dirty="0">
                <a:solidFill>
                  <a:srgbClr val="C00000"/>
                </a:solidFill>
                <a:latin typeface="Times New Roman" pitchFamily="18" charset="0"/>
                <a:cs typeface="Times New Roman" pitchFamily="18" charset="0"/>
              </a:rPr>
              <a:t>quanto</a:t>
            </a:r>
            <a:r>
              <a:rPr lang="pt-BR" sz="3400" b="1" dirty="0">
                <a:solidFill>
                  <a:schemeClr val="tx1"/>
                </a:solidFill>
                <a:latin typeface="Times New Roman" pitchFamily="18" charset="0"/>
                <a:cs typeface="Times New Roman" pitchFamily="18" charset="0"/>
              </a:rPr>
              <a:t> </a:t>
            </a:r>
            <a:r>
              <a:rPr lang="pt-BR" sz="3400" b="1" dirty="0">
                <a:solidFill>
                  <a:srgbClr val="C00000"/>
                </a:solidFill>
                <a:latin typeface="Times New Roman" pitchFamily="18" charset="0"/>
                <a:cs typeface="Times New Roman" pitchFamily="18" charset="0"/>
              </a:rPr>
              <a:t>tenha semelhança</a:t>
            </a:r>
            <a:r>
              <a:rPr lang="pt-BR" sz="3400" b="1" dirty="0">
                <a:solidFill>
                  <a:srgbClr val="FFFF00"/>
                </a:solidFill>
                <a:latin typeface="Times New Roman" pitchFamily="18" charset="0"/>
                <a:cs typeface="Times New Roman" pitchFamily="18" charset="0"/>
              </a:rPr>
              <a:t> </a:t>
            </a:r>
            <a:r>
              <a:rPr lang="pt-BR" sz="3400" b="1" dirty="0">
                <a:solidFill>
                  <a:srgbClr val="C00000"/>
                </a:solidFill>
                <a:latin typeface="Times New Roman" pitchFamily="18" charset="0"/>
                <a:cs typeface="Times New Roman" pitchFamily="18" charset="0"/>
              </a:rPr>
              <a:t>com exibições teatrais</a:t>
            </a:r>
            <a:r>
              <a:rPr lang="pt-BR" sz="3400" b="1" dirty="0">
                <a:solidFill>
                  <a:schemeClr val="tx1"/>
                </a:solidFill>
                <a:latin typeface="Times New Roman" pitchFamily="18" charset="0"/>
                <a:cs typeface="Times New Roman" pitchFamily="18" charset="0"/>
              </a:rPr>
              <a:t>; pois tais aparências exteriores não dão nenhuma força à mensagem que ele anuncia.” </a:t>
            </a:r>
            <a:endParaRPr lang="pt-BR" sz="3400" b="1" dirty="0" smtClean="0">
              <a:solidFill>
                <a:schemeClr val="tx1"/>
              </a:solidFill>
              <a:latin typeface="Times New Roman" pitchFamily="18" charset="0"/>
              <a:cs typeface="Times New Roman" pitchFamily="18" charset="0"/>
            </a:endParaRPr>
          </a:p>
          <a:p>
            <a:pPr marL="0" indent="0" algn="ctr">
              <a:buNone/>
            </a:pPr>
            <a:endParaRPr lang="pt-BR" sz="3400" b="1" i="1" dirty="0" smtClean="0">
              <a:solidFill>
                <a:srgbClr val="0070C0"/>
              </a:solidFill>
              <a:latin typeface="Times New Roman" pitchFamily="18" charset="0"/>
              <a:cs typeface="Times New Roman" pitchFamily="18" charset="0"/>
            </a:endParaRPr>
          </a:p>
          <a:p>
            <a:pPr marL="0" indent="0" algn="ctr">
              <a:buNone/>
            </a:pPr>
            <a:r>
              <a:rPr lang="pt-BR" sz="3400" b="1" i="1" dirty="0" smtClean="0">
                <a:solidFill>
                  <a:srgbClr val="0070C0"/>
                </a:solidFill>
                <a:latin typeface="Times New Roman" pitchFamily="18" charset="0"/>
                <a:cs typeface="Times New Roman" pitchFamily="18" charset="0"/>
              </a:rPr>
              <a:t>[</a:t>
            </a:r>
            <a:r>
              <a:rPr lang="pt-BR" sz="3400" b="1" i="1" dirty="0">
                <a:solidFill>
                  <a:srgbClr val="0070C0"/>
                </a:solidFill>
                <a:latin typeface="Times New Roman" pitchFamily="18" charset="0"/>
                <a:cs typeface="Times New Roman" pitchFamily="18" charset="0"/>
              </a:rPr>
              <a:t>Evangelismo, pág. 501].</a:t>
            </a:r>
            <a:endParaRPr lang="pt-BR" sz="3400" i="1" dirty="0">
              <a:solidFill>
                <a:srgbClr val="0070C0"/>
              </a:solidFill>
              <a:latin typeface="Times New Roman" pitchFamily="18" charset="0"/>
              <a:cs typeface="Times New Roman" pitchFamily="18" charset="0"/>
            </a:endParaRPr>
          </a:p>
          <a:p>
            <a:pPr marL="0" indent="0" algn="just">
              <a:buNone/>
            </a:pPr>
            <a:r>
              <a:rPr lang="pt-BR" sz="3400" b="1" i="1" dirty="0">
                <a:solidFill>
                  <a:srgbClr val="0070C0"/>
                </a:solidFill>
                <a:latin typeface="Times New Roman" pitchFamily="18" charset="0"/>
                <a:cs typeface="Times New Roman" pitchFamily="18" charset="0"/>
              </a:rPr>
              <a:t> </a:t>
            </a:r>
            <a:endParaRPr lang="pt-BR" sz="3400" i="1" dirty="0">
              <a:solidFill>
                <a:srgbClr val="0070C0"/>
              </a:solidFill>
              <a:latin typeface="Times New Roman" pitchFamily="18" charset="0"/>
              <a:cs typeface="Times New Roman" pitchFamily="18" charset="0"/>
            </a:endParaRPr>
          </a:p>
          <a:p>
            <a:pPr marL="0" indent="0">
              <a:buNone/>
            </a:pPr>
            <a:endParaRPr lang="pt-BR" dirty="0"/>
          </a:p>
        </p:txBody>
      </p:sp>
      <p:pic>
        <p:nvPicPr>
          <p:cNvPr id="4" name="Imagem 3" descr="C:\Users\Dawerson\Documents\Assuntos Gerais 2016\Assuntos divesos em pastas 2014\Novos Dados IEST 2015\JOSE\Slides em JPEG\Apocalipse 12\Slide128.JPG"/>
          <p:cNvPicPr/>
          <p:nvPr/>
        </p:nvPicPr>
        <p:blipFill rotWithShape="1">
          <a:blip r:embed="rId2" cstate="print">
            <a:extLst>
              <a:ext uri="{28A0092B-C50C-407E-A947-70E740481C1C}">
                <a14:useLocalDpi xmlns:a14="http://schemas.microsoft.com/office/drawing/2010/main" val="0"/>
              </a:ext>
            </a:extLst>
          </a:blip>
          <a:srcRect r="45209"/>
          <a:stretch/>
        </p:blipFill>
        <p:spPr bwMode="auto">
          <a:xfrm>
            <a:off x="4716016" y="-1"/>
            <a:ext cx="4427984" cy="5143501"/>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5340613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wipe(down)">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55976" cy="5143500"/>
          </a:xfrm>
          <a:prstGeom prst="rect">
            <a:avLst/>
          </a:prstGeom>
          <a:ln>
            <a:noFill/>
          </a:ln>
          <a:effectLst>
            <a:softEdge rad="112500"/>
          </a:effectLst>
          <a:extLst/>
        </p:spPr>
      </p:pic>
      <p:sp>
        <p:nvSpPr>
          <p:cNvPr id="2" name="Espaço Reservado para Conteúdo 1"/>
          <p:cNvSpPr>
            <a:spLocks noGrp="1"/>
          </p:cNvSpPr>
          <p:nvPr>
            <p:ph sz="quarter" idx="13"/>
          </p:nvPr>
        </p:nvSpPr>
        <p:spPr>
          <a:xfrm>
            <a:off x="4572000" y="195486"/>
            <a:ext cx="4176464" cy="4876006"/>
          </a:xfrm>
        </p:spPr>
        <p:txBody>
          <a:bodyPr>
            <a:normAutofit fontScale="70000" lnSpcReduction="20000"/>
          </a:bodyPr>
          <a:lstStyle/>
          <a:p>
            <a:pPr marL="0" indent="0" algn="ctr">
              <a:buNone/>
            </a:pPr>
            <a:endParaRPr lang="pt-BR" sz="4400" b="1" dirty="0" smtClean="0">
              <a:latin typeface="Times New Roman" pitchFamily="18" charset="0"/>
              <a:cs typeface="Times New Roman" pitchFamily="18" charset="0"/>
            </a:endParaRPr>
          </a:p>
          <a:p>
            <a:pPr marL="0" indent="0" algn="ctr">
              <a:buNone/>
            </a:pPr>
            <a:r>
              <a:rPr lang="pt-BR" sz="4400" b="1" dirty="0" smtClean="0">
                <a:solidFill>
                  <a:srgbClr val="C00000"/>
                </a:solidFill>
                <a:latin typeface="Times New Roman" pitchFamily="18" charset="0"/>
                <a:cs typeface="Times New Roman" pitchFamily="18" charset="0"/>
              </a:rPr>
              <a:t>“</a:t>
            </a:r>
            <a:r>
              <a:rPr lang="pt-BR" sz="4400" b="1" dirty="0">
                <a:solidFill>
                  <a:srgbClr val="C00000"/>
                </a:solidFill>
                <a:latin typeface="Times New Roman" pitchFamily="18" charset="0"/>
                <a:cs typeface="Times New Roman" pitchFamily="18" charset="0"/>
              </a:rPr>
              <a:t>Não haja exibição teatral, </a:t>
            </a:r>
            <a:r>
              <a:rPr lang="pt-BR" sz="4400" b="1" dirty="0">
                <a:solidFill>
                  <a:schemeClr val="tx1"/>
                </a:solidFill>
                <a:latin typeface="Times New Roman" pitchFamily="18" charset="0"/>
                <a:cs typeface="Times New Roman" pitchFamily="18" charset="0"/>
              </a:rPr>
              <a:t>pois isto não ajuda a fortalecer na Palavra de Deus. Antes distrairá a atenção para o instrumento humano.” </a:t>
            </a:r>
            <a:endParaRPr lang="pt-BR" sz="4400" b="1" dirty="0" smtClean="0">
              <a:solidFill>
                <a:schemeClr val="tx1"/>
              </a:solidFill>
              <a:latin typeface="Times New Roman" pitchFamily="18" charset="0"/>
              <a:cs typeface="Times New Roman" pitchFamily="18" charset="0"/>
            </a:endParaRPr>
          </a:p>
          <a:p>
            <a:pPr marL="0" indent="0" algn="ctr">
              <a:buNone/>
            </a:pPr>
            <a:endParaRPr lang="pt-BR" sz="3600" b="1" i="1" dirty="0" smtClean="0">
              <a:solidFill>
                <a:srgbClr val="FFC000"/>
              </a:solidFill>
              <a:latin typeface="Times New Roman" pitchFamily="18" charset="0"/>
              <a:cs typeface="Times New Roman" pitchFamily="18" charset="0"/>
            </a:endParaRPr>
          </a:p>
          <a:p>
            <a:pPr marL="0" indent="0" algn="ctr">
              <a:buNone/>
            </a:pPr>
            <a:r>
              <a:rPr lang="pt-BR" sz="2600" b="1" i="1" dirty="0" smtClean="0">
                <a:solidFill>
                  <a:srgbClr val="0070C0"/>
                </a:solidFill>
                <a:latin typeface="Times New Roman" pitchFamily="18" charset="0"/>
                <a:cs typeface="Times New Roman" pitchFamily="18" charset="0"/>
              </a:rPr>
              <a:t>Carta 352, 1908.</a:t>
            </a:r>
          </a:p>
          <a:p>
            <a:pPr marL="0" indent="0" algn="ctr">
              <a:buNone/>
            </a:pPr>
            <a:r>
              <a:rPr lang="pt-BR" sz="2600" b="1" i="1" dirty="0" smtClean="0">
                <a:solidFill>
                  <a:srgbClr val="0070C0"/>
                </a:solidFill>
                <a:latin typeface="Times New Roman" pitchFamily="18" charset="0"/>
                <a:cs typeface="Times New Roman" pitchFamily="18" charset="0"/>
              </a:rPr>
              <a:t> [Mensagens Escolhidas – Vol 2, pág. 24].</a:t>
            </a:r>
            <a:endParaRPr lang="pt-BR" sz="2600" i="1" dirty="0" smtClean="0">
              <a:solidFill>
                <a:srgbClr val="0070C0"/>
              </a:solidFill>
              <a:latin typeface="Times New Roman" pitchFamily="18" charset="0"/>
              <a:cs typeface="Times New Roman" pitchFamily="18" charset="0"/>
            </a:endParaRPr>
          </a:p>
          <a:p>
            <a:pPr marL="0" indent="0" algn="ctr">
              <a:buNone/>
            </a:pPr>
            <a:endParaRPr lang="pt-BR" sz="44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9361297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circle(in)">
                                      <p:cBhvr>
                                        <p:cTn id="12" dur="20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circle(in)">
                                      <p:cBhvr>
                                        <p:cTn id="17" dur="20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circle(in)">
                                      <p:cBhvr>
                                        <p:cTn id="22"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sz="quarter" idx="13"/>
          </p:nvPr>
        </p:nvSpPr>
        <p:spPr>
          <a:xfrm>
            <a:off x="3779912" y="-164554"/>
            <a:ext cx="4499992" cy="5146442"/>
          </a:xfrm>
        </p:spPr>
        <p:txBody>
          <a:bodyPr>
            <a:normAutofit fontScale="85000" lnSpcReduction="10000"/>
          </a:bodyPr>
          <a:lstStyle/>
          <a:p>
            <a:pPr marL="0" indent="0" algn="just">
              <a:buNone/>
            </a:pPr>
            <a:endParaRPr lang="pt-BR" sz="4400" b="1" dirty="0" smtClean="0">
              <a:latin typeface="Times New Roman" pitchFamily="18" charset="0"/>
              <a:cs typeface="Times New Roman" pitchFamily="18" charset="0"/>
            </a:endParaRPr>
          </a:p>
          <a:p>
            <a:pPr marL="0" indent="0" algn="just">
              <a:buNone/>
            </a:pPr>
            <a:endParaRPr lang="pt-BR" sz="4400" b="1" dirty="0">
              <a:latin typeface="Times New Roman" pitchFamily="18" charset="0"/>
              <a:cs typeface="Times New Roman" pitchFamily="18" charset="0"/>
            </a:endParaRPr>
          </a:p>
          <a:p>
            <a:pPr marL="0" indent="0" algn="ctr">
              <a:buNone/>
            </a:pPr>
            <a:r>
              <a:rPr lang="pt-BR" sz="4400" b="1" dirty="0" smtClean="0">
                <a:latin typeface="Times New Roman" pitchFamily="18" charset="0"/>
                <a:cs typeface="Times New Roman" pitchFamily="18" charset="0"/>
              </a:rPr>
              <a:t>“</a:t>
            </a:r>
            <a:r>
              <a:rPr lang="pt-BR" sz="4400" b="1" dirty="0">
                <a:latin typeface="Times New Roman" pitchFamily="18" charset="0"/>
                <a:cs typeface="Times New Roman" pitchFamily="18" charset="0"/>
              </a:rPr>
              <a:t>Não permitais que haja </a:t>
            </a:r>
            <a:r>
              <a:rPr lang="pt-BR" sz="4400" b="1" dirty="0">
                <a:solidFill>
                  <a:srgbClr val="FF0000"/>
                </a:solidFill>
                <a:latin typeface="Times New Roman" pitchFamily="18" charset="0"/>
                <a:cs typeface="Times New Roman" pitchFamily="18" charset="0"/>
              </a:rPr>
              <a:t>qualquer coisa de natureza teatral, </a:t>
            </a:r>
            <a:r>
              <a:rPr lang="pt-BR" sz="4400" b="1" dirty="0">
                <a:latin typeface="Times New Roman" pitchFamily="18" charset="0"/>
                <a:cs typeface="Times New Roman" pitchFamily="18" charset="0"/>
              </a:rPr>
              <a:t>pois </a:t>
            </a:r>
            <a:r>
              <a:rPr lang="pt-BR" sz="4400" b="1" dirty="0" smtClean="0">
                <a:latin typeface="Times New Roman" pitchFamily="18" charset="0"/>
                <a:cs typeface="Times New Roman" pitchFamily="18" charset="0"/>
              </a:rPr>
              <a:t>isto </a:t>
            </a:r>
            <a:r>
              <a:rPr lang="pt-BR" sz="4400" b="1" dirty="0" smtClean="0">
                <a:solidFill>
                  <a:srgbClr val="FF0000"/>
                </a:solidFill>
                <a:latin typeface="Times New Roman" pitchFamily="18" charset="0"/>
                <a:cs typeface="Times New Roman" pitchFamily="18" charset="0"/>
              </a:rPr>
              <a:t>prejudicaria </a:t>
            </a:r>
            <a:r>
              <a:rPr lang="pt-BR" sz="4400" b="1" dirty="0">
                <a:solidFill>
                  <a:srgbClr val="FF0000"/>
                </a:solidFill>
                <a:latin typeface="Times New Roman" pitchFamily="18" charset="0"/>
                <a:cs typeface="Times New Roman" pitchFamily="18" charset="0"/>
              </a:rPr>
              <a:t>a santidade da obra.</a:t>
            </a:r>
            <a:r>
              <a:rPr lang="pt-BR" sz="4400" b="1" dirty="0">
                <a:latin typeface="Times New Roman" pitchFamily="18" charset="0"/>
                <a:cs typeface="Times New Roman" pitchFamily="18" charset="0"/>
              </a:rPr>
              <a:t>” </a:t>
            </a:r>
          </a:p>
          <a:p>
            <a:pPr marL="0" indent="0" algn="ctr">
              <a:buNone/>
            </a:pPr>
            <a:r>
              <a:rPr lang="pt-BR" sz="3300" b="1" i="1" dirty="0" smtClean="0">
                <a:solidFill>
                  <a:srgbClr val="000000"/>
                </a:solidFill>
                <a:latin typeface="Times New Roman" pitchFamily="18" charset="0"/>
                <a:cs typeface="Times New Roman" pitchFamily="18" charset="0"/>
              </a:rPr>
              <a:t>[</a:t>
            </a:r>
            <a:r>
              <a:rPr lang="pt-BR" sz="3300" b="1" i="1" dirty="0">
                <a:solidFill>
                  <a:srgbClr val="000000"/>
                </a:solidFill>
                <a:latin typeface="Times New Roman" pitchFamily="18" charset="0"/>
                <a:cs typeface="Times New Roman" pitchFamily="18" charset="0"/>
              </a:rPr>
              <a:t>Evangelismo, pág. 137].</a:t>
            </a:r>
            <a:endParaRPr lang="pt-BR" sz="3300" i="1" dirty="0">
              <a:solidFill>
                <a:srgbClr val="000000"/>
              </a:solidFill>
              <a:latin typeface="Times New Roman" pitchFamily="18" charset="0"/>
              <a:cs typeface="Times New Roman" pitchFamily="18" charset="0"/>
            </a:endParaRPr>
          </a:p>
          <a:p>
            <a:pPr marL="0" indent="0" algn="just">
              <a:buNone/>
            </a:pPr>
            <a:r>
              <a:rPr lang="pt-BR" sz="3300" b="1" dirty="0">
                <a:solidFill>
                  <a:srgbClr val="FFC000"/>
                </a:solidFill>
                <a:latin typeface="Times New Roman" pitchFamily="18" charset="0"/>
                <a:cs typeface="Times New Roman" pitchFamily="18" charset="0"/>
              </a:rPr>
              <a:t> </a:t>
            </a:r>
            <a:endParaRPr lang="pt-BR" sz="3300" dirty="0">
              <a:solidFill>
                <a:srgbClr val="FFC000"/>
              </a:solidFill>
              <a:latin typeface="Times New Roman" pitchFamily="18" charset="0"/>
              <a:cs typeface="Times New Roman" pitchFamily="18" charset="0"/>
            </a:endParaRPr>
          </a:p>
          <a:p>
            <a:pPr marL="0" indent="0" algn="just">
              <a:buNone/>
            </a:pPr>
            <a:endParaRPr lang="pt-BR" dirty="0"/>
          </a:p>
        </p:txBody>
      </p:sp>
      <p:pic>
        <p:nvPicPr>
          <p:cNvPr id="4" name="Picture 3" descr="0526110"/>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6248" t="4129" r="39999"/>
          <a:stretch/>
        </p:blipFill>
        <p:spPr bwMode="auto">
          <a:xfrm>
            <a:off x="611560" y="183942"/>
            <a:ext cx="3024403" cy="4931132"/>
          </a:xfrm>
          <a:prstGeom prst="rect">
            <a:avLst/>
          </a:prstGeom>
          <a:ln>
            <a:noFill/>
          </a:ln>
          <a:effectLst>
            <a:softEdge rad="112500"/>
          </a:effectLst>
          <a:extLst/>
        </p:spPr>
      </p:pic>
    </p:spTree>
    <p:extLst>
      <p:ext uri="{BB962C8B-B14F-4D97-AF65-F5344CB8AC3E}">
        <p14:creationId xmlns:p14="http://schemas.microsoft.com/office/powerpoint/2010/main" val="23187613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Documents and Settings\Roberto Motta\Desktop\Imagens Bíblicas\Jesus\imgrel008.jpg"/>
          <p:cNvPicPr/>
          <p:nvPr/>
        </p:nvPicPr>
        <p:blipFill>
          <a:blip r:embed="rId2">
            <a:extLst>
              <a:ext uri="{28A0092B-C50C-407E-A947-70E740481C1C}">
                <a14:useLocalDpi xmlns:a14="http://schemas.microsoft.com/office/drawing/2010/main" val="0"/>
              </a:ext>
            </a:extLst>
          </a:blip>
          <a:srcRect/>
          <a:stretch>
            <a:fillRect/>
          </a:stretch>
        </p:blipFill>
        <p:spPr bwMode="auto">
          <a:xfrm>
            <a:off x="5004" y="0"/>
            <a:ext cx="5503101" cy="5143500"/>
          </a:xfrm>
          <a:prstGeom prst="rect">
            <a:avLst/>
          </a:prstGeom>
          <a:ln>
            <a:noFill/>
          </a:ln>
          <a:effectLst>
            <a:softEdge rad="112500"/>
          </a:effectLst>
          <a:extLst/>
        </p:spPr>
      </p:pic>
      <p:sp>
        <p:nvSpPr>
          <p:cNvPr id="2" name="Espaço Reservado para Conteúdo 1"/>
          <p:cNvSpPr>
            <a:spLocks noGrp="1"/>
          </p:cNvSpPr>
          <p:nvPr>
            <p:ph sz="quarter" idx="13"/>
          </p:nvPr>
        </p:nvSpPr>
        <p:spPr>
          <a:xfrm>
            <a:off x="5508104" y="123478"/>
            <a:ext cx="3240360" cy="5143500"/>
          </a:xfrm>
        </p:spPr>
        <p:txBody>
          <a:bodyPr>
            <a:normAutofit fontScale="55000" lnSpcReduction="20000"/>
          </a:bodyPr>
          <a:lstStyle/>
          <a:p>
            <a:pPr marL="0" indent="0" algn="ctr">
              <a:buNone/>
            </a:pPr>
            <a:endParaRPr lang="pt-BR" sz="4400" b="1" dirty="0" smtClean="0">
              <a:latin typeface="Times New Roman" pitchFamily="18" charset="0"/>
              <a:cs typeface="Times New Roman" pitchFamily="18" charset="0"/>
            </a:endParaRPr>
          </a:p>
          <a:p>
            <a:pPr marL="0" indent="0" algn="ctr">
              <a:buNone/>
            </a:pPr>
            <a:r>
              <a:rPr lang="pt-BR" sz="5100" b="1" dirty="0" smtClean="0">
                <a:latin typeface="Times New Roman" pitchFamily="18" charset="0"/>
                <a:cs typeface="Times New Roman" pitchFamily="18" charset="0"/>
              </a:rPr>
              <a:t>“</a:t>
            </a:r>
            <a:r>
              <a:rPr lang="pt-BR" sz="5100" b="1" dirty="0">
                <a:latin typeface="Times New Roman" pitchFamily="18" charset="0"/>
                <a:cs typeface="Times New Roman" pitchFamily="18" charset="0"/>
              </a:rPr>
              <a:t>Homens e mulheres judiciosos podem ver que as </a:t>
            </a:r>
            <a:r>
              <a:rPr lang="pt-BR" sz="5100" b="1" dirty="0">
                <a:solidFill>
                  <a:srgbClr val="FF0000"/>
                </a:solidFill>
                <a:latin typeface="Times New Roman" pitchFamily="18" charset="0"/>
                <a:cs typeface="Times New Roman" pitchFamily="18" charset="0"/>
              </a:rPr>
              <a:t>representações teatrais não estão em harmonia </a:t>
            </a:r>
            <a:r>
              <a:rPr lang="pt-BR" sz="5100" b="1" dirty="0">
                <a:solidFill>
                  <a:srgbClr val="000000"/>
                </a:solidFill>
                <a:latin typeface="Times New Roman" pitchFamily="18" charset="0"/>
                <a:cs typeface="Times New Roman" pitchFamily="18" charset="0"/>
              </a:rPr>
              <a:t>com a solene mensagem que tendes a apresentar.” </a:t>
            </a:r>
            <a:endParaRPr lang="pt-BR" sz="5100" b="1" dirty="0" smtClean="0">
              <a:solidFill>
                <a:srgbClr val="000000"/>
              </a:solidFill>
              <a:latin typeface="Times New Roman" pitchFamily="18" charset="0"/>
              <a:cs typeface="Times New Roman" pitchFamily="18" charset="0"/>
            </a:endParaRPr>
          </a:p>
          <a:p>
            <a:pPr marL="0" indent="0" algn="ctr">
              <a:buNone/>
            </a:pPr>
            <a:r>
              <a:rPr lang="pt-BR" sz="3600" b="1" i="1" dirty="0" smtClean="0">
                <a:solidFill>
                  <a:srgbClr val="000000"/>
                </a:solidFill>
                <a:latin typeface="Times New Roman" pitchFamily="18" charset="0"/>
                <a:cs typeface="Times New Roman" pitchFamily="18" charset="0"/>
              </a:rPr>
              <a:t>Carta </a:t>
            </a:r>
            <a:r>
              <a:rPr lang="pt-BR" sz="3600" b="1" i="1" dirty="0">
                <a:solidFill>
                  <a:srgbClr val="000000"/>
                </a:solidFill>
                <a:latin typeface="Times New Roman" pitchFamily="18" charset="0"/>
                <a:cs typeface="Times New Roman" pitchFamily="18" charset="0"/>
              </a:rPr>
              <a:t>190, 1902. [Evangelismo, pág. 127].</a:t>
            </a:r>
            <a:endParaRPr lang="pt-BR" sz="3600" i="1" dirty="0">
              <a:solidFill>
                <a:srgbClr val="000000"/>
              </a:solidFill>
              <a:latin typeface="Times New Roman" pitchFamily="18" charset="0"/>
              <a:cs typeface="Times New Roman" pitchFamily="18" charset="0"/>
            </a:endParaRPr>
          </a:p>
          <a:p>
            <a:pPr marL="0" indent="0" algn="ctr">
              <a:buNone/>
            </a:pPr>
            <a:r>
              <a:rPr lang="pt-BR" sz="4400" b="1" dirty="0">
                <a:solidFill>
                  <a:srgbClr val="000000"/>
                </a:solidFill>
                <a:latin typeface="Times New Roman" pitchFamily="18" charset="0"/>
                <a:cs typeface="Times New Roman" pitchFamily="18" charset="0"/>
              </a:rPr>
              <a:t> </a:t>
            </a:r>
            <a:endParaRPr lang="pt-BR" sz="4400" dirty="0">
              <a:solidFill>
                <a:srgbClr val="000000"/>
              </a:solidFill>
              <a:latin typeface="Times New Roman" pitchFamily="18" charset="0"/>
              <a:cs typeface="Times New Roman" pitchFamily="18" charset="0"/>
            </a:endParaRPr>
          </a:p>
          <a:p>
            <a:pPr marL="0" indent="0">
              <a:buNone/>
            </a:pPr>
            <a:endParaRPr lang="pt-BR" dirty="0"/>
          </a:p>
        </p:txBody>
      </p:sp>
    </p:spTree>
    <p:extLst>
      <p:ext uri="{BB962C8B-B14F-4D97-AF65-F5344CB8AC3E}">
        <p14:creationId xmlns:p14="http://schemas.microsoft.com/office/powerpoint/2010/main" val="29320865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circle(in)">
                                      <p:cBhvr>
                                        <p:cTn id="12" dur="20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circle(in)">
                                      <p:cBhvr>
                                        <p:cTn id="17"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 y="0"/>
            <a:ext cx="9144000" cy="51435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spaço Reservado para Conteúdo 1"/>
          <p:cNvSpPr>
            <a:spLocks noGrp="1"/>
          </p:cNvSpPr>
          <p:nvPr>
            <p:ph sz="quarter" idx="13"/>
          </p:nvPr>
        </p:nvSpPr>
        <p:spPr>
          <a:xfrm>
            <a:off x="17257" y="174948"/>
            <a:ext cx="8856984" cy="4968552"/>
          </a:xfrm>
        </p:spPr>
        <p:txBody>
          <a:bodyPr>
            <a:normAutofit fontScale="85000" lnSpcReduction="20000"/>
          </a:bodyPr>
          <a:lstStyle/>
          <a:p>
            <a:pPr marL="0" indent="0" algn="ctr">
              <a:buNone/>
            </a:pPr>
            <a:endParaRPr lang="pt-BR" sz="7200" b="1" dirty="0" smtClean="0">
              <a:latin typeface="Times New Roman" pitchFamily="18" charset="0"/>
              <a:cs typeface="Times New Roman" pitchFamily="18" charset="0"/>
            </a:endParaRPr>
          </a:p>
          <a:p>
            <a:pPr marL="0" indent="0" algn="ctr">
              <a:buNone/>
            </a:pPr>
            <a:r>
              <a:rPr lang="pt-BR" sz="7200" b="1" dirty="0" smtClean="0">
                <a:solidFill>
                  <a:schemeClr val="bg1"/>
                </a:solidFill>
                <a:effectLst>
                  <a:glow rad="228600">
                    <a:srgbClr val="C00000">
                      <a:alpha val="40000"/>
                    </a:srgbClr>
                  </a:glow>
                </a:effectLst>
                <a:latin typeface="Times New Roman" pitchFamily="18" charset="0"/>
                <a:cs typeface="Times New Roman" pitchFamily="18" charset="0"/>
              </a:rPr>
              <a:t>“Fiz-me </a:t>
            </a:r>
            <a:r>
              <a:rPr lang="pt-BR" sz="7200" b="1" dirty="0">
                <a:solidFill>
                  <a:schemeClr val="bg1"/>
                </a:solidFill>
                <a:effectLst>
                  <a:glow rad="228600">
                    <a:srgbClr val="C00000">
                      <a:alpha val="40000"/>
                    </a:srgbClr>
                  </a:glow>
                </a:effectLst>
                <a:latin typeface="Times New Roman" pitchFamily="18" charset="0"/>
                <a:cs typeface="Times New Roman" pitchFamily="18" charset="0"/>
              </a:rPr>
              <a:t>acaso vosso </a:t>
            </a:r>
            <a:r>
              <a:rPr lang="pt-BR" sz="7200" b="1" dirty="0">
                <a:solidFill>
                  <a:srgbClr val="FFFF00"/>
                </a:solidFill>
                <a:effectLst>
                  <a:glow rad="228600">
                    <a:srgbClr val="C00000">
                      <a:alpha val="40000"/>
                    </a:srgbClr>
                  </a:glow>
                </a:effectLst>
                <a:uFill>
                  <a:solidFill>
                    <a:srgbClr val="FF0000"/>
                  </a:solidFill>
                </a:uFill>
                <a:latin typeface="Times New Roman" pitchFamily="18" charset="0"/>
                <a:cs typeface="Times New Roman" pitchFamily="18" charset="0"/>
              </a:rPr>
              <a:t>inimigo</a:t>
            </a:r>
            <a:r>
              <a:rPr lang="pt-BR" sz="7200" b="1" dirty="0">
                <a:solidFill>
                  <a:schemeClr val="bg1"/>
                </a:solidFill>
                <a:effectLst>
                  <a:glow rad="228600">
                    <a:srgbClr val="C00000">
                      <a:alpha val="40000"/>
                    </a:srgbClr>
                  </a:glow>
                </a:effectLst>
                <a:latin typeface="Times New Roman" pitchFamily="18" charset="0"/>
                <a:cs typeface="Times New Roman" pitchFamily="18" charset="0"/>
              </a:rPr>
              <a:t>, dizendo a </a:t>
            </a:r>
            <a:r>
              <a:rPr lang="pt-BR" sz="7200" b="1" dirty="0">
                <a:solidFill>
                  <a:srgbClr val="FFFF00"/>
                </a:solidFill>
                <a:effectLst>
                  <a:glow rad="228600">
                    <a:srgbClr val="C00000">
                      <a:alpha val="40000"/>
                    </a:srgbClr>
                  </a:glow>
                </a:effectLst>
                <a:uFill>
                  <a:solidFill>
                    <a:srgbClr val="FF0000"/>
                  </a:solidFill>
                </a:uFill>
                <a:latin typeface="Times New Roman" pitchFamily="18" charset="0"/>
                <a:cs typeface="Times New Roman" pitchFamily="18" charset="0"/>
              </a:rPr>
              <a:t>verdade</a:t>
            </a:r>
            <a:r>
              <a:rPr lang="pt-BR" sz="7200" b="1" i="1" dirty="0" smtClean="0">
                <a:solidFill>
                  <a:schemeClr val="bg1"/>
                </a:solidFill>
                <a:effectLst>
                  <a:glow rad="228600">
                    <a:srgbClr val="C00000">
                      <a:alpha val="40000"/>
                    </a:srgbClr>
                  </a:glow>
                </a:effectLst>
                <a:latin typeface="Times New Roman" pitchFamily="18" charset="0"/>
                <a:cs typeface="Times New Roman" pitchFamily="18" charset="0"/>
              </a:rPr>
              <a:t>?” </a:t>
            </a:r>
          </a:p>
          <a:p>
            <a:pPr marL="0" indent="0" algn="ctr">
              <a:buNone/>
            </a:pPr>
            <a:endParaRPr lang="pt-BR" sz="4800" b="1" i="1" dirty="0" smtClean="0">
              <a:latin typeface="Times New Roman" pitchFamily="18" charset="0"/>
              <a:cs typeface="Times New Roman" pitchFamily="18" charset="0"/>
            </a:endParaRPr>
          </a:p>
          <a:p>
            <a:pPr marL="0" indent="0" algn="ctr">
              <a:buNone/>
            </a:pPr>
            <a:r>
              <a:rPr lang="pt-BR" sz="4800" b="1" i="1" dirty="0" smtClean="0">
                <a:solidFill>
                  <a:schemeClr val="bg1"/>
                </a:solidFill>
                <a:latin typeface="Times New Roman" pitchFamily="18" charset="0"/>
                <a:cs typeface="Times New Roman" pitchFamily="18" charset="0"/>
              </a:rPr>
              <a:t>[Gálatas 4:16</a:t>
            </a:r>
            <a:r>
              <a:rPr lang="pt-BR" sz="4800" b="1" i="1" dirty="0">
                <a:solidFill>
                  <a:schemeClr val="bg1"/>
                </a:solidFill>
                <a:latin typeface="Times New Roman" pitchFamily="18" charset="0"/>
                <a:cs typeface="Times New Roman" pitchFamily="18" charset="0"/>
              </a:rPr>
              <a:t>]</a:t>
            </a:r>
            <a:r>
              <a:rPr lang="pt-BR" sz="4800" b="1" i="1" dirty="0" smtClean="0">
                <a:solidFill>
                  <a:schemeClr val="bg1"/>
                </a:solidFill>
                <a:latin typeface="Times New Roman" pitchFamily="18" charset="0"/>
                <a:cs typeface="Times New Roman" pitchFamily="18" charset="0"/>
              </a:rPr>
              <a:t>.</a:t>
            </a:r>
          </a:p>
          <a:p>
            <a:pPr marL="0" indent="0" algn="ctr">
              <a:buNone/>
            </a:pPr>
            <a:endParaRPr lang="pt-BR" sz="7200" b="1" i="1" dirty="0">
              <a:latin typeface="Times New Roman" pitchFamily="18" charset="0"/>
              <a:cs typeface="Times New Roman" pitchFamily="18" charset="0"/>
            </a:endParaRPr>
          </a:p>
          <a:p>
            <a:pPr marL="0" indent="0" algn="ctr">
              <a:buNone/>
            </a:pPr>
            <a:endParaRPr lang="pt-BR" sz="2800" b="1" i="1" dirty="0" smtClean="0">
              <a:latin typeface="Times New Roman" pitchFamily="18" charset="0"/>
              <a:cs typeface="Times New Roman" pitchFamily="18" charset="0"/>
            </a:endParaRPr>
          </a:p>
          <a:p>
            <a:pPr marL="0" indent="0" algn="ctr">
              <a:buNone/>
            </a:pPr>
            <a:endParaRPr lang="pt-BR" sz="2800" b="1" i="1" dirty="0">
              <a:latin typeface="Times New Roman" pitchFamily="18" charset="0"/>
              <a:cs typeface="Times New Roman" pitchFamily="18" charset="0"/>
            </a:endParaRPr>
          </a:p>
          <a:p>
            <a:pPr marL="0" indent="0">
              <a:buNone/>
            </a:pPr>
            <a:endParaRPr lang="pt-BR" dirty="0"/>
          </a:p>
        </p:txBody>
      </p:sp>
    </p:spTree>
    <p:extLst>
      <p:ext uri="{BB962C8B-B14F-4D97-AF65-F5344CB8AC3E}">
        <p14:creationId xmlns:p14="http://schemas.microsoft.com/office/powerpoint/2010/main" val="19479208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1000"/>
                                        <p:tgtEl>
                                          <p:spTgt spid="2">
                                            <p:txEl>
                                              <p:pRg st="3" end="3"/>
                                            </p:txEl>
                                          </p:spTgt>
                                        </p:tgtEl>
                                      </p:cBhvr>
                                    </p:animEffect>
                                    <p:anim calcmode="lin" valueType="num">
                                      <p:cBhvr>
                                        <p:cTn id="16"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7"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circle(in)">
                                      <p:cBhvr>
                                        <p:cTn id="22"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20-114"/>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ln>
            <a:noFill/>
          </a:ln>
          <a:effectLst>
            <a:softEdge rad="112500"/>
          </a:effectLst>
          <a:extLst/>
        </p:spPr>
      </p:pic>
      <p:sp>
        <p:nvSpPr>
          <p:cNvPr id="2" name="Espaço Reservado para Conteúdo 1"/>
          <p:cNvSpPr>
            <a:spLocks noGrp="1"/>
          </p:cNvSpPr>
          <p:nvPr>
            <p:ph sz="quarter" idx="13"/>
          </p:nvPr>
        </p:nvSpPr>
        <p:spPr>
          <a:xfrm>
            <a:off x="395536" y="116333"/>
            <a:ext cx="8424936" cy="4968552"/>
          </a:xfrm>
        </p:spPr>
        <p:txBody>
          <a:bodyPr>
            <a:normAutofit fontScale="92500" lnSpcReduction="20000"/>
          </a:bodyPr>
          <a:lstStyle/>
          <a:p>
            <a:pPr marL="0" indent="0" algn="ctr">
              <a:buNone/>
            </a:pPr>
            <a:endParaRPr lang="pt-BR" sz="4400" b="1" dirty="0" smtClean="0">
              <a:latin typeface="Times New Roman" pitchFamily="18" charset="0"/>
              <a:cs typeface="Times New Roman" pitchFamily="18" charset="0"/>
            </a:endParaRPr>
          </a:p>
          <a:p>
            <a:pPr marL="0" indent="0" algn="ctr">
              <a:buNone/>
            </a:pPr>
            <a:endParaRPr lang="pt-BR" sz="4400" b="1" dirty="0">
              <a:latin typeface="Times New Roman" pitchFamily="18" charset="0"/>
              <a:cs typeface="Times New Roman" pitchFamily="18" charset="0"/>
            </a:endParaRPr>
          </a:p>
          <a:p>
            <a:pPr marL="0" indent="0" algn="ctr">
              <a:buNone/>
            </a:pPr>
            <a:r>
              <a:rPr lang="pt-BR" sz="4400" b="1" dirty="0" smtClean="0">
                <a:solidFill>
                  <a:schemeClr val="bg1"/>
                </a:solidFill>
                <a:latin typeface="Times New Roman" pitchFamily="18" charset="0"/>
                <a:cs typeface="Times New Roman" pitchFamily="18" charset="0"/>
              </a:rPr>
              <a:t>“</a:t>
            </a:r>
            <a:r>
              <a:rPr lang="pt-BR" sz="4400" b="1" dirty="0">
                <a:solidFill>
                  <a:schemeClr val="bg1"/>
                </a:solidFill>
                <a:latin typeface="Times New Roman" pitchFamily="18" charset="0"/>
                <a:cs typeface="Times New Roman" pitchFamily="18" charset="0"/>
              </a:rPr>
              <a:t>Não devem os pastores pregar opiniões de homens, não devem contar anedotas </a:t>
            </a:r>
            <a:r>
              <a:rPr lang="pt-BR" sz="4400" b="1" dirty="0">
                <a:solidFill>
                  <a:srgbClr val="FFFF00"/>
                </a:solidFill>
                <a:latin typeface="Times New Roman" pitchFamily="18" charset="0"/>
                <a:cs typeface="Times New Roman" pitchFamily="18" charset="0"/>
              </a:rPr>
              <a:t>nem encenar representações teatrais, ...” </a:t>
            </a:r>
            <a:endParaRPr lang="pt-BR" sz="4400" b="1" dirty="0" smtClean="0">
              <a:solidFill>
                <a:srgbClr val="FFFF00"/>
              </a:solidFill>
              <a:latin typeface="Times New Roman" pitchFamily="18" charset="0"/>
              <a:cs typeface="Times New Roman" pitchFamily="18" charset="0"/>
            </a:endParaRPr>
          </a:p>
          <a:p>
            <a:pPr marL="0" indent="0" algn="ctr">
              <a:buNone/>
            </a:pPr>
            <a:endParaRPr lang="pt-BR" sz="3600" b="1" i="1" dirty="0" smtClean="0">
              <a:solidFill>
                <a:srgbClr val="FFC000"/>
              </a:solidFill>
              <a:latin typeface="Times New Roman" pitchFamily="18" charset="0"/>
              <a:cs typeface="Times New Roman" pitchFamily="18" charset="0"/>
            </a:endParaRPr>
          </a:p>
          <a:p>
            <a:pPr marL="0" indent="0" algn="ctr">
              <a:buNone/>
            </a:pPr>
            <a:r>
              <a:rPr lang="pt-BR" sz="3600" b="1" i="1" dirty="0" smtClean="0">
                <a:solidFill>
                  <a:srgbClr val="FFC000"/>
                </a:solidFill>
                <a:latin typeface="Times New Roman" pitchFamily="18" charset="0"/>
                <a:cs typeface="Times New Roman" pitchFamily="18" charset="0"/>
              </a:rPr>
              <a:t>[</a:t>
            </a:r>
            <a:r>
              <a:rPr lang="pt-BR" sz="3600" b="1" i="1" dirty="0">
                <a:solidFill>
                  <a:srgbClr val="FFC000"/>
                </a:solidFill>
                <a:latin typeface="Times New Roman" pitchFamily="18" charset="0"/>
                <a:cs typeface="Times New Roman" pitchFamily="18" charset="0"/>
              </a:rPr>
              <a:t>Evangelismo, pág. 207].</a:t>
            </a:r>
            <a:endParaRPr lang="pt-BR" sz="3600" i="1" dirty="0">
              <a:solidFill>
                <a:srgbClr val="FFC000"/>
              </a:solidFill>
              <a:latin typeface="Times New Roman" pitchFamily="18" charset="0"/>
              <a:cs typeface="Times New Roman" pitchFamily="18" charset="0"/>
            </a:endParaRPr>
          </a:p>
          <a:p>
            <a:pPr marL="0" indent="0" algn="ctr">
              <a:buNone/>
            </a:pPr>
            <a:endParaRPr lang="pt-BR" sz="3600" i="1" dirty="0">
              <a:solidFill>
                <a:srgbClr val="FFC000"/>
              </a:solidFill>
              <a:latin typeface="Times New Roman" pitchFamily="18" charset="0"/>
              <a:cs typeface="Times New Roman" pitchFamily="18" charset="0"/>
            </a:endParaRPr>
          </a:p>
        </p:txBody>
      </p:sp>
    </p:spTree>
    <p:extLst>
      <p:ext uri="{BB962C8B-B14F-4D97-AF65-F5344CB8AC3E}">
        <p14:creationId xmlns:p14="http://schemas.microsoft.com/office/powerpoint/2010/main" val="41171739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randombar(horizontal)">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sz="quarter" idx="13"/>
          </p:nvPr>
        </p:nvSpPr>
        <p:spPr>
          <a:xfrm>
            <a:off x="0" y="0"/>
            <a:ext cx="5148064" cy="5143500"/>
          </a:xfrm>
        </p:spPr>
        <p:txBody>
          <a:bodyPr>
            <a:normAutofit fontScale="62500" lnSpcReduction="20000"/>
          </a:bodyPr>
          <a:lstStyle/>
          <a:p>
            <a:pPr marL="0" indent="0" algn="ctr">
              <a:buNone/>
            </a:pPr>
            <a:endParaRPr lang="pt-BR" sz="4400" b="1" dirty="0" smtClean="0">
              <a:latin typeface="Times New Roman" pitchFamily="18" charset="0"/>
              <a:cs typeface="Times New Roman" pitchFamily="18" charset="0"/>
            </a:endParaRPr>
          </a:p>
          <a:p>
            <a:pPr marL="0" indent="0" algn="ctr">
              <a:buNone/>
            </a:pPr>
            <a:r>
              <a:rPr lang="pt-BR" sz="4400" b="1" dirty="0" smtClean="0">
                <a:latin typeface="Times New Roman" pitchFamily="18" charset="0"/>
                <a:cs typeface="Times New Roman" pitchFamily="18" charset="0"/>
              </a:rPr>
              <a:t>“</a:t>
            </a:r>
            <a:r>
              <a:rPr lang="pt-BR" sz="4400" b="1" dirty="0">
                <a:latin typeface="Times New Roman" pitchFamily="18" charset="0"/>
                <a:cs typeface="Times New Roman" pitchFamily="18" charset="0"/>
              </a:rPr>
              <a:t>As lições dadas a nossa juventude por professores cristãos amantes do mundo estão fazendo um grande mal. As reuniões festivas, as glutonarias, as loterias, </a:t>
            </a:r>
            <a:r>
              <a:rPr lang="pt-BR" sz="4400" b="1" dirty="0">
                <a:solidFill>
                  <a:srgbClr val="FF0000"/>
                </a:solidFill>
                <a:latin typeface="Times New Roman" pitchFamily="18" charset="0"/>
                <a:cs typeface="Times New Roman" pitchFamily="18" charset="0"/>
              </a:rPr>
              <a:t>as cenas mudas e representações teatrais </a:t>
            </a:r>
            <a:r>
              <a:rPr lang="pt-BR" sz="4400" b="1" dirty="0">
                <a:latin typeface="Times New Roman" pitchFamily="18" charset="0"/>
                <a:cs typeface="Times New Roman" pitchFamily="18" charset="0"/>
              </a:rPr>
              <a:t>estão fazendo um trabalho que produzirá </a:t>
            </a:r>
            <a:r>
              <a:rPr lang="pt-BR" sz="4400" b="1" dirty="0">
                <a:solidFill>
                  <a:srgbClr val="FF0000"/>
                </a:solidFill>
                <a:latin typeface="Times New Roman" pitchFamily="18" charset="0"/>
                <a:cs typeface="Times New Roman" pitchFamily="18" charset="0"/>
              </a:rPr>
              <a:t>um registro com seu fardo de resultados para o juízo.</a:t>
            </a:r>
            <a:r>
              <a:rPr lang="pt-BR" sz="4400" b="1" dirty="0">
                <a:latin typeface="Times New Roman" pitchFamily="18" charset="0"/>
                <a:cs typeface="Times New Roman" pitchFamily="18" charset="0"/>
              </a:rPr>
              <a:t>” </a:t>
            </a:r>
            <a:endParaRPr lang="pt-BR" sz="4400" b="1" dirty="0" smtClean="0">
              <a:latin typeface="Times New Roman" pitchFamily="18" charset="0"/>
              <a:cs typeface="Times New Roman" pitchFamily="18" charset="0"/>
            </a:endParaRPr>
          </a:p>
          <a:p>
            <a:pPr marL="0" indent="0" algn="ctr">
              <a:buNone/>
            </a:pPr>
            <a:r>
              <a:rPr lang="pt-BR" sz="3600" b="1" i="1" dirty="0" smtClean="0">
                <a:solidFill>
                  <a:srgbClr val="000000"/>
                </a:solidFill>
                <a:latin typeface="Times New Roman" pitchFamily="18" charset="0"/>
                <a:cs typeface="Times New Roman" pitchFamily="18" charset="0"/>
              </a:rPr>
              <a:t>[</a:t>
            </a:r>
            <a:r>
              <a:rPr lang="pt-BR" sz="3600" b="1" i="1" dirty="0">
                <a:solidFill>
                  <a:srgbClr val="000000"/>
                </a:solidFill>
                <a:latin typeface="Times New Roman" pitchFamily="18" charset="0"/>
                <a:cs typeface="Times New Roman" pitchFamily="18" charset="0"/>
              </a:rPr>
              <a:t>No Deserto Da Tentação, pág. 82].</a:t>
            </a:r>
            <a:endParaRPr lang="pt-BR" sz="3600" i="1" dirty="0">
              <a:solidFill>
                <a:srgbClr val="000000"/>
              </a:solidFill>
              <a:latin typeface="Times New Roman" pitchFamily="18" charset="0"/>
              <a:cs typeface="Times New Roman" pitchFamily="18" charset="0"/>
            </a:endParaRPr>
          </a:p>
          <a:p>
            <a:pPr marL="0" indent="0">
              <a:buNone/>
            </a:pPr>
            <a:endParaRPr lang="pt-BR" dirty="0">
              <a:solidFill>
                <a:srgbClr val="FFC000"/>
              </a:solidFill>
            </a:endParaRPr>
          </a:p>
        </p:txBody>
      </p:sp>
      <p:pic>
        <p:nvPicPr>
          <p:cNvPr id="3" name="Imagem 2" descr="C:\Users\Dawerson\Documents\Assuntos Gerais 2016\Assuntos divesos em pastas 2014\Novos Dados IEST 2015\JOSE\Slides em JPEG\Apocalipse 12\Slide128.JPG"/>
          <p:cNvPicPr/>
          <p:nvPr/>
        </p:nvPicPr>
        <p:blipFill rotWithShape="1">
          <a:blip r:embed="rId2">
            <a:extLst>
              <a:ext uri="{28A0092B-C50C-407E-A947-70E740481C1C}">
                <a14:useLocalDpi xmlns:a14="http://schemas.microsoft.com/office/drawing/2010/main" val="0"/>
              </a:ext>
            </a:extLst>
          </a:blip>
          <a:srcRect r="45209"/>
          <a:stretch/>
        </p:blipFill>
        <p:spPr bwMode="auto">
          <a:xfrm>
            <a:off x="5004048" y="0"/>
            <a:ext cx="4139952" cy="5143500"/>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670572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Drive\Fundos para Slides\Imagenes Clasicas ASD\0802047x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Espaço Reservado para Conteúdo 1"/>
          <p:cNvSpPr>
            <a:spLocks noGrp="1"/>
          </p:cNvSpPr>
          <p:nvPr>
            <p:ph sz="quarter" idx="13"/>
          </p:nvPr>
        </p:nvSpPr>
        <p:spPr>
          <a:xfrm>
            <a:off x="611560" y="195486"/>
            <a:ext cx="3600400" cy="5143500"/>
          </a:xfrm>
        </p:spPr>
        <p:txBody>
          <a:bodyPr>
            <a:normAutofit fontScale="47500" lnSpcReduction="20000"/>
          </a:bodyPr>
          <a:lstStyle/>
          <a:p>
            <a:pPr marL="0" indent="0" algn="ctr">
              <a:buNone/>
            </a:pPr>
            <a:r>
              <a:rPr lang="pt-BR" b="1" dirty="0"/>
              <a:t> </a:t>
            </a:r>
            <a:endParaRPr lang="pt-BR" b="1" dirty="0" smtClean="0"/>
          </a:p>
          <a:p>
            <a:pPr marL="0" indent="0" algn="ctr">
              <a:buNone/>
            </a:pPr>
            <a:endParaRPr lang="pt-BR" sz="4800" b="1" dirty="0">
              <a:solidFill>
                <a:schemeClr val="bg1"/>
              </a:solidFill>
              <a:latin typeface="Times New Roman" pitchFamily="18" charset="0"/>
              <a:cs typeface="Times New Roman" pitchFamily="18" charset="0"/>
            </a:endParaRPr>
          </a:p>
          <a:p>
            <a:pPr marL="0" indent="0" algn="ctr">
              <a:buNone/>
            </a:pPr>
            <a:r>
              <a:rPr lang="pt-BR" sz="6300" b="1" dirty="0" smtClean="0">
                <a:solidFill>
                  <a:schemeClr val="bg1"/>
                </a:solidFill>
                <a:latin typeface="Times New Roman" pitchFamily="18" charset="0"/>
                <a:cs typeface="Times New Roman" pitchFamily="18" charset="0"/>
              </a:rPr>
              <a:t>“</a:t>
            </a:r>
            <a:r>
              <a:rPr lang="pt-BR" sz="6300" b="1" dirty="0">
                <a:solidFill>
                  <a:schemeClr val="bg1"/>
                </a:solidFill>
                <a:latin typeface="Times New Roman" pitchFamily="18" charset="0"/>
                <a:cs typeface="Times New Roman" pitchFamily="18" charset="0"/>
              </a:rPr>
              <a:t>Temos que nos manter </a:t>
            </a:r>
            <a:r>
              <a:rPr lang="pt-BR" sz="6300" b="1" dirty="0">
                <a:solidFill>
                  <a:srgbClr val="FFFF00"/>
                </a:solidFill>
                <a:latin typeface="Times New Roman" pitchFamily="18" charset="0"/>
                <a:cs typeface="Times New Roman" pitchFamily="18" charset="0"/>
              </a:rPr>
              <a:t>tão afastados do que seja teatral </a:t>
            </a:r>
            <a:r>
              <a:rPr lang="pt-BR" sz="6300" b="1" dirty="0">
                <a:solidFill>
                  <a:schemeClr val="bg1"/>
                </a:solidFill>
                <a:latin typeface="Times New Roman" pitchFamily="18" charset="0"/>
                <a:cs typeface="Times New Roman" pitchFamily="18" charset="0"/>
              </a:rPr>
              <a:t>e extraordinário, como Cristo Se manteve em Sua obra.” </a:t>
            </a:r>
            <a:endParaRPr lang="pt-BR" sz="6300" b="1" dirty="0" smtClean="0">
              <a:solidFill>
                <a:schemeClr val="bg1"/>
              </a:solidFill>
              <a:latin typeface="Times New Roman" pitchFamily="18" charset="0"/>
              <a:cs typeface="Times New Roman" pitchFamily="18" charset="0"/>
            </a:endParaRPr>
          </a:p>
          <a:p>
            <a:pPr marL="0" indent="0" algn="ctr">
              <a:buNone/>
            </a:pPr>
            <a:r>
              <a:rPr lang="pt-BR" sz="6300" b="1" i="1" dirty="0" smtClean="0">
                <a:solidFill>
                  <a:schemeClr val="bg1"/>
                </a:solidFill>
                <a:latin typeface="Times New Roman" pitchFamily="18" charset="0"/>
                <a:cs typeface="Times New Roman" pitchFamily="18" charset="0"/>
              </a:rPr>
              <a:t>                </a:t>
            </a:r>
          </a:p>
          <a:p>
            <a:pPr marL="0" indent="0" algn="ctr">
              <a:buNone/>
            </a:pPr>
            <a:r>
              <a:rPr lang="pt-BR" sz="6300" b="1" i="1" dirty="0" smtClean="0">
                <a:solidFill>
                  <a:schemeClr val="bg1"/>
                </a:solidFill>
                <a:latin typeface="Times New Roman" pitchFamily="18" charset="0"/>
                <a:cs typeface="Times New Roman" pitchFamily="18" charset="0"/>
              </a:rPr>
              <a:t>  </a:t>
            </a:r>
            <a:r>
              <a:rPr lang="pt-BR" sz="4500" b="1" i="1" dirty="0" smtClean="0">
                <a:solidFill>
                  <a:schemeClr val="bg1"/>
                </a:solidFill>
                <a:latin typeface="Times New Roman" pitchFamily="18" charset="0"/>
                <a:cs typeface="Times New Roman" pitchFamily="18" charset="0"/>
              </a:rPr>
              <a:t>[</a:t>
            </a:r>
            <a:r>
              <a:rPr lang="pt-BR" sz="4500" b="1" i="1" dirty="0">
                <a:solidFill>
                  <a:schemeClr val="bg1"/>
                </a:solidFill>
                <a:latin typeface="Times New Roman" pitchFamily="18" charset="0"/>
                <a:cs typeface="Times New Roman" pitchFamily="18" charset="0"/>
              </a:rPr>
              <a:t>Evangelismo, pág. 396].</a:t>
            </a:r>
            <a:endParaRPr lang="pt-BR" sz="4500" i="1" dirty="0">
              <a:solidFill>
                <a:schemeClr val="bg1"/>
              </a:solidFill>
              <a:latin typeface="Times New Roman" pitchFamily="18" charset="0"/>
              <a:cs typeface="Times New Roman" pitchFamily="18" charset="0"/>
            </a:endParaRPr>
          </a:p>
          <a:p>
            <a:pPr marL="0" indent="0" algn="ctr">
              <a:buNone/>
            </a:pPr>
            <a:r>
              <a:rPr lang="pt-BR" sz="4500" b="1" i="1" dirty="0">
                <a:solidFill>
                  <a:schemeClr val="bg1"/>
                </a:solidFill>
                <a:latin typeface="Times New Roman" pitchFamily="18" charset="0"/>
                <a:cs typeface="Times New Roman" pitchFamily="18" charset="0"/>
              </a:rPr>
              <a:t> </a:t>
            </a:r>
            <a:endParaRPr lang="pt-BR" sz="4500" i="1" dirty="0">
              <a:solidFill>
                <a:schemeClr val="bg1"/>
              </a:solidFill>
              <a:latin typeface="Times New Roman" pitchFamily="18" charset="0"/>
              <a:cs typeface="Times New Roman" pitchFamily="18" charset="0"/>
            </a:endParaRPr>
          </a:p>
          <a:p>
            <a:pPr marL="0" indent="0">
              <a:buNone/>
            </a:pPr>
            <a:r>
              <a:rPr lang="pt-BR" b="1" dirty="0"/>
              <a:t> </a:t>
            </a:r>
            <a:endParaRPr lang="pt-BR" dirty="0"/>
          </a:p>
          <a:p>
            <a:pPr marL="0" indent="0">
              <a:buNone/>
            </a:pPr>
            <a:endParaRPr lang="pt-BR" dirty="0"/>
          </a:p>
        </p:txBody>
      </p:sp>
    </p:spTree>
    <p:extLst>
      <p:ext uri="{BB962C8B-B14F-4D97-AF65-F5344CB8AC3E}">
        <p14:creationId xmlns:p14="http://schemas.microsoft.com/office/powerpoint/2010/main" val="31512089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wheel(1)">
                                      <p:cBhvr>
                                        <p:cTn id="12" dur="20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heel(1)">
                                      <p:cBhvr>
                                        <p:cTn id="17"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E:\Drive\Fundos para Slides\Fondos Especiales\IB-136.jp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88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Espaço Reservado para Conteúdo 1"/>
          <p:cNvSpPr>
            <a:spLocks noGrp="1"/>
          </p:cNvSpPr>
          <p:nvPr>
            <p:ph sz="quarter" idx="13"/>
          </p:nvPr>
        </p:nvSpPr>
        <p:spPr>
          <a:xfrm>
            <a:off x="2771800" y="483518"/>
            <a:ext cx="5544616" cy="4443958"/>
          </a:xfrm>
        </p:spPr>
        <p:txBody>
          <a:bodyPr>
            <a:normAutofit fontScale="70000" lnSpcReduction="20000"/>
          </a:bodyPr>
          <a:lstStyle/>
          <a:p>
            <a:pPr marL="0" indent="0" algn="ctr">
              <a:buNone/>
            </a:pPr>
            <a:r>
              <a:rPr lang="pt-BR" sz="4000" b="1" dirty="0" smtClean="0">
                <a:solidFill>
                  <a:schemeClr val="tx1"/>
                </a:solidFill>
                <a:latin typeface="Times New Roman" pitchFamily="18" charset="0"/>
                <a:cs typeface="Times New Roman" pitchFamily="18" charset="0"/>
              </a:rPr>
              <a:t> “</a:t>
            </a:r>
            <a:r>
              <a:rPr lang="pt-BR" sz="4000" b="1" dirty="0">
                <a:solidFill>
                  <a:schemeClr val="tx1"/>
                </a:solidFill>
                <a:latin typeface="Times New Roman" pitchFamily="18" charset="0"/>
                <a:cs typeface="Times New Roman" pitchFamily="18" charset="0"/>
              </a:rPr>
              <a:t>Estamos lidando com assuntos que envolvem interesses eternos, </a:t>
            </a:r>
            <a:r>
              <a:rPr lang="pt-BR" sz="4000" b="1" dirty="0">
                <a:solidFill>
                  <a:srgbClr val="C00000"/>
                </a:solidFill>
                <a:latin typeface="Times New Roman" pitchFamily="18" charset="0"/>
                <a:cs typeface="Times New Roman" pitchFamily="18" charset="0"/>
              </a:rPr>
              <a:t>e não devemos em coisa alguma imitar o mundo. </a:t>
            </a:r>
            <a:r>
              <a:rPr lang="pt-BR" sz="4000" b="1" dirty="0">
                <a:solidFill>
                  <a:schemeClr val="tx1"/>
                </a:solidFill>
                <a:latin typeface="Times New Roman" pitchFamily="18" charset="0"/>
                <a:cs typeface="Times New Roman" pitchFamily="18" charset="0"/>
              </a:rPr>
              <a:t>Temos que seguir de perto os passos de Cristo. ...</a:t>
            </a:r>
            <a:r>
              <a:rPr lang="pt-BR" sz="4000" dirty="0">
                <a:solidFill>
                  <a:schemeClr val="tx1"/>
                </a:solidFill>
                <a:latin typeface="Times New Roman" pitchFamily="18" charset="0"/>
                <a:cs typeface="Times New Roman" pitchFamily="18" charset="0"/>
              </a:rPr>
              <a:t> </a:t>
            </a:r>
            <a:r>
              <a:rPr lang="pt-BR" sz="4000" b="1" dirty="0">
                <a:solidFill>
                  <a:schemeClr val="tx1"/>
                </a:solidFill>
                <a:latin typeface="Times New Roman" pitchFamily="18" charset="0"/>
                <a:cs typeface="Times New Roman" pitchFamily="18" charset="0"/>
              </a:rPr>
              <a:t>Nosso bom êxito dependerá de realizarmos a obra com a simplicidade com que Cristo a realizou</a:t>
            </a:r>
            <a:r>
              <a:rPr lang="pt-BR" sz="4000" b="1" dirty="0">
                <a:solidFill>
                  <a:srgbClr val="C00000"/>
                </a:solidFill>
                <a:latin typeface="Times New Roman" pitchFamily="18" charset="0"/>
                <a:cs typeface="Times New Roman" pitchFamily="18" charset="0"/>
              </a:rPr>
              <a:t>, sem nenhuma demonstração teatral.” </a:t>
            </a:r>
            <a:endParaRPr lang="pt-BR" sz="4000" b="1" dirty="0" smtClean="0">
              <a:solidFill>
                <a:srgbClr val="C00000"/>
              </a:solidFill>
              <a:latin typeface="Times New Roman" pitchFamily="18" charset="0"/>
              <a:cs typeface="Times New Roman" pitchFamily="18" charset="0"/>
            </a:endParaRPr>
          </a:p>
          <a:p>
            <a:pPr marL="0" indent="0" algn="ctr">
              <a:buNone/>
            </a:pPr>
            <a:r>
              <a:rPr lang="pt-BR" sz="3000" b="1" i="1" dirty="0" smtClean="0">
                <a:solidFill>
                  <a:srgbClr val="000000"/>
                </a:solidFill>
                <a:latin typeface="Times New Roman" pitchFamily="18" charset="0"/>
                <a:cs typeface="Times New Roman" pitchFamily="18" charset="0"/>
              </a:rPr>
              <a:t>[</a:t>
            </a:r>
            <a:r>
              <a:rPr lang="pt-BR" sz="3000" b="1" i="1" dirty="0">
                <a:solidFill>
                  <a:srgbClr val="000000"/>
                </a:solidFill>
                <a:latin typeface="Times New Roman" pitchFamily="18" charset="0"/>
                <a:cs typeface="Times New Roman" pitchFamily="18" charset="0"/>
              </a:rPr>
              <a:t>Evangelismo, pág. 139].</a:t>
            </a:r>
            <a:endParaRPr lang="pt-BR" sz="3000" i="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5963635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circle(in)">
                                      <p:cBhvr>
                                        <p:cTn id="7" dur="20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Documents and Settings\roberto motta\Desktop\Imagens 2\Imagens Bíblicas\Tempo do Fim-Sinais da Volta\Violência\boy tv destroyer gun.jpg"/>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1"/>
            <a:ext cx="9144000" cy="5143499"/>
          </a:xfrm>
          <a:prstGeom prst="rect">
            <a:avLst/>
          </a:prstGeom>
          <a:ln>
            <a:noFill/>
          </a:ln>
          <a:effectLst>
            <a:softEdge rad="112500"/>
          </a:effectLst>
          <a:extLst/>
        </p:spPr>
      </p:pic>
      <p:sp>
        <p:nvSpPr>
          <p:cNvPr id="2" name="Espaço Reservado para Conteúdo 1"/>
          <p:cNvSpPr>
            <a:spLocks noGrp="1"/>
          </p:cNvSpPr>
          <p:nvPr>
            <p:ph sz="quarter" idx="13"/>
          </p:nvPr>
        </p:nvSpPr>
        <p:spPr>
          <a:xfrm>
            <a:off x="-2340768" y="-236562"/>
            <a:ext cx="9144000" cy="810090"/>
          </a:xfrm>
        </p:spPr>
        <p:txBody>
          <a:bodyPr>
            <a:normAutofit fontScale="25000" lnSpcReduction="20000"/>
          </a:bodyPr>
          <a:lstStyle/>
          <a:p>
            <a:pPr marL="0" indent="0" algn="ctr">
              <a:buNone/>
            </a:pPr>
            <a:endParaRPr lang="pt-BR" dirty="0" smtClean="0">
              <a:solidFill>
                <a:schemeClr val="bg1"/>
              </a:solidFill>
            </a:endParaRPr>
          </a:p>
          <a:p>
            <a:pPr marL="0" indent="0" algn="ctr">
              <a:buNone/>
            </a:pPr>
            <a:endParaRPr lang="pt-BR" sz="7200" dirty="0" smtClean="0">
              <a:solidFill>
                <a:schemeClr val="bg1"/>
              </a:solidFill>
              <a:latin typeface="Times New Roman" pitchFamily="18" charset="0"/>
              <a:cs typeface="Times New Roman" pitchFamily="18" charset="0"/>
            </a:endParaRPr>
          </a:p>
          <a:p>
            <a:pPr marL="0" indent="0" algn="ctr">
              <a:buNone/>
            </a:pPr>
            <a:endParaRPr lang="pt-BR" sz="7200" dirty="0">
              <a:solidFill>
                <a:schemeClr val="bg1"/>
              </a:solidFill>
              <a:latin typeface="Times New Roman" pitchFamily="18" charset="0"/>
              <a:cs typeface="Times New Roman" pitchFamily="18" charset="0"/>
            </a:endParaRPr>
          </a:p>
          <a:p>
            <a:pPr marL="0" indent="0" algn="ctr">
              <a:buNone/>
            </a:pPr>
            <a:endParaRPr lang="pt-BR" sz="7200" dirty="0" smtClean="0">
              <a:solidFill>
                <a:schemeClr val="bg1"/>
              </a:solidFill>
              <a:latin typeface="Times New Roman" pitchFamily="18" charset="0"/>
              <a:cs typeface="Times New Roman" pitchFamily="18" charset="0"/>
            </a:endParaRPr>
          </a:p>
          <a:p>
            <a:pPr marL="0" indent="0" algn="ctr">
              <a:buNone/>
            </a:pPr>
            <a:r>
              <a:rPr lang="pt-BR" sz="8800" dirty="0" smtClean="0">
                <a:solidFill>
                  <a:schemeClr val="bg1"/>
                </a:solidFill>
                <a:effectLst>
                  <a:glow rad="228600">
                    <a:srgbClr val="FFC000">
                      <a:alpha val="40000"/>
                    </a:srgbClr>
                  </a:glow>
                </a:effectLst>
                <a:latin typeface="Times New Roman" pitchFamily="18" charset="0"/>
                <a:cs typeface="Times New Roman" pitchFamily="18" charset="0"/>
              </a:rPr>
              <a:t>AS CONSEQUÊNCIAS </a:t>
            </a:r>
            <a:endParaRPr lang="pt-BR" sz="8800" dirty="0" smtClean="0">
              <a:solidFill>
                <a:schemeClr val="bg1"/>
              </a:solidFill>
              <a:effectLst>
                <a:glow rad="228600">
                  <a:srgbClr val="FFC000">
                    <a:alpha val="40000"/>
                  </a:srgbClr>
                </a:glow>
              </a:effectLst>
              <a:latin typeface="Times New Roman" pitchFamily="18" charset="0"/>
              <a:cs typeface="Times New Roman" pitchFamily="18" charset="0"/>
            </a:endParaRPr>
          </a:p>
          <a:p>
            <a:pPr marL="0" indent="0" algn="ctr">
              <a:buNone/>
            </a:pPr>
            <a:r>
              <a:rPr lang="pt-BR" sz="8800" dirty="0" smtClean="0">
                <a:solidFill>
                  <a:schemeClr val="bg1"/>
                </a:solidFill>
                <a:effectLst>
                  <a:glow rad="228600">
                    <a:srgbClr val="FFC000">
                      <a:alpha val="40000"/>
                    </a:srgbClr>
                  </a:glow>
                </a:effectLst>
                <a:latin typeface="Times New Roman" pitchFamily="18" charset="0"/>
                <a:cs typeface="Times New Roman" pitchFamily="18" charset="0"/>
              </a:rPr>
              <a:t>DO </a:t>
            </a:r>
            <a:r>
              <a:rPr lang="pt-BR" sz="8800" dirty="0" smtClean="0">
                <a:solidFill>
                  <a:schemeClr val="bg1"/>
                </a:solidFill>
                <a:effectLst>
                  <a:glow rad="228600">
                    <a:srgbClr val="FFC000">
                      <a:alpha val="40000"/>
                    </a:srgbClr>
                  </a:glow>
                </a:effectLst>
                <a:latin typeface="Times New Roman" pitchFamily="18" charset="0"/>
                <a:cs typeface="Times New Roman" pitchFamily="18" charset="0"/>
              </a:rPr>
              <a:t>TEATRO.</a:t>
            </a:r>
            <a:endParaRPr lang="pt-BR" sz="8800" dirty="0">
              <a:solidFill>
                <a:schemeClr val="bg1"/>
              </a:solidFill>
              <a:effectLst>
                <a:glow rad="228600">
                  <a:srgbClr val="FFC000">
                    <a:alpha val="40000"/>
                  </a:srgbClr>
                </a:glow>
              </a:effectLst>
              <a:latin typeface="Times New Roman" pitchFamily="18" charset="0"/>
              <a:cs typeface="Times New Roman" pitchFamily="18" charset="0"/>
            </a:endParaRPr>
          </a:p>
          <a:p>
            <a:pPr marL="0" indent="0" algn="ctr">
              <a:buNone/>
            </a:pPr>
            <a:endParaRPr lang="pt-BR" sz="17600" dirty="0">
              <a:solidFill>
                <a:schemeClr val="bg1"/>
              </a:solidFill>
              <a:effectLst>
                <a:glow rad="228600">
                  <a:srgbClr val="FFC000">
                    <a:alpha val="40000"/>
                  </a:srgbClr>
                </a:glow>
              </a:effectLst>
            </a:endParaRPr>
          </a:p>
        </p:txBody>
      </p:sp>
    </p:spTree>
    <p:extLst>
      <p:ext uri="{BB962C8B-B14F-4D97-AF65-F5344CB8AC3E}">
        <p14:creationId xmlns:p14="http://schemas.microsoft.com/office/powerpoint/2010/main" val="7435381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 calcmode="lin" valueType="num">
                                      <p:cBhvr>
                                        <p:cTn id="15" dur="1000" fill="hold"/>
                                        <p:tgtEl>
                                          <p:spTgt spid="2">
                                            <p:txEl>
                                              <p:pRg st="4" end="4"/>
                                            </p:txEl>
                                          </p:spTgt>
                                        </p:tgtEl>
                                        <p:attrNameLst>
                                          <p:attrName>ppt_w</p:attrName>
                                        </p:attrNameLst>
                                      </p:cBhvr>
                                      <p:tavLst>
                                        <p:tav tm="0">
                                          <p:val>
                                            <p:fltVal val="0"/>
                                          </p:val>
                                        </p:tav>
                                        <p:tav tm="100000">
                                          <p:val>
                                            <p:strVal val="#ppt_w"/>
                                          </p:val>
                                        </p:tav>
                                      </p:tavLst>
                                    </p:anim>
                                    <p:anim calcmode="lin" valueType="num">
                                      <p:cBhvr>
                                        <p:cTn id="16" dur="1000" fill="hold"/>
                                        <p:tgtEl>
                                          <p:spTgt spid="2">
                                            <p:txEl>
                                              <p:pRg st="4" end="4"/>
                                            </p:txEl>
                                          </p:spTgt>
                                        </p:tgtEl>
                                        <p:attrNameLst>
                                          <p:attrName>ppt_h</p:attrName>
                                        </p:attrNameLst>
                                      </p:cBhvr>
                                      <p:tavLst>
                                        <p:tav tm="0">
                                          <p:val>
                                            <p:fltVal val="0"/>
                                          </p:val>
                                        </p:tav>
                                        <p:tav tm="100000">
                                          <p:val>
                                            <p:strVal val="#ppt_h"/>
                                          </p:val>
                                        </p:tav>
                                      </p:tavLst>
                                    </p:anim>
                                    <p:anim calcmode="lin" valueType="num">
                                      <p:cBhvr>
                                        <p:cTn id="17" dur="1000" fill="hold"/>
                                        <p:tgtEl>
                                          <p:spTgt spid="2">
                                            <p:txEl>
                                              <p:pRg st="4" end="4"/>
                                            </p:txEl>
                                          </p:spTgt>
                                        </p:tgtEl>
                                        <p:attrNameLst>
                                          <p:attrName>style.rotation</p:attrName>
                                        </p:attrNameLst>
                                      </p:cBhvr>
                                      <p:tavLst>
                                        <p:tav tm="0">
                                          <p:val>
                                            <p:fltVal val="90"/>
                                          </p:val>
                                        </p:tav>
                                        <p:tav tm="100000">
                                          <p:val>
                                            <p:fltVal val="0"/>
                                          </p:val>
                                        </p:tav>
                                      </p:tavLst>
                                    </p:anim>
                                    <p:animEffect transition="in" filter="fade">
                                      <p:cBhvr>
                                        <p:cTn id="18" dur="1000"/>
                                        <p:tgtEl>
                                          <p:spTgt spid="2">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 calcmode="lin" valueType="num">
                                      <p:cBhvr>
                                        <p:cTn id="23" dur="1000" fill="hold"/>
                                        <p:tgtEl>
                                          <p:spTgt spid="2">
                                            <p:txEl>
                                              <p:pRg st="5" end="5"/>
                                            </p:txEl>
                                          </p:spTgt>
                                        </p:tgtEl>
                                        <p:attrNameLst>
                                          <p:attrName>ppt_w</p:attrName>
                                        </p:attrNameLst>
                                      </p:cBhvr>
                                      <p:tavLst>
                                        <p:tav tm="0">
                                          <p:val>
                                            <p:fltVal val="0"/>
                                          </p:val>
                                        </p:tav>
                                        <p:tav tm="100000">
                                          <p:val>
                                            <p:strVal val="#ppt_w"/>
                                          </p:val>
                                        </p:tav>
                                      </p:tavLst>
                                    </p:anim>
                                    <p:anim calcmode="lin" valueType="num">
                                      <p:cBhvr>
                                        <p:cTn id="24" dur="1000" fill="hold"/>
                                        <p:tgtEl>
                                          <p:spTgt spid="2">
                                            <p:txEl>
                                              <p:pRg st="5" end="5"/>
                                            </p:txEl>
                                          </p:spTgt>
                                        </p:tgtEl>
                                        <p:attrNameLst>
                                          <p:attrName>ppt_h</p:attrName>
                                        </p:attrNameLst>
                                      </p:cBhvr>
                                      <p:tavLst>
                                        <p:tav tm="0">
                                          <p:val>
                                            <p:fltVal val="0"/>
                                          </p:val>
                                        </p:tav>
                                        <p:tav tm="100000">
                                          <p:val>
                                            <p:strVal val="#ppt_h"/>
                                          </p:val>
                                        </p:tav>
                                      </p:tavLst>
                                    </p:anim>
                                    <p:anim calcmode="lin" valueType="num">
                                      <p:cBhvr>
                                        <p:cTn id="25" dur="1000" fill="hold"/>
                                        <p:tgtEl>
                                          <p:spTgt spid="2">
                                            <p:txEl>
                                              <p:pRg st="5" end="5"/>
                                            </p:txEl>
                                          </p:spTgt>
                                        </p:tgtEl>
                                        <p:attrNameLst>
                                          <p:attrName>style.rotation</p:attrName>
                                        </p:attrNameLst>
                                      </p:cBhvr>
                                      <p:tavLst>
                                        <p:tav tm="0">
                                          <p:val>
                                            <p:fltVal val="90"/>
                                          </p:val>
                                        </p:tav>
                                        <p:tav tm="100000">
                                          <p:val>
                                            <p:fltVal val="0"/>
                                          </p:val>
                                        </p:tav>
                                      </p:tavLst>
                                    </p:anim>
                                    <p:animEffect transition="in" filter="fade">
                                      <p:cBhvr>
                                        <p:cTn id="26" dur="1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EGW.BMP"/>
          <p:cNvPicPr/>
          <p:nvPr/>
        </p:nvPicPr>
        <p:blipFill>
          <a:blip r:embed="rId2"/>
          <a:stretch>
            <a:fillRect/>
          </a:stretch>
        </p:blipFill>
        <p:spPr>
          <a:xfrm>
            <a:off x="4932041" y="0"/>
            <a:ext cx="4211959" cy="5143500"/>
          </a:xfrm>
          <a:prstGeom prst="rect">
            <a:avLst/>
          </a:prstGeom>
          <a:ln>
            <a:noFill/>
          </a:ln>
          <a:effectLst>
            <a:softEdge rad="112500"/>
          </a:effectLst>
        </p:spPr>
      </p:pic>
      <p:sp>
        <p:nvSpPr>
          <p:cNvPr id="2" name="Espaço Reservado para Conteúdo 1"/>
          <p:cNvSpPr>
            <a:spLocks noGrp="1"/>
          </p:cNvSpPr>
          <p:nvPr>
            <p:ph sz="quarter" idx="13"/>
          </p:nvPr>
        </p:nvSpPr>
        <p:spPr>
          <a:xfrm>
            <a:off x="395536" y="339502"/>
            <a:ext cx="4355976" cy="4587974"/>
          </a:xfrm>
        </p:spPr>
        <p:txBody>
          <a:bodyPr>
            <a:normAutofit fontScale="62500" lnSpcReduction="20000"/>
          </a:bodyPr>
          <a:lstStyle/>
          <a:p>
            <a:pPr marL="0" indent="0" algn="ctr">
              <a:buNone/>
            </a:pPr>
            <a:r>
              <a:rPr lang="pt-BR" sz="3600" dirty="0">
                <a:solidFill>
                  <a:srgbClr val="000000"/>
                </a:solidFill>
                <a:latin typeface="Times New Roman" pitchFamily="18" charset="0"/>
                <a:cs typeface="Times New Roman" pitchFamily="18" charset="0"/>
              </a:rPr>
              <a:t>“Entre as casas de diversões, </a:t>
            </a:r>
            <a:r>
              <a:rPr lang="pt-BR" sz="3600" dirty="0">
                <a:solidFill>
                  <a:srgbClr val="C00000"/>
                </a:solidFill>
                <a:latin typeface="Times New Roman" pitchFamily="18" charset="0"/>
                <a:cs typeface="Times New Roman" pitchFamily="18" charset="0"/>
              </a:rPr>
              <a:t>a mais perigosa é o teatro.</a:t>
            </a:r>
            <a:r>
              <a:rPr lang="pt-BR" sz="3600" dirty="0">
                <a:solidFill>
                  <a:srgbClr val="000000"/>
                </a:solidFill>
                <a:latin typeface="Times New Roman" pitchFamily="18" charset="0"/>
                <a:cs typeface="Times New Roman" pitchFamily="18" charset="0"/>
              </a:rPr>
              <a:t> Em lugar de ser uma escola de moralidade e virtude, como costuma ser chamada, é ele justamente o viveiro da imoralidade. Os </a:t>
            </a:r>
            <a:r>
              <a:rPr lang="pt-BR" sz="3600" dirty="0">
                <a:solidFill>
                  <a:srgbClr val="C00000"/>
                </a:solidFill>
                <a:latin typeface="Times New Roman" pitchFamily="18" charset="0"/>
                <a:cs typeface="Times New Roman" pitchFamily="18" charset="0"/>
              </a:rPr>
              <a:t>hábitos </a:t>
            </a:r>
            <a:r>
              <a:rPr lang="pt-BR" sz="3600" dirty="0" smtClean="0">
                <a:solidFill>
                  <a:srgbClr val="C00000"/>
                </a:solidFill>
                <a:latin typeface="Times New Roman" pitchFamily="18" charset="0"/>
                <a:cs typeface="Times New Roman" pitchFamily="18" charset="0"/>
              </a:rPr>
              <a:t>viciosos </a:t>
            </a:r>
            <a:r>
              <a:rPr lang="pt-BR" sz="3600" dirty="0" smtClean="0">
                <a:solidFill>
                  <a:schemeClr val="tx1"/>
                </a:solidFill>
                <a:latin typeface="Times New Roman" pitchFamily="18" charset="0"/>
                <a:cs typeface="Times New Roman" pitchFamily="18" charset="0"/>
              </a:rPr>
              <a:t>e as tendências pecaminosas são fortalecidos e </a:t>
            </a:r>
            <a:r>
              <a:rPr lang="pt-BR" sz="3600" dirty="0">
                <a:solidFill>
                  <a:schemeClr val="tx1"/>
                </a:solidFill>
                <a:latin typeface="Times New Roman" pitchFamily="18" charset="0"/>
                <a:cs typeface="Times New Roman" pitchFamily="18" charset="0"/>
              </a:rPr>
              <a:t>confirmados por esses entretenimentos. </a:t>
            </a:r>
            <a:r>
              <a:rPr lang="pt-BR" sz="3600" dirty="0" smtClean="0">
                <a:solidFill>
                  <a:schemeClr val="tx1"/>
                </a:solidFill>
                <a:latin typeface="Times New Roman" pitchFamily="18" charset="0"/>
                <a:cs typeface="Times New Roman" pitchFamily="18" charset="0"/>
              </a:rPr>
              <a:t>As </a:t>
            </a:r>
            <a:r>
              <a:rPr lang="pt-BR" sz="3600" dirty="0">
                <a:solidFill>
                  <a:schemeClr val="tx1"/>
                </a:solidFill>
                <a:latin typeface="Times New Roman" pitchFamily="18" charset="0"/>
                <a:cs typeface="Times New Roman" pitchFamily="18" charset="0"/>
              </a:rPr>
              <a:t>cantigas baixas, os gestos, expressões e atitudes indecentes </a:t>
            </a:r>
            <a:r>
              <a:rPr lang="pt-BR" sz="3600" dirty="0">
                <a:solidFill>
                  <a:srgbClr val="C00000"/>
                </a:solidFill>
                <a:latin typeface="Times New Roman" pitchFamily="18" charset="0"/>
                <a:cs typeface="Times New Roman" pitchFamily="18" charset="0"/>
              </a:rPr>
              <a:t>corrompem a imaginação e rebaixam a moral</a:t>
            </a:r>
            <a:r>
              <a:rPr lang="pt-BR" sz="3600" dirty="0" smtClean="0">
                <a:solidFill>
                  <a:srgbClr val="C00000"/>
                </a:solidFill>
                <a:latin typeface="Times New Roman" pitchFamily="18" charset="0"/>
                <a:cs typeface="Times New Roman" pitchFamily="18" charset="0"/>
              </a:rPr>
              <a:t>.            </a:t>
            </a:r>
          </a:p>
          <a:p>
            <a:pPr marL="0" indent="0" algn="just">
              <a:buNone/>
            </a:pPr>
            <a:r>
              <a:rPr lang="pt-BR" sz="3600" b="1" i="1" dirty="0" smtClean="0">
                <a:solidFill>
                  <a:srgbClr val="0070C0"/>
                </a:solidFill>
                <a:latin typeface="Times New Roman" pitchFamily="18" charset="0"/>
                <a:cs typeface="Times New Roman" pitchFamily="18" charset="0"/>
              </a:rPr>
              <a:t>                            </a:t>
            </a:r>
          </a:p>
          <a:p>
            <a:pPr marL="0" indent="0" algn="just">
              <a:buNone/>
            </a:pPr>
            <a:r>
              <a:rPr lang="pt-BR" sz="3300" b="1" i="1" dirty="0" smtClean="0">
                <a:solidFill>
                  <a:srgbClr val="0070C0"/>
                </a:solidFill>
                <a:latin typeface="Times New Roman" pitchFamily="18" charset="0"/>
                <a:cs typeface="Times New Roman" pitchFamily="18" charset="0"/>
              </a:rPr>
              <a:t>                           </a:t>
            </a:r>
            <a:r>
              <a:rPr lang="pt-BR" sz="3300" b="1" i="1" dirty="0" smtClean="0">
                <a:solidFill>
                  <a:srgbClr val="000000"/>
                </a:solidFill>
                <a:latin typeface="Times New Roman" pitchFamily="18" charset="0"/>
                <a:cs typeface="Times New Roman" pitchFamily="18" charset="0"/>
              </a:rPr>
              <a:t>  [Continua].</a:t>
            </a:r>
            <a:endParaRPr lang="pt-BR" sz="3300" b="1" i="1" dirty="0">
              <a:solidFill>
                <a:srgbClr val="000000"/>
              </a:solidFill>
              <a:latin typeface="Times New Roman" pitchFamily="18" charset="0"/>
              <a:cs typeface="Times New Roman" pitchFamily="18" charset="0"/>
            </a:endParaRPr>
          </a:p>
          <a:p>
            <a:pPr marL="0" indent="0">
              <a:buNone/>
            </a:pPr>
            <a:endParaRPr lang="pt-BR" dirty="0"/>
          </a:p>
        </p:txBody>
      </p:sp>
    </p:spTree>
    <p:extLst>
      <p:ext uri="{BB962C8B-B14F-4D97-AF65-F5344CB8AC3E}">
        <p14:creationId xmlns:p14="http://schemas.microsoft.com/office/powerpoint/2010/main" val="265538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barn(inVertical)">
                                      <p:cBhvr>
                                        <p:cTn id="2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roberto motta\Desktop\Imagens 2\Imagens Bíblicas\Tempo do Fim-Sinais da Volta\Violência\boy tv destroyer gun.jpg"/>
          <p:cNvPicPr/>
          <p:nvPr/>
        </p:nvPicPr>
        <p:blipFill rotWithShape="1">
          <a:blip r:embed="rId2">
            <a:extLst>
              <a:ext uri="{28A0092B-C50C-407E-A947-70E740481C1C}">
                <a14:useLocalDpi xmlns:a14="http://schemas.microsoft.com/office/drawing/2010/main" val="0"/>
              </a:ext>
            </a:extLst>
          </a:blip>
          <a:srcRect l="20782" t="7479" r="8057"/>
          <a:stretch/>
        </p:blipFill>
        <p:spPr bwMode="auto">
          <a:xfrm>
            <a:off x="323528" y="195486"/>
            <a:ext cx="3663462" cy="4758795"/>
          </a:xfrm>
          <a:prstGeom prst="rect">
            <a:avLst/>
          </a:prstGeom>
          <a:ln>
            <a:noFill/>
          </a:ln>
          <a:effectLst>
            <a:softEdge rad="112500"/>
          </a:effectLst>
          <a:extLst/>
        </p:spPr>
      </p:pic>
      <p:sp>
        <p:nvSpPr>
          <p:cNvPr id="2" name="Espaço Reservado para Conteúdo 1"/>
          <p:cNvSpPr>
            <a:spLocks noGrp="1"/>
          </p:cNvSpPr>
          <p:nvPr>
            <p:ph sz="quarter" idx="13"/>
          </p:nvPr>
        </p:nvSpPr>
        <p:spPr>
          <a:xfrm>
            <a:off x="4211960" y="267494"/>
            <a:ext cx="4392488" cy="4731990"/>
          </a:xfrm>
        </p:spPr>
        <p:txBody>
          <a:bodyPr>
            <a:normAutofit fontScale="62500" lnSpcReduction="20000"/>
          </a:bodyPr>
          <a:lstStyle/>
          <a:p>
            <a:pPr marL="0" indent="0" algn="ctr">
              <a:buNone/>
            </a:pPr>
            <a:r>
              <a:rPr lang="pt-BR" dirty="0">
                <a:solidFill>
                  <a:srgbClr val="000000"/>
                </a:solidFill>
              </a:rPr>
              <a:t> </a:t>
            </a:r>
            <a:r>
              <a:rPr lang="pt-BR" sz="3600" dirty="0">
                <a:solidFill>
                  <a:srgbClr val="000000"/>
                </a:solidFill>
                <a:latin typeface="Times New Roman" pitchFamily="18" charset="0"/>
                <a:cs typeface="Times New Roman" pitchFamily="18" charset="0"/>
              </a:rPr>
              <a:t>Todo jovem que assiste habitualmente a tais exibições </a:t>
            </a:r>
            <a:r>
              <a:rPr lang="pt-BR" sz="3600" dirty="0">
                <a:solidFill>
                  <a:srgbClr val="FF0000"/>
                </a:solidFill>
                <a:latin typeface="Times New Roman" pitchFamily="18" charset="0"/>
                <a:cs typeface="Times New Roman" pitchFamily="18" charset="0"/>
              </a:rPr>
              <a:t>será corrompido em princípio. </a:t>
            </a:r>
            <a:r>
              <a:rPr lang="pt-BR" sz="3600" dirty="0">
                <a:solidFill>
                  <a:srgbClr val="000000"/>
                </a:solidFill>
                <a:latin typeface="Times New Roman" pitchFamily="18" charset="0"/>
                <a:cs typeface="Times New Roman" pitchFamily="18" charset="0"/>
              </a:rPr>
              <a:t>Não existe em nosso país influência mais poderosa para corromper a imaginação, </a:t>
            </a:r>
            <a:r>
              <a:rPr lang="pt-BR" sz="3600" dirty="0">
                <a:solidFill>
                  <a:srgbClr val="FF0000"/>
                </a:solidFill>
                <a:latin typeface="Times New Roman" pitchFamily="18" charset="0"/>
                <a:cs typeface="Times New Roman" pitchFamily="18" charset="0"/>
              </a:rPr>
              <a:t>destruir as impressões religiosas </a:t>
            </a:r>
            <a:r>
              <a:rPr lang="pt-BR" sz="3600" dirty="0">
                <a:solidFill>
                  <a:srgbClr val="000000"/>
                </a:solidFill>
                <a:latin typeface="Times New Roman" pitchFamily="18" charset="0"/>
                <a:cs typeface="Times New Roman" pitchFamily="18" charset="0"/>
              </a:rPr>
              <a:t>e enfraquecer o gosto pelos prazeres tranqüilos e as sóbrias realidades da vida, </a:t>
            </a:r>
            <a:r>
              <a:rPr lang="pt-BR" sz="3600" dirty="0">
                <a:solidFill>
                  <a:srgbClr val="FF0000"/>
                </a:solidFill>
                <a:latin typeface="Times New Roman" pitchFamily="18" charset="0"/>
                <a:cs typeface="Times New Roman" pitchFamily="18" charset="0"/>
              </a:rPr>
              <a:t>do que as diversões teatrais. </a:t>
            </a:r>
            <a:r>
              <a:rPr lang="pt-BR" sz="3600" dirty="0">
                <a:solidFill>
                  <a:srgbClr val="000000"/>
                </a:solidFill>
                <a:latin typeface="Times New Roman" pitchFamily="18" charset="0"/>
                <a:cs typeface="Times New Roman" pitchFamily="18" charset="0"/>
              </a:rPr>
              <a:t>O gosto por estas cenas aumenta em cada transigência, assim como o desejo para com as bebidas intoxicantes se fortalece com seu uso.” </a:t>
            </a:r>
            <a:endParaRPr lang="pt-BR" sz="3600" dirty="0" smtClean="0">
              <a:solidFill>
                <a:srgbClr val="000000"/>
              </a:solidFill>
              <a:latin typeface="Times New Roman" pitchFamily="18" charset="0"/>
              <a:cs typeface="Times New Roman" pitchFamily="18" charset="0"/>
            </a:endParaRPr>
          </a:p>
          <a:p>
            <a:pPr marL="0" indent="0" algn="ctr">
              <a:buNone/>
            </a:pPr>
            <a:r>
              <a:rPr lang="pt-BR" sz="2800" b="1" i="1" dirty="0" smtClean="0">
                <a:solidFill>
                  <a:srgbClr val="000000"/>
                </a:solidFill>
                <a:latin typeface="Times New Roman" pitchFamily="18" charset="0"/>
                <a:cs typeface="Times New Roman" pitchFamily="18" charset="0"/>
              </a:rPr>
              <a:t>[Conselhos </a:t>
            </a:r>
            <a:r>
              <a:rPr lang="pt-BR" sz="2800" b="1" i="1" dirty="0">
                <a:solidFill>
                  <a:srgbClr val="000000"/>
                </a:solidFill>
                <a:latin typeface="Times New Roman" pitchFamily="18" charset="0"/>
                <a:cs typeface="Times New Roman" pitchFamily="18" charset="0"/>
              </a:rPr>
              <a:t>Sobre Educação, pág. </a:t>
            </a:r>
            <a:r>
              <a:rPr lang="pt-BR" sz="2800" b="1" i="1" dirty="0" smtClean="0">
                <a:solidFill>
                  <a:srgbClr val="000000"/>
                </a:solidFill>
                <a:latin typeface="Times New Roman" pitchFamily="18" charset="0"/>
                <a:cs typeface="Times New Roman" pitchFamily="18" charset="0"/>
              </a:rPr>
              <a:t>57].</a:t>
            </a:r>
            <a:endParaRPr lang="pt-BR" sz="2800" b="1" i="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4790842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3"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14"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15" dur="10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 calcmode="lin" valueType="num">
                                      <p:cBhvr>
                                        <p:cTn id="20"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1"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22"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23"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Alcoolismo4.jpg"/>
          <p:cNvPicPr/>
          <p:nvPr/>
        </p:nvPicPr>
        <p:blipFill rotWithShape="1">
          <a:blip r:embed="rId2">
            <a:extLst>
              <a:ext uri="{28A0092B-C50C-407E-A947-70E740481C1C}">
                <a14:useLocalDpi xmlns:a14="http://schemas.microsoft.com/office/drawing/2010/main" val="0"/>
              </a:ext>
            </a:extLst>
          </a:blip>
          <a:srcRect r="44495"/>
          <a:stretch/>
        </p:blipFill>
        <p:spPr bwMode="auto">
          <a:xfrm>
            <a:off x="-36512" y="0"/>
            <a:ext cx="2376264" cy="23557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http://www.angelus.ind.br/arquivos/fileconteudo/697_file.jpg"/>
          <p:cNvPicPr/>
          <p:nvPr/>
        </p:nvPicPr>
        <p:blipFill>
          <a:blip r:embed="rId3"/>
          <a:srcRect/>
          <a:stretch>
            <a:fillRect/>
          </a:stretch>
        </p:blipFill>
        <p:spPr bwMode="auto">
          <a:xfrm>
            <a:off x="6749624" y="0"/>
            <a:ext cx="2399036" cy="2355726"/>
          </a:xfrm>
          <a:prstGeom prst="rect">
            <a:avLst/>
          </a:prstGeom>
          <a:ln>
            <a:noFill/>
          </a:ln>
          <a:effectLst>
            <a:softEdge rad="112500"/>
          </a:effectLst>
        </p:spPr>
      </p:pic>
      <p:grpSp>
        <p:nvGrpSpPr>
          <p:cNvPr id="4" name="Group 5"/>
          <p:cNvGrpSpPr/>
          <p:nvPr/>
        </p:nvGrpSpPr>
        <p:grpSpPr bwMode="auto">
          <a:xfrm>
            <a:off x="107505" y="2463738"/>
            <a:ext cx="2046207" cy="2597773"/>
            <a:chOff x="0" y="0"/>
            <a:chExt cx="1496" cy="2343"/>
          </a:xfrm>
        </p:grpSpPr>
        <p:grpSp>
          <p:nvGrpSpPr>
            <p:cNvPr id="5" name="Group 6"/>
            <p:cNvGrpSpPr>
              <a:grpSpLocks/>
            </p:cNvGrpSpPr>
            <p:nvPr/>
          </p:nvGrpSpPr>
          <p:grpSpPr bwMode="auto">
            <a:xfrm>
              <a:off x="55" y="231"/>
              <a:ext cx="1441" cy="1859"/>
              <a:chOff x="55" y="231"/>
              <a:chExt cx="1441" cy="1859"/>
            </a:xfrm>
          </p:grpSpPr>
          <p:sp>
            <p:nvSpPr>
              <p:cNvPr id="143" name="Freeform 7"/>
              <p:cNvSpPr>
                <a:spLocks/>
              </p:cNvSpPr>
              <p:nvPr/>
            </p:nvSpPr>
            <p:spPr bwMode="gray">
              <a:xfrm>
                <a:off x="77" y="649"/>
                <a:ext cx="242" cy="330"/>
              </a:xfrm>
              <a:custGeom>
                <a:avLst/>
                <a:gdLst>
                  <a:gd name="T0" fmla="*/ 726 w 22"/>
                  <a:gd name="T1" fmla="*/ 0 h 30"/>
                  <a:gd name="T2" fmla="*/ 121 w 22"/>
                  <a:gd name="T3" fmla="*/ 1210 h 30"/>
                  <a:gd name="T4" fmla="*/ 1331 w 22"/>
                  <a:gd name="T5" fmla="*/ 3630 h 30"/>
                  <a:gd name="T6" fmla="*/ 2299 w 22"/>
                  <a:gd name="T7" fmla="*/ 2904 h 30"/>
                  <a:gd name="T8" fmla="*/ 2299 w 22"/>
                  <a:gd name="T9" fmla="*/ 2541 h 30"/>
                  <a:gd name="T10" fmla="*/ 2178 w 22"/>
                  <a:gd name="T11" fmla="*/ 1694 h 30"/>
                  <a:gd name="T12" fmla="*/ 2299 w 22"/>
                  <a:gd name="T13" fmla="*/ 968 h 30"/>
                  <a:gd name="T14" fmla="*/ 726 w 22"/>
                  <a:gd name="T15" fmla="*/ 0 h 30"/>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30"/>
                  <a:gd name="T26" fmla="*/ 22 w 22"/>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30">
                    <a:moveTo>
                      <a:pt x="6" y="0"/>
                    </a:moveTo>
                    <a:cubicBezTo>
                      <a:pt x="6" y="1"/>
                      <a:pt x="2" y="7"/>
                      <a:pt x="1" y="10"/>
                    </a:cubicBezTo>
                    <a:cubicBezTo>
                      <a:pt x="0" y="12"/>
                      <a:pt x="0" y="23"/>
                      <a:pt x="11" y="30"/>
                    </a:cubicBezTo>
                    <a:cubicBezTo>
                      <a:pt x="11" y="30"/>
                      <a:pt x="17" y="24"/>
                      <a:pt x="19" y="24"/>
                    </a:cubicBezTo>
                    <a:cubicBezTo>
                      <a:pt x="22" y="24"/>
                      <a:pt x="20" y="22"/>
                      <a:pt x="19" y="21"/>
                    </a:cubicBezTo>
                    <a:cubicBezTo>
                      <a:pt x="19" y="19"/>
                      <a:pt x="19" y="15"/>
                      <a:pt x="18" y="14"/>
                    </a:cubicBezTo>
                    <a:cubicBezTo>
                      <a:pt x="18" y="12"/>
                      <a:pt x="19" y="8"/>
                      <a:pt x="19" y="8"/>
                    </a:cubicBezTo>
                    <a:lnTo>
                      <a:pt x="6" y="0"/>
                    </a:lnTo>
                  </a:path>
                </a:pathLst>
              </a:custGeom>
              <a:solidFill>
                <a:srgbClr val="FBBC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44" name="Freeform 8"/>
              <p:cNvSpPr>
                <a:spLocks/>
              </p:cNvSpPr>
              <p:nvPr/>
            </p:nvSpPr>
            <p:spPr bwMode="gray">
              <a:xfrm>
                <a:off x="121" y="649"/>
                <a:ext cx="99" cy="88"/>
              </a:xfrm>
              <a:custGeom>
                <a:avLst/>
                <a:gdLst>
                  <a:gd name="T0" fmla="*/ 1089 w 9"/>
                  <a:gd name="T1" fmla="*/ 726 h 8"/>
                  <a:gd name="T2" fmla="*/ 605 w 9"/>
                  <a:gd name="T3" fmla="*/ 605 h 8"/>
                  <a:gd name="T4" fmla="*/ 363 w 9"/>
                  <a:gd name="T5" fmla="*/ 484 h 8"/>
                  <a:gd name="T6" fmla="*/ 121 w 9"/>
                  <a:gd name="T7" fmla="*/ 847 h 8"/>
                  <a:gd name="T8" fmla="*/ 242 w 9"/>
                  <a:gd name="T9" fmla="*/ 484 h 8"/>
                  <a:gd name="T10" fmla="*/ 242 w 9"/>
                  <a:gd name="T11" fmla="*/ 121 h 8"/>
                  <a:gd name="T12" fmla="*/ 1089 w 9"/>
                  <a:gd name="T13" fmla="*/ 726 h 8"/>
                  <a:gd name="T14" fmla="*/ 0 60000 65536"/>
                  <a:gd name="T15" fmla="*/ 0 60000 65536"/>
                  <a:gd name="T16" fmla="*/ 0 60000 65536"/>
                  <a:gd name="T17" fmla="*/ 0 60000 65536"/>
                  <a:gd name="T18" fmla="*/ 0 60000 65536"/>
                  <a:gd name="T19" fmla="*/ 0 60000 65536"/>
                  <a:gd name="T20" fmla="*/ 0 60000 65536"/>
                  <a:gd name="T21" fmla="*/ 0 w 9"/>
                  <a:gd name="T22" fmla="*/ 0 h 8"/>
                  <a:gd name="T23" fmla="*/ 9 w 9"/>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8">
                    <a:moveTo>
                      <a:pt x="9" y="6"/>
                    </a:moveTo>
                    <a:cubicBezTo>
                      <a:pt x="9" y="6"/>
                      <a:pt x="6" y="5"/>
                      <a:pt x="5" y="5"/>
                    </a:cubicBezTo>
                    <a:cubicBezTo>
                      <a:pt x="4" y="4"/>
                      <a:pt x="3" y="3"/>
                      <a:pt x="3" y="4"/>
                    </a:cubicBezTo>
                    <a:cubicBezTo>
                      <a:pt x="2" y="5"/>
                      <a:pt x="1" y="8"/>
                      <a:pt x="1" y="7"/>
                    </a:cubicBezTo>
                    <a:cubicBezTo>
                      <a:pt x="0" y="6"/>
                      <a:pt x="2" y="4"/>
                      <a:pt x="2" y="4"/>
                    </a:cubicBezTo>
                    <a:cubicBezTo>
                      <a:pt x="2" y="3"/>
                      <a:pt x="2" y="1"/>
                      <a:pt x="2" y="1"/>
                    </a:cubicBezTo>
                    <a:cubicBezTo>
                      <a:pt x="3" y="0"/>
                      <a:pt x="5" y="4"/>
                      <a:pt x="9" y="6"/>
                    </a:cubicBezTo>
                  </a:path>
                </a:pathLst>
              </a:custGeom>
              <a:solidFill>
                <a:srgbClr val="CEA2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45" name="Freeform 9"/>
              <p:cNvSpPr>
                <a:spLocks/>
              </p:cNvSpPr>
              <p:nvPr/>
            </p:nvSpPr>
            <p:spPr bwMode="gray">
              <a:xfrm>
                <a:off x="231" y="770"/>
                <a:ext cx="77" cy="154"/>
              </a:xfrm>
              <a:custGeom>
                <a:avLst/>
                <a:gdLst>
                  <a:gd name="T0" fmla="*/ 363 w 7"/>
                  <a:gd name="T1" fmla="*/ 242 h 14"/>
                  <a:gd name="T2" fmla="*/ 484 w 7"/>
                  <a:gd name="T3" fmla="*/ 605 h 14"/>
                  <a:gd name="T4" fmla="*/ 484 w 7"/>
                  <a:gd name="T5" fmla="*/ 968 h 14"/>
                  <a:gd name="T6" fmla="*/ 121 w 7"/>
                  <a:gd name="T7" fmla="*/ 605 h 14"/>
                  <a:gd name="T8" fmla="*/ 605 w 7"/>
                  <a:gd name="T9" fmla="*/ 1452 h 14"/>
                  <a:gd name="T10" fmla="*/ 484 w 7"/>
                  <a:gd name="T11" fmla="*/ 1694 h 14"/>
                  <a:gd name="T12" fmla="*/ 726 w 7"/>
                  <a:gd name="T13" fmla="*/ 1452 h 14"/>
                  <a:gd name="T14" fmla="*/ 605 w 7"/>
                  <a:gd name="T15" fmla="*/ 726 h 14"/>
                  <a:gd name="T16" fmla="*/ 484 w 7"/>
                  <a:gd name="T17" fmla="*/ 242 h 14"/>
                  <a:gd name="T18" fmla="*/ 363 w 7"/>
                  <a:gd name="T19" fmla="*/ 242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14"/>
                  <a:gd name="T32" fmla="*/ 7 w 7"/>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14">
                    <a:moveTo>
                      <a:pt x="3" y="2"/>
                    </a:moveTo>
                    <a:cubicBezTo>
                      <a:pt x="3" y="2"/>
                      <a:pt x="4" y="5"/>
                      <a:pt x="4" y="5"/>
                    </a:cubicBezTo>
                    <a:cubicBezTo>
                      <a:pt x="5" y="7"/>
                      <a:pt x="4" y="9"/>
                      <a:pt x="4" y="8"/>
                    </a:cubicBezTo>
                    <a:cubicBezTo>
                      <a:pt x="3" y="7"/>
                      <a:pt x="0" y="4"/>
                      <a:pt x="1" y="5"/>
                    </a:cubicBezTo>
                    <a:cubicBezTo>
                      <a:pt x="2" y="6"/>
                      <a:pt x="5" y="10"/>
                      <a:pt x="5" y="12"/>
                    </a:cubicBezTo>
                    <a:cubicBezTo>
                      <a:pt x="4" y="13"/>
                      <a:pt x="4" y="13"/>
                      <a:pt x="4" y="14"/>
                    </a:cubicBezTo>
                    <a:cubicBezTo>
                      <a:pt x="5" y="14"/>
                      <a:pt x="7" y="14"/>
                      <a:pt x="6" y="12"/>
                    </a:cubicBezTo>
                    <a:cubicBezTo>
                      <a:pt x="5" y="9"/>
                      <a:pt x="5" y="8"/>
                      <a:pt x="5" y="6"/>
                    </a:cubicBezTo>
                    <a:cubicBezTo>
                      <a:pt x="5" y="4"/>
                      <a:pt x="4" y="2"/>
                      <a:pt x="4" y="2"/>
                    </a:cubicBezTo>
                    <a:cubicBezTo>
                      <a:pt x="4" y="2"/>
                      <a:pt x="2" y="0"/>
                      <a:pt x="3" y="2"/>
                    </a:cubicBezTo>
                  </a:path>
                </a:pathLst>
              </a:custGeom>
              <a:solidFill>
                <a:srgbClr val="CEA2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46" name="Freeform 10"/>
              <p:cNvSpPr>
                <a:spLocks/>
              </p:cNvSpPr>
              <p:nvPr/>
            </p:nvSpPr>
            <p:spPr bwMode="gray">
              <a:xfrm>
                <a:off x="55" y="704"/>
                <a:ext cx="231" cy="220"/>
              </a:xfrm>
              <a:custGeom>
                <a:avLst/>
                <a:gdLst>
                  <a:gd name="T0" fmla="*/ 2541 w 21"/>
                  <a:gd name="T1" fmla="*/ 1210 h 20"/>
                  <a:gd name="T2" fmla="*/ 1936 w 21"/>
                  <a:gd name="T3" fmla="*/ 968 h 20"/>
                  <a:gd name="T4" fmla="*/ 1210 w 21"/>
                  <a:gd name="T5" fmla="*/ 1089 h 20"/>
                  <a:gd name="T6" fmla="*/ 605 w 21"/>
                  <a:gd name="T7" fmla="*/ 2057 h 20"/>
                  <a:gd name="T8" fmla="*/ 847 w 21"/>
                  <a:gd name="T9" fmla="*/ 2420 h 20"/>
                  <a:gd name="T10" fmla="*/ 484 w 21"/>
                  <a:gd name="T11" fmla="*/ 2299 h 20"/>
                  <a:gd name="T12" fmla="*/ 121 w 21"/>
                  <a:gd name="T13" fmla="*/ 1815 h 20"/>
                  <a:gd name="T14" fmla="*/ 0 w 21"/>
                  <a:gd name="T15" fmla="*/ 605 h 20"/>
                  <a:gd name="T16" fmla="*/ 484 w 21"/>
                  <a:gd name="T17" fmla="*/ 242 h 20"/>
                  <a:gd name="T18" fmla="*/ 968 w 21"/>
                  <a:gd name="T19" fmla="*/ 121 h 20"/>
                  <a:gd name="T20" fmla="*/ 2178 w 21"/>
                  <a:gd name="T21" fmla="*/ 363 h 20"/>
                  <a:gd name="T22" fmla="*/ 2541 w 21"/>
                  <a:gd name="T23" fmla="*/ 484 h 20"/>
                  <a:gd name="T24" fmla="*/ 2541 w 21"/>
                  <a:gd name="T25" fmla="*/ 726 h 20"/>
                  <a:gd name="T26" fmla="*/ 2541 w 21"/>
                  <a:gd name="T27" fmla="*/ 847 h 20"/>
                  <a:gd name="T28" fmla="*/ 2420 w 21"/>
                  <a:gd name="T29" fmla="*/ 968 h 20"/>
                  <a:gd name="T30" fmla="*/ 2541 w 21"/>
                  <a:gd name="T31" fmla="*/ 968 h 20"/>
                  <a:gd name="T32" fmla="*/ 2541 w 21"/>
                  <a:gd name="T33" fmla="*/ 1210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20"/>
                  <a:gd name="T53" fmla="*/ 21 w 21"/>
                  <a:gd name="T54" fmla="*/ 20 h 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20">
                    <a:moveTo>
                      <a:pt x="21" y="10"/>
                    </a:moveTo>
                    <a:cubicBezTo>
                      <a:pt x="21" y="10"/>
                      <a:pt x="18" y="8"/>
                      <a:pt x="16" y="8"/>
                    </a:cubicBezTo>
                    <a:cubicBezTo>
                      <a:pt x="14" y="8"/>
                      <a:pt x="12" y="8"/>
                      <a:pt x="10" y="9"/>
                    </a:cubicBezTo>
                    <a:cubicBezTo>
                      <a:pt x="8" y="11"/>
                      <a:pt x="6" y="13"/>
                      <a:pt x="5" y="17"/>
                    </a:cubicBezTo>
                    <a:cubicBezTo>
                      <a:pt x="5" y="17"/>
                      <a:pt x="6" y="19"/>
                      <a:pt x="7" y="20"/>
                    </a:cubicBezTo>
                    <a:cubicBezTo>
                      <a:pt x="7" y="20"/>
                      <a:pt x="6" y="20"/>
                      <a:pt x="4" y="19"/>
                    </a:cubicBezTo>
                    <a:cubicBezTo>
                      <a:pt x="3" y="17"/>
                      <a:pt x="2" y="15"/>
                      <a:pt x="1" y="15"/>
                    </a:cubicBezTo>
                    <a:cubicBezTo>
                      <a:pt x="1" y="14"/>
                      <a:pt x="0" y="9"/>
                      <a:pt x="0" y="5"/>
                    </a:cubicBezTo>
                    <a:cubicBezTo>
                      <a:pt x="0" y="5"/>
                      <a:pt x="2" y="3"/>
                      <a:pt x="4" y="2"/>
                    </a:cubicBezTo>
                    <a:cubicBezTo>
                      <a:pt x="6" y="2"/>
                      <a:pt x="7" y="2"/>
                      <a:pt x="8" y="1"/>
                    </a:cubicBezTo>
                    <a:cubicBezTo>
                      <a:pt x="9" y="1"/>
                      <a:pt x="13" y="0"/>
                      <a:pt x="18" y="3"/>
                    </a:cubicBezTo>
                    <a:cubicBezTo>
                      <a:pt x="18" y="3"/>
                      <a:pt x="21" y="4"/>
                      <a:pt x="21" y="4"/>
                    </a:cubicBezTo>
                    <a:cubicBezTo>
                      <a:pt x="21" y="5"/>
                      <a:pt x="21" y="5"/>
                      <a:pt x="21" y="6"/>
                    </a:cubicBezTo>
                    <a:cubicBezTo>
                      <a:pt x="20" y="6"/>
                      <a:pt x="21" y="6"/>
                      <a:pt x="21" y="7"/>
                    </a:cubicBezTo>
                    <a:cubicBezTo>
                      <a:pt x="20" y="7"/>
                      <a:pt x="20" y="8"/>
                      <a:pt x="20" y="8"/>
                    </a:cubicBezTo>
                    <a:cubicBezTo>
                      <a:pt x="20" y="8"/>
                      <a:pt x="21" y="8"/>
                      <a:pt x="21" y="8"/>
                    </a:cubicBezTo>
                    <a:cubicBezTo>
                      <a:pt x="21" y="9"/>
                      <a:pt x="21" y="10"/>
                      <a:pt x="21" y="10"/>
                    </a:cubicBezTo>
                  </a:path>
                </a:pathLst>
              </a:custGeom>
              <a:solidFill>
                <a:srgbClr val="DEDEDE"/>
              </a:solidFill>
              <a:ln w="0">
                <a:solidFill>
                  <a:srgbClr val="838181"/>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47" name="Freeform 11"/>
              <p:cNvSpPr>
                <a:spLocks/>
              </p:cNvSpPr>
              <p:nvPr/>
            </p:nvSpPr>
            <p:spPr bwMode="gray">
              <a:xfrm>
                <a:off x="187" y="726"/>
                <a:ext cx="99" cy="88"/>
              </a:xfrm>
              <a:custGeom>
                <a:avLst/>
                <a:gdLst>
                  <a:gd name="T0" fmla="*/ 1089 w 9"/>
                  <a:gd name="T1" fmla="*/ 242 h 8"/>
                  <a:gd name="T2" fmla="*/ 605 w 9"/>
                  <a:gd name="T3" fmla="*/ 0 h 8"/>
                  <a:gd name="T4" fmla="*/ 605 w 9"/>
                  <a:gd name="T5" fmla="*/ 121 h 8"/>
                  <a:gd name="T6" fmla="*/ 242 w 9"/>
                  <a:gd name="T7" fmla="*/ 0 h 8"/>
                  <a:gd name="T8" fmla="*/ 242 w 9"/>
                  <a:gd name="T9" fmla="*/ 121 h 8"/>
                  <a:gd name="T10" fmla="*/ 726 w 9"/>
                  <a:gd name="T11" fmla="*/ 242 h 8"/>
                  <a:gd name="T12" fmla="*/ 847 w 9"/>
                  <a:gd name="T13" fmla="*/ 242 h 8"/>
                  <a:gd name="T14" fmla="*/ 484 w 9"/>
                  <a:gd name="T15" fmla="*/ 242 h 8"/>
                  <a:gd name="T16" fmla="*/ 363 w 9"/>
                  <a:gd name="T17" fmla="*/ 242 h 8"/>
                  <a:gd name="T18" fmla="*/ 847 w 9"/>
                  <a:gd name="T19" fmla="*/ 363 h 8"/>
                  <a:gd name="T20" fmla="*/ 847 w 9"/>
                  <a:gd name="T21" fmla="*/ 363 h 8"/>
                  <a:gd name="T22" fmla="*/ 484 w 9"/>
                  <a:gd name="T23" fmla="*/ 363 h 8"/>
                  <a:gd name="T24" fmla="*/ 847 w 9"/>
                  <a:gd name="T25" fmla="*/ 484 h 8"/>
                  <a:gd name="T26" fmla="*/ 726 w 9"/>
                  <a:gd name="T27" fmla="*/ 484 h 8"/>
                  <a:gd name="T28" fmla="*/ 121 w 9"/>
                  <a:gd name="T29" fmla="*/ 484 h 8"/>
                  <a:gd name="T30" fmla="*/ 242 w 9"/>
                  <a:gd name="T31" fmla="*/ 484 h 8"/>
                  <a:gd name="T32" fmla="*/ 847 w 9"/>
                  <a:gd name="T33" fmla="*/ 605 h 8"/>
                  <a:gd name="T34" fmla="*/ 726 w 9"/>
                  <a:gd name="T35" fmla="*/ 605 h 8"/>
                  <a:gd name="T36" fmla="*/ 363 w 9"/>
                  <a:gd name="T37" fmla="*/ 605 h 8"/>
                  <a:gd name="T38" fmla="*/ 363 w 9"/>
                  <a:gd name="T39" fmla="*/ 605 h 8"/>
                  <a:gd name="T40" fmla="*/ 968 w 9"/>
                  <a:gd name="T41" fmla="*/ 726 h 8"/>
                  <a:gd name="T42" fmla="*/ 847 w 9"/>
                  <a:gd name="T43" fmla="*/ 847 h 8"/>
                  <a:gd name="T44" fmla="*/ 1089 w 9"/>
                  <a:gd name="T45" fmla="*/ 968 h 8"/>
                  <a:gd name="T46" fmla="*/ 1089 w 9"/>
                  <a:gd name="T47" fmla="*/ 726 h 8"/>
                  <a:gd name="T48" fmla="*/ 1089 w 9"/>
                  <a:gd name="T49" fmla="*/ 605 h 8"/>
                  <a:gd name="T50" fmla="*/ 1089 w 9"/>
                  <a:gd name="T51" fmla="*/ 484 h 8"/>
                  <a:gd name="T52" fmla="*/ 1089 w 9"/>
                  <a:gd name="T53" fmla="*/ 363 h 8"/>
                  <a:gd name="T54" fmla="*/ 1089 w 9"/>
                  <a:gd name="T55" fmla="*/ 242 h 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
                  <a:gd name="T85" fmla="*/ 0 h 8"/>
                  <a:gd name="T86" fmla="*/ 9 w 9"/>
                  <a:gd name="T87" fmla="*/ 8 h 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 h="8">
                    <a:moveTo>
                      <a:pt x="9" y="2"/>
                    </a:moveTo>
                    <a:cubicBezTo>
                      <a:pt x="9" y="2"/>
                      <a:pt x="8" y="1"/>
                      <a:pt x="5" y="0"/>
                    </a:cubicBezTo>
                    <a:cubicBezTo>
                      <a:pt x="5" y="0"/>
                      <a:pt x="6" y="1"/>
                      <a:pt x="5" y="1"/>
                    </a:cubicBezTo>
                    <a:cubicBezTo>
                      <a:pt x="5" y="1"/>
                      <a:pt x="3" y="0"/>
                      <a:pt x="2" y="0"/>
                    </a:cubicBezTo>
                    <a:cubicBezTo>
                      <a:pt x="1" y="0"/>
                      <a:pt x="1" y="0"/>
                      <a:pt x="2" y="1"/>
                    </a:cubicBezTo>
                    <a:cubicBezTo>
                      <a:pt x="3" y="1"/>
                      <a:pt x="6" y="1"/>
                      <a:pt x="6" y="2"/>
                    </a:cubicBezTo>
                    <a:cubicBezTo>
                      <a:pt x="7" y="2"/>
                      <a:pt x="7" y="3"/>
                      <a:pt x="7" y="2"/>
                    </a:cubicBezTo>
                    <a:cubicBezTo>
                      <a:pt x="6" y="2"/>
                      <a:pt x="5" y="2"/>
                      <a:pt x="4" y="2"/>
                    </a:cubicBezTo>
                    <a:cubicBezTo>
                      <a:pt x="3" y="2"/>
                      <a:pt x="2" y="2"/>
                      <a:pt x="3" y="2"/>
                    </a:cubicBezTo>
                    <a:cubicBezTo>
                      <a:pt x="4" y="2"/>
                      <a:pt x="6" y="2"/>
                      <a:pt x="7" y="3"/>
                    </a:cubicBezTo>
                    <a:cubicBezTo>
                      <a:pt x="8" y="3"/>
                      <a:pt x="8" y="3"/>
                      <a:pt x="7" y="3"/>
                    </a:cubicBezTo>
                    <a:cubicBezTo>
                      <a:pt x="6" y="3"/>
                      <a:pt x="5" y="3"/>
                      <a:pt x="4" y="3"/>
                    </a:cubicBezTo>
                    <a:cubicBezTo>
                      <a:pt x="4" y="3"/>
                      <a:pt x="7" y="3"/>
                      <a:pt x="7" y="4"/>
                    </a:cubicBezTo>
                    <a:cubicBezTo>
                      <a:pt x="8" y="4"/>
                      <a:pt x="7" y="4"/>
                      <a:pt x="6" y="4"/>
                    </a:cubicBezTo>
                    <a:cubicBezTo>
                      <a:pt x="6" y="4"/>
                      <a:pt x="2" y="4"/>
                      <a:pt x="1" y="4"/>
                    </a:cubicBezTo>
                    <a:cubicBezTo>
                      <a:pt x="0" y="4"/>
                      <a:pt x="2" y="4"/>
                      <a:pt x="2" y="4"/>
                    </a:cubicBezTo>
                    <a:cubicBezTo>
                      <a:pt x="2" y="4"/>
                      <a:pt x="7" y="4"/>
                      <a:pt x="7" y="5"/>
                    </a:cubicBezTo>
                    <a:cubicBezTo>
                      <a:pt x="8" y="5"/>
                      <a:pt x="7" y="5"/>
                      <a:pt x="6" y="5"/>
                    </a:cubicBezTo>
                    <a:cubicBezTo>
                      <a:pt x="6" y="5"/>
                      <a:pt x="4" y="5"/>
                      <a:pt x="3" y="5"/>
                    </a:cubicBezTo>
                    <a:cubicBezTo>
                      <a:pt x="1" y="5"/>
                      <a:pt x="2" y="5"/>
                      <a:pt x="3" y="5"/>
                    </a:cubicBezTo>
                    <a:cubicBezTo>
                      <a:pt x="4" y="5"/>
                      <a:pt x="7" y="6"/>
                      <a:pt x="8" y="6"/>
                    </a:cubicBezTo>
                    <a:cubicBezTo>
                      <a:pt x="8" y="7"/>
                      <a:pt x="7" y="7"/>
                      <a:pt x="7" y="7"/>
                    </a:cubicBezTo>
                    <a:cubicBezTo>
                      <a:pt x="7" y="7"/>
                      <a:pt x="9" y="8"/>
                      <a:pt x="9" y="8"/>
                    </a:cubicBezTo>
                    <a:cubicBezTo>
                      <a:pt x="9" y="8"/>
                      <a:pt x="9" y="6"/>
                      <a:pt x="9" y="6"/>
                    </a:cubicBezTo>
                    <a:cubicBezTo>
                      <a:pt x="9" y="6"/>
                      <a:pt x="8" y="5"/>
                      <a:pt x="9" y="5"/>
                    </a:cubicBezTo>
                    <a:cubicBezTo>
                      <a:pt x="9" y="5"/>
                      <a:pt x="9" y="4"/>
                      <a:pt x="9" y="4"/>
                    </a:cubicBezTo>
                    <a:cubicBezTo>
                      <a:pt x="9" y="4"/>
                      <a:pt x="9" y="3"/>
                      <a:pt x="9" y="3"/>
                    </a:cubicBezTo>
                    <a:cubicBezTo>
                      <a:pt x="9" y="3"/>
                      <a:pt x="9" y="2"/>
                      <a:pt x="9" y="2"/>
                    </a:cubicBezTo>
                  </a:path>
                </a:pathLst>
              </a:custGeom>
              <a:solidFill>
                <a:srgbClr val="B5B4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48" name="Freeform 12"/>
              <p:cNvSpPr>
                <a:spLocks/>
              </p:cNvSpPr>
              <p:nvPr/>
            </p:nvSpPr>
            <p:spPr bwMode="gray">
              <a:xfrm>
                <a:off x="132" y="726"/>
                <a:ext cx="11" cy="88"/>
              </a:xfrm>
              <a:custGeom>
                <a:avLst/>
                <a:gdLst>
                  <a:gd name="T0" fmla="*/ 0 w 1"/>
                  <a:gd name="T1" fmla="*/ 121 h 8"/>
                  <a:gd name="T2" fmla="*/ 0 w 1"/>
                  <a:gd name="T3" fmla="*/ 363 h 8"/>
                  <a:gd name="T4" fmla="*/ 121 w 1"/>
                  <a:gd name="T5" fmla="*/ 605 h 8"/>
                  <a:gd name="T6" fmla="*/ 121 w 1"/>
                  <a:gd name="T7" fmla="*/ 847 h 8"/>
                  <a:gd name="T8" fmla="*/ 121 w 1"/>
                  <a:gd name="T9" fmla="*/ 726 h 8"/>
                  <a:gd name="T10" fmla="*/ 121 w 1"/>
                  <a:gd name="T11" fmla="*/ 484 h 8"/>
                  <a:gd name="T12" fmla="*/ 0 w 1"/>
                  <a:gd name="T13" fmla="*/ 363 h 8"/>
                  <a:gd name="T14" fmla="*/ 0 w 1"/>
                  <a:gd name="T15" fmla="*/ 121 h 8"/>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8"/>
                  <a:gd name="T26" fmla="*/ 1 w 1"/>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8">
                    <a:moveTo>
                      <a:pt x="0" y="1"/>
                    </a:moveTo>
                    <a:cubicBezTo>
                      <a:pt x="0" y="1"/>
                      <a:pt x="0" y="2"/>
                      <a:pt x="0" y="3"/>
                    </a:cubicBezTo>
                    <a:cubicBezTo>
                      <a:pt x="0" y="4"/>
                      <a:pt x="1" y="4"/>
                      <a:pt x="1" y="5"/>
                    </a:cubicBezTo>
                    <a:cubicBezTo>
                      <a:pt x="1" y="5"/>
                      <a:pt x="1" y="7"/>
                      <a:pt x="1" y="7"/>
                    </a:cubicBezTo>
                    <a:cubicBezTo>
                      <a:pt x="1" y="8"/>
                      <a:pt x="1" y="6"/>
                      <a:pt x="1" y="6"/>
                    </a:cubicBezTo>
                    <a:cubicBezTo>
                      <a:pt x="1" y="6"/>
                      <a:pt x="1" y="5"/>
                      <a:pt x="1" y="4"/>
                    </a:cubicBezTo>
                    <a:cubicBezTo>
                      <a:pt x="0" y="4"/>
                      <a:pt x="0" y="3"/>
                      <a:pt x="0" y="3"/>
                    </a:cubicBezTo>
                    <a:cubicBezTo>
                      <a:pt x="0" y="3"/>
                      <a:pt x="0" y="0"/>
                      <a:pt x="0" y="1"/>
                    </a:cubicBezTo>
                  </a:path>
                </a:pathLst>
              </a:custGeom>
              <a:solidFill>
                <a:srgbClr val="B5B4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49" name="Freeform 13"/>
              <p:cNvSpPr>
                <a:spLocks/>
              </p:cNvSpPr>
              <p:nvPr/>
            </p:nvSpPr>
            <p:spPr bwMode="gray">
              <a:xfrm>
                <a:off x="132" y="242"/>
                <a:ext cx="1353" cy="858"/>
              </a:xfrm>
              <a:custGeom>
                <a:avLst/>
                <a:gdLst>
                  <a:gd name="T0" fmla="*/ 9680 w 123"/>
                  <a:gd name="T1" fmla="*/ 121 h 78"/>
                  <a:gd name="T2" fmla="*/ 10285 w 123"/>
                  <a:gd name="T3" fmla="*/ 0 h 78"/>
                  <a:gd name="T4" fmla="*/ 11132 w 123"/>
                  <a:gd name="T5" fmla="*/ 0 h 78"/>
                  <a:gd name="T6" fmla="*/ 11858 w 123"/>
                  <a:gd name="T7" fmla="*/ 242 h 78"/>
                  <a:gd name="T8" fmla="*/ 12584 w 123"/>
                  <a:gd name="T9" fmla="*/ 605 h 78"/>
                  <a:gd name="T10" fmla="*/ 14036 w 123"/>
                  <a:gd name="T11" fmla="*/ 968 h 78"/>
                  <a:gd name="T12" fmla="*/ 14762 w 123"/>
                  <a:gd name="T13" fmla="*/ 1815 h 78"/>
                  <a:gd name="T14" fmla="*/ 14762 w 123"/>
                  <a:gd name="T15" fmla="*/ 2420 h 78"/>
                  <a:gd name="T16" fmla="*/ 14883 w 123"/>
                  <a:gd name="T17" fmla="*/ 2904 h 78"/>
                  <a:gd name="T18" fmla="*/ 14762 w 123"/>
                  <a:gd name="T19" fmla="*/ 3267 h 78"/>
                  <a:gd name="T20" fmla="*/ 14520 w 123"/>
                  <a:gd name="T21" fmla="*/ 4114 h 78"/>
                  <a:gd name="T22" fmla="*/ 14520 w 123"/>
                  <a:gd name="T23" fmla="*/ 4235 h 78"/>
                  <a:gd name="T24" fmla="*/ 13915 w 123"/>
                  <a:gd name="T25" fmla="*/ 3872 h 78"/>
                  <a:gd name="T26" fmla="*/ 11979 w 123"/>
                  <a:gd name="T27" fmla="*/ 4356 h 78"/>
                  <a:gd name="T28" fmla="*/ 10890 w 123"/>
                  <a:gd name="T29" fmla="*/ 7744 h 78"/>
                  <a:gd name="T30" fmla="*/ 10648 w 123"/>
                  <a:gd name="T31" fmla="*/ 8228 h 78"/>
                  <a:gd name="T32" fmla="*/ 10406 w 123"/>
                  <a:gd name="T33" fmla="*/ 8470 h 78"/>
                  <a:gd name="T34" fmla="*/ 10043 w 123"/>
                  <a:gd name="T35" fmla="*/ 9075 h 78"/>
                  <a:gd name="T36" fmla="*/ 9680 w 123"/>
                  <a:gd name="T37" fmla="*/ 9438 h 78"/>
                  <a:gd name="T38" fmla="*/ 3267 w 123"/>
                  <a:gd name="T39" fmla="*/ 8470 h 78"/>
                  <a:gd name="T40" fmla="*/ 2178 w 123"/>
                  <a:gd name="T41" fmla="*/ 5687 h 78"/>
                  <a:gd name="T42" fmla="*/ 1089 w 123"/>
                  <a:gd name="T43" fmla="*/ 5324 h 78"/>
                  <a:gd name="T44" fmla="*/ 0 w 123"/>
                  <a:gd name="T45" fmla="*/ 4235 h 78"/>
                  <a:gd name="T46" fmla="*/ 968 w 123"/>
                  <a:gd name="T47" fmla="*/ 3267 h 78"/>
                  <a:gd name="T48" fmla="*/ 1210 w 123"/>
                  <a:gd name="T49" fmla="*/ 2662 h 78"/>
                  <a:gd name="T50" fmla="*/ 1573 w 123"/>
                  <a:gd name="T51" fmla="*/ 2178 h 78"/>
                  <a:gd name="T52" fmla="*/ 2662 w 123"/>
                  <a:gd name="T53" fmla="*/ 1089 h 78"/>
                  <a:gd name="T54" fmla="*/ 5203 w 123"/>
                  <a:gd name="T55" fmla="*/ 726 h 78"/>
                  <a:gd name="T56" fmla="*/ 9680 w 123"/>
                  <a:gd name="T57" fmla="*/ 121 h 7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3"/>
                  <a:gd name="T88" fmla="*/ 0 h 78"/>
                  <a:gd name="T89" fmla="*/ 123 w 123"/>
                  <a:gd name="T90" fmla="*/ 78 h 7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3" h="78">
                    <a:moveTo>
                      <a:pt x="80" y="1"/>
                    </a:moveTo>
                    <a:cubicBezTo>
                      <a:pt x="81" y="0"/>
                      <a:pt x="84" y="0"/>
                      <a:pt x="85" y="0"/>
                    </a:cubicBezTo>
                    <a:cubicBezTo>
                      <a:pt x="87" y="0"/>
                      <a:pt x="90" y="0"/>
                      <a:pt x="92" y="0"/>
                    </a:cubicBezTo>
                    <a:cubicBezTo>
                      <a:pt x="93" y="0"/>
                      <a:pt x="96" y="0"/>
                      <a:pt x="98" y="2"/>
                    </a:cubicBezTo>
                    <a:cubicBezTo>
                      <a:pt x="100" y="3"/>
                      <a:pt x="102" y="4"/>
                      <a:pt x="104" y="5"/>
                    </a:cubicBezTo>
                    <a:cubicBezTo>
                      <a:pt x="105" y="5"/>
                      <a:pt x="115" y="7"/>
                      <a:pt x="116" y="8"/>
                    </a:cubicBezTo>
                    <a:cubicBezTo>
                      <a:pt x="118" y="8"/>
                      <a:pt x="121" y="10"/>
                      <a:pt x="122" y="15"/>
                    </a:cubicBezTo>
                    <a:cubicBezTo>
                      <a:pt x="123" y="18"/>
                      <a:pt x="122" y="18"/>
                      <a:pt x="122" y="20"/>
                    </a:cubicBezTo>
                    <a:cubicBezTo>
                      <a:pt x="122" y="20"/>
                      <a:pt x="122" y="23"/>
                      <a:pt x="123" y="24"/>
                    </a:cubicBezTo>
                    <a:cubicBezTo>
                      <a:pt x="123" y="25"/>
                      <a:pt x="123" y="26"/>
                      <a:pt x="122" y="27"/>
                    </a:cubicBezTo>
                    <a:cubicBezTo>
                      <a:pt x="122" y="28"/>
                      <a:pt x="120" y="33"/>
                      <a:pt x="120" y="34"/>
                    </a:cubicBezTo>
                    <a:cubicBezTo>
                      <a:pt x="120" y="34"/>
                      <a:pt x="120" y="35"/>
                      <a:pt x="120" y="35"/>
                    </a:cubicBezTo>
                    <a:cubicBezTo>
                      <a:pt x="120" y="35"/>
                      <a:pt x="118" y="31"/>
                      <a:pt x="115" y="32"/>
                    </a:cubicBezTo>
                    <a:cubicBezTo>
                      <a:pt x="111" y="32"/>
                      <a:pt x="101" y="35"/>
                      <a:pt x="99" y="36"/>
                    </a:cubicBezTo>
                    <a:cubicBezTo>
                      <a:pt x="97" y="36"/>
                      <a:pt x="92" y="61"/>
                      <a:pt x="90" y="64"/>
                    </a:cubicBezTo>
                    <a:cubicBezTo>
                      <a:pt x="90" y="65"/>
                      <a:pt x="89" y="67"/>
                      <a:pt x="88" y="68"/>
                    </a:cubicBezTo>
                    <a:cubicBezTo>
                      <a:pt x="87" y="68"/>
                      <a:pt x="86" y="70"/>
                      <a:pt x="86" y="70"/>
                    </a:cubicBezTo>
                    <a:cubicBezTo>
                      <a:pt x="86" y="71"/>
                      <a:pt x="85" y="74"/>
                      <a:pt x="83" y="75"/>
                    </a:cubicBezTo>
                    <a:cubicBezTo>
                      <a:pt x="83" y="75"/>
                      <a:pt x="83" y="78"/>
                      <a:pt x="80" y="78"/>
                    </a:cubicBezTo>
                    <a:cubicBezTo>
                      <a:pt x="77" y="78"/>
                      <a:pt x="30" y="70"/>
                      <a:pt x="27" y="70"/>
                    </a:cubicBezTo>
                    <a:cubicBezTo>
                      <a:pt x="25" y="70"/>
                      <a:pt x="18" y="47"/>
                      <a:pt x="18" y="47"/>
                    </a:cubicBezTo>
                    <a:cubicBezTo>
                      <a:pt x="18" y="47"/>
                      <a:pt x="13" y="46"/>
                      <a:pt x="9" y="44"/>
                    </a:cubicBezTo>
                    <a:cubicBezTo>
                      <a:pt x="5" y="42"/>
                      <a:pt x="0" y="38"/>
                      <a:pt x="0" y="35"/>
                    </a:cubicBezTo>
                    <a:cubicBezTo>
                      <a:pt x="0" y="35"/>
                      <a:pt x="7" y="28"/>
                      <a:pt x="8" y="27"/>
                    </a:cubicBezTo>
                    <a:cubicBezTo>
                      <a:pt x="10" y="25"/>
                      <a:pt x="10" y="23"/>
                      <a:pt x="10" y="22"/>
                    </a:cubicBezTo>
                    <a:cubicBezTo>
                      <a:pt x="10" y="21"/>
                      <a:pt x="13" y="19"/>
                      <a:pt x="13" y="18"/>
                    </a:cubicBezTo>
                    <a:cubicBezTo>
                      <a:pt x="14" y="16"/>
                      <a:pt x="16" y="11"/>
                      <a:pt x="22" y="9"/>
                    </a:cubicBezTo>
                    <a:cubicBezTo>
                      <a:pt x="27" y="6"/>
                      <a:pt x="39" y="4"/>
                      <a:pt x="43" y="6"/>
                    </a:cubicBezTo>
                    <a:cubicBezTo>
                      <a:pt x="48" y="9"/>
                      <a:pt x="76" y="3"/>
                      <a:pt x="80" y="1"/>
                    </a:cubicBezTo>
                  </a:path>
                </a:pathLst>
              </a:custGeom>
              <a:solidFill>
                <a:srgbClr val="E4EAEE"/>
              </a:solidFill>
              <a:ln w="0">
                <a:solidFill>
                  <a:srgbClr val="25221E"/>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50" name="Freeform 14"/>
              <p:cNvSpPr>
                <a:spLocks/>
              </p:cNvSpPr>
              <p:nvPr/>
            </p:nvSpPr>
            <p:spPr bwMode="gray">
              <a:xfrm>
                <a:off x="264" y="726"/>
                <a:ext cx="121" cy="33"/>
              </a:xfrm>
              <a:custGeom>
                <a:avLst/>
                <a:gdLst>
                  <a:gd name="T0" fmla="*/ 605 w 11"/>
                  <a:gd name="T1" fmla="*/ 363 h 3"/>
                  <a:gd name="T2" fmla="*/ 121 w 11"/>
                  <a:gd name="T3" fmla="*/ 121 h 3"/>
                  <a:gd name="T4" fmla="*/ 121 w 11"/>
                  <a:gd name="T5" fmla="*/ 0 h 3"/>
                  <a:gd name="T6" fmla="*/ 484 w 11"/>
                  <a:gd name="T7" fmla="*/ 121 h 3"/>
                  <a:gd name="T8" fmla="*/ 968 w 11"/>
                  <a:gd name="T9" fmla="*/ 0 h 3"/>
                  <a:gd name="T10" fmla="*/ 605 w 11"/>
                  <a:gd name="T11" fmla="*/ 363 h 3"/>
                  <a:gd name="T12" fmla="*/ 0 60000 65536"/>
                  <a:gd name="T13" fmla="*/ 0 60000 65536"/>
                  <a:gd name="T14" fmla="*/ 0 60000 65536"/>
                  <a:gd name="T15" fmla="*/ 0 60000 65536"/>
                  <a:gd name="T16" fmla="*/ 0 60000 65536"/>
                  <a:gd name="T17" fmla="*/ 0 60000 65536"/>
                  <a:gd name="T18" fmla="*/ 0 w 11"/>
                  <a:gd name="T19" fmla="*/ 0 h 3"/>
                  <a:gd name="T20" fmla="*/ 11 w 11"/>
                  <a:gd name="T21" fmla="*/ 3 h 3"/>
                </a:gdLst>
                <a:ahLst/>
                <a:cxnLst>
                  <a:cxn ang="T12">
                    <a:pos x="T0" y="T1"/>
                  </a:cxn>
                  <a:cxn ang="T13">
                    <a:pos x="T2" y="T3"/>
                  </a:cxn>
                  <a:cxn ang="T14">
                    <a:pos x="T4" y="T5"/>
                  </a:cxn>
                  <a:cxn ang="T15">
                    <a:pos x="T6" y="T7"/>
                  </a:cxn>
                  <a:cxn ang="T16">
                    <a:pos x="T8" y="T9"/>
                  </a:cxn>
                  <a:cxn ang="T17">
                    <a:pos x="T10" y="T11"/>
                  </a:cxn>
                </a:cxnLst>
                <a:rect l="T18" t="T19" r="T20" b="T21"/>
                <a:pathLst>
                  <a:path w="11" h="3">
                    <a:moveTo>
                      <a:pt x="5" y="3"/>
                    </a:moveTo>
                    <a:cubicBezTo>
                      <a:pt x="5" y="3"/>
                      <a:pt x="2" y="2"/>
                      <a:pt x="1" y="1"/>
                    </a:cubicBezTo>
                    <a:cubicBezTo>
                      <a:pt x="0" y="1"/>
                      <a:pt x="0" y="0"/>
                      <a:pt x="1" y="0"/>
                    </a:cubicBezTo>
                    <a:cubicBezTo>
                      <a:pt x="2" y="1"/>
                      <a:pt x="4" y="1"/>
                      <a:pt x="4" y="1"/>
                    </a:cubicBezTo>
                    <a:cubicBezTo>
                      <a:pt x="5" y="0"/>
                      <a:pt x="7" y="0"/>
                      <a:pt x="8" y="0"/>
                    </a:cubicBezTo>
                    <a:cubicBezTo>
                      <a:pt x="11" y="1"/>
                      <a:pt x="10" y="3"/>
                      <a:pt x="5" y="3"/>
                    </a:cubicBezTo>
                  </a:path>
                </a:pathLst>
              </a:custGeom>
              <a:solidFill>
                <a:srgbClr val="BBC5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51" name="Freeform 15"/>
              <p:cNvSpPr>
                <a:spLocks/>
              </p:cNvSpPr>
              <p:nvPr/>
            </p:nvSpPr>
            <p:spPr bwMode="gray">
              <a:xfrm>
                <a:off x="550" y="957"/>
                <a:ext cx="55" cy="22"/>
              </a:xfrm>
              <a:custGeom>
                <a:avLst/>
                <a:gdLst>
                  <a:gd name="T0" fmla="*/ 605 w 5"/>
                  <a:gd name="T1" fmla="*/ 242 h 2"/>
                  <a:gd name="T2" fmla="*/ 363 w 5"/>
                  <a:gd name="T3" fmla="*/ 121 h 2"/>
                  <a:gd name="T4" fmla="*/ 121 w 5"/>
                  <a:gd name="T5" fmla="*/ 121 h 2"/>
                  <a:gd name="T6" fmla="*/ 484 w 5"/>
                  <a:gd name="T7" fmla="*/ 242 h 2"/>
                  <a:gd name="T8" fmla="*/ 605 w 5"/>
                  <a:gd name="T9" fmla="*/ 242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5" y="2"/>
                    </a:moveTo>
                    <a:cubicBezTo>
                      <a:pt x="5" y="2"/>
                      <a:pt x="4" y="2"/>
                      <a:pt x="3" y="1"/>
                    </a:cubicBezTo>
                    <a:cubicBezTo>
                      <a:pt x="2" y="1"/>
                      <a:pt x="0" y="0"/>
                      <a:pt x="1" y="1"/>
                    </a:cubicBezTo>
                    <a:cubicBezTo>
                      <a:pt x="2" y="2"/>
                      <a:pt x="3" y="2"/>
                      <a:pt x="4" y="2"/>
                    </a:cubicBezTo>
                    <a:lnTo>
                      <a:pt x="5" y="2"/>
                    </a:lnTo>
                  </a:path>
                </a:pathLst>
              </a:custGeom>
              <a:solidFill>
                <a:srgbClr val="BBC5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52" name="Freeform 16"/>
              <p:cNvSpPr>
                <a:spLocks/>
              </p:cNvSpPr>
              <p:nvPr/>
            </p:nvSpPr>
            <p:spPr bwMode="gray">
              <a:xfrm>
                <a:off x="1089" y="946"/>
                <a:ext cx="33" cy="33"/>
              </a:xfrm>
              <a:custGeom>
                <a:avLst/>
                <a:gdLst>
                  <a:gd name="T0" fmla="*/ 0 w 3"/>
                  <a:gd name="T1" fmla="*/ 0 h 3"/>
                  <a:gd name="T2" fmla="*/ 121 w 3"/>
                  <a:gd name="T3" fmla="*/ 363 h 3"/>
                  <a:gd name="T4" fmla="*/ 363 w 3"/>
                  <a:gd name="T5" fmla="*/ 0 h 3"/>
                  <a:gd name="T6" fmla="*/ 0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0"/>
                    </a:moveTo>
                    <a:cubicBezTo>
                      <a:pt x="0" y="0"/>
                      <a:pt x="1" y="2"/>
                      <a:pt x="1" y="3"/>
                    </a:cubicBezTo>
                    <a:cubicBezTo>
                      <a:pt x="1" y="3"/>
                      <a:pt x="3" y="1"/>
                      <a:pt x="3" y="0"/>
                    </a:cubicBezTo>
                    <a:cubicBezTo>
                      <a:pt x="3" y="0"/>
                      <a:pt x="0" y="0"/>
                      <a:pt x="0" y="0"/>
                    </a:cubicBezTo>
                  </a:path>
                </a:pathLst>
              </a:custGeom>
              <a:solidFill>
                <a:srgbClr val="BBC5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53" name="Freeform 17"/>
              <p:cNvSpPr>
                <a:spLocks/>
              </p:cNvSpPr>
              <p:nvPr/>
            </p:nvSpPr>
            <p:spPr bwMode="gray">
              <a:xfrm>
                <a:off x="506" y="627"/>
                <a:ext cx="231" cy="363"/>
              </a:xfrm>
              <a:custGeom>
                <a:avLst/>
                <a:gdLst>
                  <a:gd name="T0" fmla="*/ 1452 w 21"/>
                  <a:gd name="T1" fmla="*/ 0 h 33"/>
                  <a:gd name="T2" fmla="*/ 2299 w 21"/>
                  <a:gd name="T3" fmla="*/ 0 h 33"/>
                  <a:gd name="T4" fmla="*/ 2178 w 21"/>
                  <a:gd name="T5" fmla="*/ 2299 h 33"/>
                  <a:gd name="T6" fmla="*/ 2541 w 21"/>
                  <a:gd name="T7" fmla="*/ 2299 h 33"/>
                  <a:gd name="T8" fmla="*/ 2541 w 21"/>
                  <a:gd name="T9" fmla="*/ 3146 h 33"/>
                  <a:gd name="T10" fmla="*/ 2178 w 21"/>
                  <a:gd name="T11" fmla="*/ 3146 h 33"/>
                  <a:gd name="T12" fmla="*/ 2178 w 21"/>
                  <a:gd name="T13" fmla="*/ 3993 h 33"/>
                  <a:gd name="T14" fmla="*/ 1452 w 21"/>
                  <a:gd name="T15" fmla="*/ 3993 h 33"/>
                  <a:gd name="T16" fmla="*/ 1452 w 21"/>
                  <a:gd name="T17" fmla="*/ 3146 h 33"/>
                  <a:gd name="T18" fmla="*/ 484 w 21"/>
                  <a:gd name="T19" fmla="*/ 3025 h 33"/>
                  <a:gd name="T20" fmla="*/ 0 w 21"/>
                  <a:gd name="T21" fmla="*/ 1573 h 33"/>
                  <a:gd name="T22" fmla="*/ 726 w 21"/>
                  <a:gd name="T23" fmla="*/ 968 h 33"/>
                  <a:gd name="T24" fmla="*/ 1210 w 21"/>
                  <a:gd name="T25" fmla="*/ 363 h 33"/>
                  <a:gd name="T26" fmla="*/ 1452 w 21"/>
                  <a:gd name="T27" fmla="*/ 0 h 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
                  <a:gd name="T43" fmla="*/ 0 h 33"/>
                  <a:gd name="T44" fmla="*/ 21 w 21"/>
                  <a:gd name="T45" fmla="*/ 33 h 3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 h="33">
                    <a:moveTo>
                      <a:pt x="12" y="0"/>
                    </a:moveTo>
                    <a:lnTo>
                      <a:pt x="19" y="0"/>
                    </a:lnTo>
                    <a:lnTo>
                      <a:pt x="18" y="19"/>
                    </a:lnTo>
                    <a:lnTo>
                      <a:pt x="21" y="19"/>
                    </a:lnTo>
                    <a:lnTo>
                      <a:pt x="21" y="26"/>
                    </a:lnTo>
                    <a:lnTo>
                      <a:pt x="18" y="26"/>
                    </a:lnTo>
                    <a:lnTo>
                      <a:pt x="18" y="33"/>
                    </a:lnTo>
                    <a:lnTo>
                      <a:pt x="12" y="33"/>
                    </a:lnTo>
                    <a:lnTo>
                      <a:pt x="12" y="26"/>
                    </a:lnTo>
                    <a:cubicBezTo>
                      <a:pt x="12" y="26"/>
                      <a:pt x="7" y="25"/>
                      <a:pt x="4" y="25"/>
                    </a:cubicBezTo>
                    <a:cubicBezTo>
                      <a:pt x="4" y="25"/>
                      <a:pt x="0" y="19"/>
                      <a:pt x="0" y="13"/>
                    </a:cubicBezTo>
                    <a:cubicBezTo>
                      <a:pt x="0" y="13"/>
                      <a:pt x="4" y="9"/>
                      <a:pt x="6" y="8"/>
                    </a:cubicBezTo>
                    <a:cubicBezTo>
                      <a:pt x="8" y="7"/>
                      <a:pt x="10" y="4"/>
                      <a:pt x="10" y="3"/>
                    </a:cubicBezTo>
                    <a:cubicBezTo>
                      <a:pt x="10" y="2"/>
                      <a:pt x="12" y="0"/>
                      <a:pt x="12" y="0"/>
                    </a:cubicBezTo>
                  </a:path>
                </a:pathLst>
              </a:custGeom>
              <a:solidFill>
                <a:srgbClr val="0054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54" name="Freeform 18"/>
              <p:cNvSpPr>
                <a:spLocks/>
              </p:cNvSpPr>
              <p:nvPr/>
            </p:nvSpPr>
            <p:spPr bwMode="gray">
              <a:xfrm>
                <a:off x="638" y="605"/>
                <a:ext cx="88" cy="44"/>
              </a:xfrm>
              <a:custGeom>
                <a:avLst/>
                <a:gdLst>
                  <a:gd name="T0" fmla="*/ 88 w 88"/>
                  <a:gd name="T1" fmla="*/ 22 h 44"/>
                  <a:gd name="T2" fmla="*/ 77 w 88"/>
                  <a:gd name="T3" fmla="*/ 0 h 44"/>
                  <a:gd name="T4" fmla="*/ 0 w 88"/>
                  <a:gd name="T5" fmla="*/ 0 h 44"/>
                  <a:gd name="T6" fmla="*/ 0 w 88"/>
                  <a:gd name="T7" fmla="*/ 44 h 44"/>
                  <a:gd name="T8" fmla="*/ 66 w 88"/>
                  <a:gd name="T9" fmla="*/ 44 h 44"/>
                  <a:gd name="T10" fmla="*/ 88 w 88"/>
                  <a:gd name="T11" fmla="*/ 22 h 44"/>
                  <a:gd name="T12" fmla="*/ 0 60000 65536"/>
                  <a:gd name="T13" fmla="*/ 0 60000 65536"/>
                  <a:gd name="T14" fmla="*/ 0 60000 65536"/>
                  <a:gd name="T15" fmla="*/ 0 60000 65536"/>
                  <a:gd name="T16" fmla="*/ 0 60000 65536"/>
                  <a:gd name="T17" fmla="*/ 0 60000 65536"/>
                  <a:gd name="T18" fmla="*/ 0 w 88"/>
                  <a:gd name="T19" fmla="*/ 0 h 44"/>
                  <a:gd name="T20" fmla="*/ 88 w 88"/>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88" h="44">
                    <a:moveTo>
                      <a:pt x="88" y="22"/>
                    </a:moveTo>
                    <a:lnTo>
                      <a:pt x="77" y="0"/>
                    </a:lnTo>
                    <a:lnTo>
                      <a:pt x="0" y="0"/>
                    </a:lnTo>
                    <a:lnTo>
                      <a:pt x="0" y="44"/>
                    </a:lnTo>
                    <a:lnTo>
                      <a:pt x="66" y="44"/>
                    </a:lnTo>
                    <a:lnTo>
                      <a:pt x="88" y="22"/>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55" name="Freeform 19"/>
              <p:cNvSpPr>
                <a:spLocks/>
              </p:cNvSpPr>
              <p:nvPr/>
            </p:nvSpPr>
            <p:spPr bwMode="gray">
              <a:xfrm>
                <a:off x="682" y="627"/>
                <a:ext cx="44" cy="231"/>
              </a:xfrm>
              <a:custGeom>
                <a:avLst/>
                <a:gdLst>
                  <a:gd name="T0" fmla="*/ 22 w 44"/>
                  <a:gd name="T1" fmla="*/ 231 h 231"/>
                  <a:gd name="T2" fmla="*/ 44 w 44"/>
                  <a:gd name="T3" fmla="*/ 209 h 231"/>
                  <a:gd name="T4" fmla="*/ 44 w 44"/>
                  <a:gd name="T5" fmla="*/ 0 h 231"/>
                  <a:gd name="T6" fmla="*/ 11 w 44"/>
                  <a:gd name="T7" fmla="*/ 0 h 231"/>
                  <a:gd name="T8" fmla="*/ 0 w 44"/>
                  <a:gd name="T9" fmla="*/ 209 h 231"/>
                  <a:gd name="T10" fmla="*/ 22 w 44"/>
                  <a:gd name="T11" fmla="*/ 231 h 231"/>
                  <a:gd name="T12" fmla="*/ 0 w 44"/>
                  <a:gd name="T13" fmla="*/ 209 h 231"/>
                  <a:gd name="T14" fmla="*/ 0 w 44"/>
                  <a:gd name="T15" fmla="*/ 220 h 231"/>
                  <a:gd name="T16" fmla="*/ 22 w 44"/>
                  <a:gd name="T17" fmla="*/ 231 h 2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231"/>
                  <a:gd name="T29" fmla="*/ 44 w 44"/>
                  <a:gd name="T30" fmla="*/ 231 h 2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231">
                    <a:moveTo>
                      <a:pt x="22" y="231"/>
                    </a:moveTo>
                    <a:lnTo>
                      <a:pt x="44" y="209"/>
                    </a:lnTo>
                    <a:lnTo>
                      <a:pt x="44" y="0"/>
                    </a:lnTo>
                    <a:lnTo>
                      <a:pt x="11" y="0"/>
                    </a:lnTo>
                    <a:lnTo>
                      <a:pt x="0" y="209"/>
                    </a:lnTo>
                    <a:lnTo>
                      <a:pt x="22" y="231"/>
                    </a:lnTo>
                    <a:lnTo>
                      <a:pt x="0" y="209"/>
                    </a:lnTo>
                    <a:lnTo>
                      <a:pt x="0" y="220"/>
                    </a:lnTo>
                    <a:lnTo>
                      <a:pt x="22" y="231"/>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56" name="Freeform 20"/>
              <p:cNvSpPr>
                <a:spLocks/>
              </p:cNvSpPr>
              <p:nvPr/>
            </p:nvSpPr>
            <p:spPr bwMode="gray">
              <a:xfrm>
                <a:off x="704" y="814"/>
                <a:ext cx="55" cy="44"/>
              </a:xfrm>
              <a:custGeom>
                <a:avLst/>
                <a:gdLst>
                  <a:gd name="T0" fmla="*/ 55 w 55"/>
                  <a:gd name="T1" fmla="*/ 22 h 44"/>
                  <a:gd name="T2" fmla="*/ 33 w 55"/>
                  <a:gd name="T3" fmla="*/ 0 h 44"/>
                  <a:gd name="T4" fmla="*/ 11 w 55"/>
                  <a:gd name="T5" fmla="*/ 0 h 44"/>
                  <a:gd name="T6" fmla="*/ 0 w 55"/>
                  <a:gd name="T7" fmla="*/ 44 h 44"/>
                  <a:gd name="T8" fmla="*/ 33 w 55"/>
                  <a:gd name="T9" fmla="*/ 44 h 44"/>
                  <a:gd name="T10" fmla="*/ 55 w 55"/>
                  <a:gd name="T11" fmla="*/ 22 h 44"/>
                  <a:gd name="T12" fmla="*/ 0 60000 65536"/>
                  <a:gd name="T13" fmla="*/ 0 60000 65536"/>
                  <a:gd name="T14" fmla="*/ 0 60000 65536"/>
                  <a:gd name="T15" fmla="*/ 0 60000 65536"/>
                  <a:gd name="T16" fmla="*/ 0 60000 65536"/>
                  <a:gd name="T17" fmla="*/ 0 60000 65536"/>
                  <a:gd name="T18" fmla="*/ 0 w 55"/>
                  <a:gd name="T19" fmla="*/ 0 h 44"/>
                  <a:gd name="T20" fmla="*/ 55 w 55"/>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55" h="44">
                    <a:moveTo>
                      <a:pt x="55" y="22"/>
                    </a:moveTo>
                    <a:lnTo>
                      <a:pt x="33" y="0"/>
                    </a:lnTo>
                    <a:lnTo>
                      <a:pt x="11" y="0"/>
                    </a:lnTo>
                    <a:lnTo>
                      <a:pt x="0" y="44"/>
                    </a:lnTo>
                    <a:lnTo>
                      <a:pt x="33" y="44"/>
                    </a:lnTo>
                    <a:lnTo>
                      <a:pt x="55" y="22"/>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57" name="Freeform 21"/>
              <p:cNvSpPr>
                <a:spLocks/>
              </p:cNvSpPr>
              <p:nvPr/>
            </p:nvSpPr>
            <p:spPr bwMode="gray">
              <a:xfrm>
                <a:off x="715" y="836"/>
                <a:ext cx="44" cy="99"/>
              </a:xfrm>
              <a:custGeom>
                <a:avLst/>
                <a:gdLst>
                  <a:gd name="T0" fmla="*/ 22 w 44"/>
                  <a:gd name="T1" fmla="*/ 99 h 99"/>
                  <a:gd name="T2" fmla="*/ 44 w 44"/>
                  <a:gd name="T3" fmla="*/ 77 h 99"/>
                  <a:gd name="T4" fmla="*/ 44 w 44"/>
                  <a:gd name="T5" fmla="*/ 0 h 99"/>
                  <a:gd name="T6" fmla="*/ 0 w 44"/>
                  <a:gd name="T7" fmla="*/ 0 h 99"/>
                  <a:gd name="T8" fmla="*/ 0 w 44"/>
                  <a:gd name="T9" fmla="*/ 77 h 99"/>
                  <a:gd name="T10" fmla="*/ 22 w 44"/>
                  <a:gd name="T11" fmla="*/ 99 h 99"/>
                  <a:gd name="T12" fmla="*/ 0 60000 65536"/>
                  <a:gd name="T13" fmla="*/ 0 60000 65536"/>
                  <a:gd name="T14" fmla="*/ 0 60000 65536"/>
                  <a:gd name="T15" fmla="*/ 0 60000 65536"/>
                  <a:gd name="T16" fmla="*/ 0 60000 65536"/>
                  <a:gd name="T17" fmla="*/ 0 60000 65536"/>
                  <a:gd name="T18" fmla="*/ 0 w 44"/>
                  <a:gd name="T19" fmla="*/ 0 h 99"/>
                  <a:gd name="T20" fmla="*/ 44 w 44"/>
                  <a:gd name="T21" fmla="*/ 99 h 99"/>
                </a:gdLst>
                <a:ahLst/>
                <a:cxnLst>
                  <a:cxn ang="T12">
                    <a:pos x="T0" y="T1"/>
                  </a:cxn>
                  <a:cxn ang="T13">
                    <a:pos x="T2" y="T3"/>
                  </a:cxn>
                  <a:cxn ang="T14">
                    <a:pos x="T4" y="T5"/>
                  </a:cxn>
                  <a:cxn ang="T15">
                    <a:pos x="T6" y="T7"/>
                  </a:cxn>
                  <a:cxn ang="T16">
                    <a:pos x="T8" y="T9"/>
                  </a:cxn>
                  <a:cxn ang="T17">
                    <a:pos x="T10" y="T11"/>
                  </a:cxn>
                </a:cxnLst>
                <a:rect l="T18" t="T19" r="T20" b="T21"/>
                <a:pathLst>
                  <a:path w="44" h="99">
                    <a:moveTo>
                      <a:pt x="22" y="99"/>
                    </a:moveTo>
                    <a:lnTo>
                      <a:pt x="44" y="77"/>
                    </a:lnTo>
                    <a:lnTo>
                      <a:pt x="44" y="0"/>
                    </a:lnTo>
                    <a:lnTo>
                      <a:pt x="0" y="0"/>
                    </a:lnTo>
                    <a:lnTo>
                      <a:pt x="0" y="77"/>
                    </a:lnTo>
                    <a:lnTo>
                      <a:pt x="22" y="99"/>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58" name="Freeform 22"/>
              <p:cNvSpPr>
                <a:spLocks/>
              </p:cNvSpPr>
              <p:nvPr/>
            </p:nvSpPr>
            <p:spPr bwMode="gray">
              <a:xfrm>
                <a:off x="682" y="891"/>
                <a:ext cx="55" cy="44"/>
              </a:xfrm>
              <a:custGeom>
                <a:avLst/>
                <a:gdLst>
                  <a:gd name="T0" fmla="*/ 0 w 55"/>
                  <a:gd name="T1" fmla="*/ 22 h 44"/>
                  <a:gd name="T2" fmla="*/ 22 w 55"/>
                  <a:gd name="T3" fmla="*/ 44 h 44"/>
                  <a:gd name="T4" fmla="*/ 55 w 55"/>
                  <a:gd name="T5" fmla="*/ 44 h 44"/>
                  <a:gd name="T6" fmla="*/ 55 w 55"/>
                  <a:gd name="T7" fmla="*/ 0 h 44"/>
                  <a:gd name="T8" fmla="*/ 22 w 55"/>
                  <a:gd name="T9" fmla="*/ 0 h 44"/>
                  <a:gd name="T10" fmla="*/ 0 w 55"/>
                  <a:gd name="T11" fmla="*/ 22 h 44"/>
                  <a:gd name="T12" fmla="*/ 0 60000 65536"/>
                  <a:gd name="T13" fmla="*/ 0 60000 65536"/>
                  <a:gd name="T14" fmla="*/ 0 60000 65536"/>
                  <a:gd name="T15" fmla="*/ 0 60000 65536"/>
                  <a:gd name="T16" fmla="*/ 0 60000 65536"/>
                  <a:gd name="T17" fmla="*/ 0 60000 65536"/>
                  <a:gd name="T18" fmla="*/ 0 w 55"/>
                  <a:gd name="T19" fmla="*/ 0 h 44"/>
                  <a:gd name="T20" fmla="*/ 55 w 55"/>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55" h="44">
                    <a:moveTo>
                      <a:pt x="0" y="22"/>
                    </a:moveTo>
                    <a:lnTo>
                      <a:pt x="22" y="44"/>
                    </a:lnTo>
                    <a:lnTo>
                      <a:pt x="55" y="44"/>
                    </a:lnTo>
                    <a:lnTo>
                      <a:pt x="55" y="0"/>
                    </a:lnTo>
                    <a:lnTo>
                      <a:pt x="22" y="0"/>
                    </a:lnTo>
                    <a:lnTo>
                      <a:pt x="0" y="22"/>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59" name="Freeform 23"/>
              <p:cNvSpPr>
                <a:spLocks/>
              </p:cNvSpPr>
              <p:nvPr/>
            </p:nvSpPr>
            <p:spPr bwMode="gray">
              <a:xfrm>
                <a:off x="682" y="913"/>
                <a:ext cx="44" cy="99"/>
              </a:xfrm>
              <a:custGeom>
                <a:avLst/>
                <a:gdLst>
                  <a:gd name="T0" fmla="*/ 22 w 44"/>
                  <a:gd name="T1" fmla="*/ 99 h 99"/>
                  <a:gd name="T2" fmla="*/ 44 w 44"/>
                  <a:gd name="T3" fmla="*/ 77 h 99"/>
                  <a:gd name="T4" fmla="*/ 44 w 44"/>
                  <a:gd name="T5" fmla="*/ 0 h 99"/>
                  <a:gd name="T6" fmla="*/ 0 w 44"/>
                  <a:gd name="T7" fmla="*/ 0 h 99"/>
                  <a:gd name="T8" fmla="*/ 0 w 44"/>
                  <a:gd name="T9" fmla="*/ 88 h 99"/>
                  <a:gd name="T10" fmla="*/ 22 w 44"/>
                  <a:gd name="T11" fmla="*/ 99 h 99"/>
                  <a:gd name="T12" fmla="*/ 0 60000 65536"/>
                  <a:gd name="T13" fmla="*/ 0 60000 65536"/>
                  <a:gd name="T14" fmla="*/ 0 60000 65536"/>
                  <a:gd name="T15" fmla="*/ 0 60000 65536"/>
                  <a:gd name="T16" fmla="*/ 0 60000 65536"/>
                  <a:gd name="T17" fmla="*/ 0 60000 65536"/>
                  <a:gd name="T18" fmla="*/ 0 w 44"/>
                  <a:gd name="T19" fmla="*/ 0 h 99"/>
                  <a:gd name="T20" fmla="*/ 44 w 44"/>
                  <a:gd name="T21" fmla="*/ 99 h 99"/>
                </a:gdLst>
                <a:ahLst/>
                <a:cxnLst>
                  <a:cxn ang="T12">
                    <a:pos x="T0" y="T1"/>
                  </a:cxn>
                  <a:cxn ang="T13">
                    <a:pos x="T2" y="T3"/>
                  </a:cxn>
                  <a:cxn ang="T14">
                    <a:pos x="T4" y="T5"/>
                  </a:cxn>
                  <a:cxn ang="T15">
                    <a:pos x="T6" y="T7"/>
                  </a:cxn>
                  <a:cxn ang="T16">
                    <a:pos x="T8" y="T9"/>
                  </a:cxn>
                  <a:cxn ang="T17">
                    <a:pos x="T10" y="T11"/>
                  </a:cxn>
                </a:cxnLst>
                <a:rect l="T18" t="T19" r="T20" b="T21"/>
                <a:pathLst>
                  <a:path w="44" h="99">
                    <a:moveTo>
                      <a:pt x="22" y="99"/>
                    </a:moveTo>
                    <a:lnTo>
                      <a:pt x="44" y="77"/>
                    </a:lnTo>
                    <a:lnTo>
                      <a:pt x="44" y="0"/>
                    </a:lnTo>
                    <a:lnTo>
                      <a:pt x="0" y="0"/>
                    </a:lnTo>
                    <a:lnTo>
                      <a:pt x="0" y="88"/>
                    </a:lnTo>
                    <a:lnTo>
                      <a:pt x="22" y="99"/>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60" name="Freeform 24"/>
              <p:cNvSpPr>
                <a:spLocks/>
              </p:cNvSpPr>
              <p:nvPr/>
            </p:nvSpPr>
            <p:spPr bwMode="gray">
              <a:xfrm>
                <a:off x="616" y="968"/>
                <a:ext cx="99" cy="44"/>
              </a:xfrm>
              <a:custGeom>
                <a:avLst/>
                <a:gdLst>
                  <a:gd name="T0" fmla="*/ 0 w 99"/>
                  <a:gd name="T1" fmla="*/ 22 h 44"/>
                  <a:gd name="T2" fmla="*/ 22 w 99"/>
                  <a:gd name="T3" fmla="*/ 44 h 44"/>
                  <a:gd name="T4" fmla="*/ 88 w 99"/>
                  <a:gd name="T5" fmla="*/ 44 h 44"/>
                  <a:gd name="T6" fmla="*/ 99 w 99"/>
                  <a:gd name="T7" fmla="*/ 11 h 44"/>
                  <a:gd name="T8" fmla="*/ 22 w 99"/>
                  <a:gd name="T9" fmla="*/ 0 h 44"/>
                  <a:gd name="T10" fmla="*/ 0 w 99"/>
                  <a:gd name="T11" fmla="*/ 22 h 44"/>
                  <a:gd name="T12" fmla="*/ 0 60000 65536"/>
                  <a:gd name="T13" fmla="*/ 0 60000 65536"/>
                  <a:gd name="T14" fmla="*/ 0 60000 65536"/>
                  <a:gd name="T15" fmla="*/ 0 60000 65536"/>
                  <a:gd name="T16" fmla="*/ 0 60000 65536"/>
                  <a:gd name="T17" fmla="*/ 0 60000 65536"/>
                  <a:gd name="T18" fmla="*/ 0 w 99"/>
                  <a:gd name="T19" fmla="*/ 0 h 44"/>
                  <a:gd name="T20" fmla="*/ 99 w 99"/>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99" h="44">
                    <a:moveTo>
                      <a:pt x="0" y="22"/>
                    </a:moveTo>
                    <a:lnTo>
                      <a:pt x="22" y="44"/>
                    </a:lnTo>
                    <a:lnTo>
                      <a:pt x="88" y="44"/>
                    </a:lnTo>
                    <a:lnTo>
                      <a:pt x="99" y="11"/>
                    </a:lnTo>
                    <a:lnTo>
                      <a:pt x="22" y="0"/>
                    </a:lnTo>
                    <a:lnTo>
                      <a:pt x="0" y="22"/>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61" name="Freeform 25"/>
              <p:cNvSpPr>
                <a:spLocks/>
              </p:cNvSpPr>
              <p:nvPr/>
            </p:nvSpPr>
            <p:spPr bwMode="gray">
              <a:xfrm>
                <a:off x="616" y="891"/>
                <a:ext cx="44" cy="99"/>
              </a:xfrm>
              <a:custGeom>
                <a:avLst/>
                <a:gdLst>
                  <a:gd name="T0" fmla="*/ 22 w 44"/>
                  <a:gd name="T1" fmla="*/ 0 h 99"/>
                  <a:gd name="T2" fmla="*/ 0 w 44"/>
                  <a:gd name="T3" fmla="*/ 22 h 99"/>
                  <a:gd name="T4" fmla="*/ 0 w 44"/>
                  <a:gd name="T5" fmla="*/ 99 h 99"/>
                  <a:gd name="T6" fmla="*/ 44 w 44"/>
                  <a:gd name="T7" fmla="*/ 99 h 99"/>
                  <a:gd name="T8" fmla="*/ 44 w 44"/>
                  <a:gd name="T9" fmla="*/ 22 h 99"/>
                  <a:gd name="T10" fmla="*/ 22 w 44"/>
                  <a:gd name="T11" fmla="*/ 0 h 99"/>
                  <a:gd name="T12" fmla="*/ 0 60000 65536"/>
                  <a:gd name="T13" fmla="*/ 0 60000 65536"/>
                  <a:gd name="T14" fmla="*/ 0 60000 65536"/>
                  <a:gd name="T15" fmla="*/ 0 60000 65536"/>
                  <a:gd name="T16" fmla="*/ 0 60000 65536"/>
                  <a:gd name="T17" fmla="*/ 0 60000 65536"/>
                  <a:gd name="T18" fmla="*/ 0 w 44"/>
                  <a:gd name="T19" fmla="*/ 0 h 99"/>
                  <a:gd name="T20" fmla="*/ 44 w 44"/>
                  <a:gd name="T21" fmla="*/ 99 h 99"/>
                </a:gdLst>
                <a:ahLst/>
                <a:cxnLst>
                  <a:cxn ang="T12">
                    <a:pos x="T0" y="T1"/>
                  </a:cxn>
                  <a:cxn ang="T13">
                    <a:pos x="T2" y="T3"/>
                  </a:cxn>
                  <a:cxn ang="T14">
                    <a:pos x="T4" y="T5"/>
                  </a:cxn>
                  <a:cxn ang="T15">
                    <a:pos x="T6" y="T7"/>
                  </a:cxn>
                  <a:cxn ang="T16">
                    <a:pos x="T8" y="T9"/>
                  </a:cxn>
                  <a:cxn ang="T17">
                    <a:pos x="T10" y="T11"/>
                  </a:cxn>
                </a:cxnLst>
                <a:rect l="T18" t="T19" r="T20" b="T21"/>
                <a:pathLst>
                  <a:path w="44" h="99">
                    <a:moveTo>
                      <a:pt x="22" y="0"/>
                    </a:moveTo>
                    <a:lnTo>
                      <a:pt x="0" y="22"/>
                    </a:lnTo>
                    <a:lnTo>
                      <a:pt x="0" y="99"/>
                    </a:lnTo>
                    <a:lnTo>
                      <a:pt x="44" y="99"/>
                    </a:lnTo>
                    <a:lnTo>
                      <a:pt x="44" y="22"/>
                    </a:lnTo>
                    <a:lnTo>
                      <a:pt x="22"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62" name="Freeform 26"/>
              <p:cNvSpPr>
                <a:spLocks/>
              </p:cNvSpPr>
              <p:nvPr/>
            </p:nvSpPr>
            <p:spPr bwMode="gray">
              <a:xfrm>
                <a:off x="528" y="880"/>
                <a:ext cx="110" cy="55"/>
              </a:xfrm>
              <a:custGeom>
                <a:avLst/>
                <a:gdLst>
                  <a:gd name="T0" fmla="*/ 0 w 110"/>
                  <a:gd name="T1" fmla="*/ 33 h 55"/>
                  <a:gd name="T2" fmla="*/ 22 w 110"/>
                  <a:gd name="T3" fmla="*/ 44 h 55"/>
                  <a:gd name="T4" fmla="*/ 33 w 110"/>
                  <a:gd name="T5" fmla="*/ 44 h 55"/>
                  <a:gd name="T6" fmla="*/ 44 w 110"/>
                  <a:gd name="T7" fmla="*/ 44 h 55"/>
                  <a:gd name="T8" fmla="*/ 55 w 110"/>
                  <a:gd name="T9" fmla="*/ 44 h 55"/>
                  <a:gd name="T10" fmla="*/ 77 w 110"/>
                  <a:gd name="T11" fmla="*/ 55 h 55"/>
                  <a:gd name="T12" fmla="*/ 88 w 110"/>
                  <a:gd name="T13" fmla="*/ 55 h 55"/>
                  <a:gd name="T14" fmla="*/ 99 w 110"/>
                  <a:gd name="T15" fmla="*/ 55 h 55"/>
                  <a:gd name="T16" fmla="*/ 99 w 110"/>
                  <a:gd name="T17" fmla="*/ 55 h 55"/>
                  <a:gd name="T18" fmla="*/ 99 w 110"/>
                  <a:gd name="T19" fmla="*/ 55 h 55"/>
                  <a:gd name="T20" fmla="*/ 110 w 110"/>
                  <a:gd name="T21" fmla="*/ 11 h 55"/>
                  <a:gd name="T22" fmla="*/ 110 w 110"/>
                  <a:gd name="T23" fmla="*/ 11 h 55"/>
                  <a:gd name="T24" fmla="*/ 99 w 110"/>
                  <a:gd name="T25" fmla="*/ 11 h 55"/>
                  <a:gd name="T26" fmla="*/ 88 w 110"/>
                  <a:gd name="T27" fmla="*/ 11 h 55"/>
                  <a:gd name="T28" fmla="*/ 77 w 110"/>
                  <a:gd name="T29" fmla="*/ 11 h 55"/>
                  <a:gd name="T30" fmla="*/ 66 w 110"/>
                  <a:gd name="T31" fmla="*/ 0 h 55"/>
                  <a:gd name="T32" fmla="*/ 44 w 110"/>
                  <a:gd name="T33" fmla="*/ 0 h 55"/>
                  <a:gd name="T34" fmla="*/ 33 w 110"/>
                  <a:gd name="T35" fmla="*/ 0 h 55"/>
                  <a:gd name="T36" fmla="*/ 11 w 110"/>
                  <a:gd name="T37" fmla="*/ 0 h 55"/>
                  <a:gd name="T38" fmla="*/ 33 w 110"/>
                  <a:gd name="T39" fmla="*/ 11 h 55"/>
                  <a:gd name="T40" fmla="*/ 0 w 110"/>
                  <a:gd name="T41" fmla="*/ 33 h 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0"/>
                  <a:gd name="T64" fmla="*/ 0 h 55"/>
                  <a:gd name="T65" fmla="*/ 110 w 110"/>
                  <a:gd name="T66" fmla="*/ 55 h 5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0" h="55">
                    <a:moveTo>
                      <a:pt x="0" y="33"/>
                    </a:moveTo>
                    <a:lnTo>
                      <a:pt x="22" y="44"/>
                    </a:lnTo>
                    <a:lnTo>
                      <a:pt x="33" y="44"/>
                    </a:lnTo>
                    <a:lnTo>
                      <a:pt x="44" y="44"/>
                    </a:lnTo>
                    <a:lnTo>
                      <a:pt x="55" y="44"/>
                    </a:lnTo>
                    <a:lnTo>
                      <a:pt x="77" y="55"/>
                    </a:lnTo>
                    <a:lnTo>
                      <a:pt x="88" y="55"/>
                    </a:lnTo>
                    <a:lnTo>
                      <a:pt x="99" y="55"/>
                    </a:lnTo>
                    <a:lnTo>
                      <a:pt x="110" y="11"/>
                    </a:lnTo>
                    <a:lnTo>
                      <a:pt x="99" y="11"/>
                    </a:lnTo>
                    <a:lnTo>
                      <a:pt x="88" y="11"/>
                    </a:lnTo>
                    <a:lnTo>
                      <a:pt x="77" y="11"/>
                    </a:lnTo>
                    <a:lnTo>
                      <a:pt x="66" y="0"/>
                    </a:lnTo>
                    <a:lnTo>
                      <a:pt x="44" y="0"/>
                    </a:lnTo>
                    <a:lnTo>
                      <a:pt x="33" y="0"/>
                    </a:lnTo>
                    <a:lnTo>
                      <a:pt x="11" y="0"/>
                    </a:lnTo>
                    <a:lnTo>
                      <a:pt x="33" y="11"/>
                    </a:lnTo>
                    <a:lnTo>
                      <a:pt x="0" y="33"/>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63" name="Freeform 27"/>
              <p:cNvSpPr>
                <a:spLocks/>
              </p:cNvSpPr>
              <p:nvPr/>
            </p:nvSpPr>
            <p:spPr bwMode="gray">
              <a:xfrm>
                <a:off x="484" y="759"/>
                <a:ext cx="77" cy="154"/>
              </a:xfrm>
              <a:custGeom>
                <a:avLst/>
                <a:gdLst>
                  <a:gd name="T0" fmla="*/ 11 w 77"/>
                  <a:gd name="T1" fmla="*/ 0 h 154"/>
                  <a:gd name="T2" fmla="*/ 0 w 77"/>
                  <a:gd name="T3" fmla="*/ 11 h 154"/>
                  <a:gd name="T4" fmla="*/ 0 w 77"/>
                  <a:gd name="T5" fmla="*/ 33 h 154"/>
                  <a:gd name="T6" fmla="*/ 11 w 77"/>
                  <a:gd name="T7" fmla="*/ 66 h 154"/>
                  <a:gd name="T8" fmla="*/ 11 w 77"/>
                  <a:gd name="T9" fmla="*/ 88 h 154"/>
                  <a:gd name="T10" fmla="*/ 22 w 77"/>
                  <a:gd name="T11" fmla="*/ 110 h 154"/>
                  <a:gd name="T12" fmla="*/ 33 w 77"/>
                  <a:gd name="T13" fmla="*/ 132 h 154"/>
                  <a:gd name="T14" fmla="*/ 33 w 77"/>
                  <a:gd name="T15" fmla="*/ 143 h 154"/>
                  <a:gd name="T16" fmla="*/ 44 w 77"/>
                  <a:gd name="T17" fmla="*/ 154 h 154"/>
                  <a:gd name="T18" fmla="*/ 44 w 77"/>
                  <a:gd name="T19" fmla="*/ 154 h 154"/>
                  <a:gd name="T20" fmla="*/ 77 w 77"/>
                  <a:gd name="T21" fmla="*/ 132 h 154"/>
                  <a:gd name="T22" fmla="*/ 77 w 77"/>
                  <a:gd name="T23" fmla="*/ 132 h 154"/>
                  <a:gd name="T24" fmla="*/ 77 w 77"/>
                  <a:gd name="T25" fmla="*/ 121 h 154"/>
                  <a:gd name="T26" fmla="*/ 66 w 77"/>
                  <a:gd name="T27" fmla="*/ 110 h 154"/>
                  <a:gd name="T28" fmla="*/ 66 w 77"/>
                  <a:gd name="T29" fmla="*/ 99 h 154"/>
                  <a:gd name="T30" fmla="*/ 55 w 77"/>
                  <a:gd name="T31" fmla="*/ 77 h 154"/>
                  <a:gd name="T32" fmla="*/ 55 w 77"/>
                  <a:gd name="T33" fmla="*/ 55 h 154"/>
                  <a:gd name="T34" fmla="*/ 44 w 77"/>
                  <a:gd name="T35" fmla="*/ 33 h 154"/>
                  <a:gd name="T36" fmla="*/ 44 w 77"/>
                  <a:gd name="T37" fmla="*/ 11 h 154"/>
                  <a:gd name="T38" fmla="*/ 44 w 77"/>
                  <a:gd name="T39" fmla="*/ 33 h 154"/>
                  <a:gd name="T40" fmla="*/ 11 w 77"/>
                  <a:gd name="T41" fmla="*/ 0 h 1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7"/>
                  <a:gd name="T64" fmla="*/ 0 h 154"/>
                  <a:gd name="T65" fmla="*/ 77 w 77"/>
                  <a:gd name="T66" fmla="*/ 154 h 1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7" h="154">
                    <a:moveTo>
                      <a:pt x="11" y="0"/>
                    </a:moveTo>
                    <a:lnTo>
                      <a:pt x="0" y="11"/>
                    </a:lnTo>
                    <a:lnTo>
                      <a:pt x="0" y="33"/>
                    </a:lnTo>
                    <a:lnTo>
                      <a:pt x="11" y="66"/>
                    </a:lnTo>
                    <a:lnTo>
                      <a:pt x="11" y="88"/>
                    </a:lnTo>
                    <a:lnTo>
                      <a:pt x="22" y="110"/>
                    </a:lnTo>
                    <a:lnTo>
                      <a:pt x="33" y="132"/>
                    </a:lnTo>
                    <a:lnTo>
                      <a:pt x="33" y="143"/>
                    </a:lnTo>
                    <a:lnTo>
                      <a:pt x="44" y="154"/>
                    </a:lnTo>
                    <a:lnTo>
                      <a:pt x="77" y="132"/>
                    </a:lnTo>
                    <a:lnTo>
                      <a:pt x="77" y="121"/>
                    </a:lnTo>
                    <a:lnTo>
                      <a:pt x="66" y="110"/>
                    </a:lnTo>
                    <a:lnTo>
                      <a:pt x="66" y="99"/>
                    </a:lnTo>
                    <a:lnTo>
                      <a:pt x="55" y="77"/>
                    </a:lnTo>
                    <a:lnTo>
                      <a:pt x="55" y="55"/>
                    </a:lnTo>
                    <a:lnTo>
                      <a:pt x="44" y="33"/>
                    </a:lnTo>
                    <a:lnTo>
                      <a:pt x="44" y="11"/>
                    </a:lnTo>
                    <a:lnTo>
                      <a:pt x="44" y="33"/>
                    </a:lnTo>
                    <a:lnTo>
                      <a:pt x="11"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64" name="Freeform 28"/>
              <p:cNvSpPr>
                <a:spLocks/>
              </p:cNvSpPr>
              <p:nvPr/>
            </p:nvSpPr>
            <p:spPr bwMode="gray">
              <a:xfrm>
                <a:off x="495" y="704"/>
                <a:ext cx="88" cy="88"/>
              </a:xfrm>
              <a:custGeom>
                <a:avLst/>
                <a:gdLst>
                  <a:gd name="T0" fmla="*/ 66 w 88"/>
                  <a:gd name="T1" fmla="*/ 0 h 88"/>
                  <a:gd name="T2" fmla="*/ 66 w 88"/>
                  <a:gd name="T3" fmla="*/ 0 h 88"/>
                  <a:gd name="T4" fmla="*/ 55 w 88"/>
                  <a:gd name="T5" fmla="*/ 0 h 88"/>
                  <a:gd name="T6" fmla="*/ 44 w 88"/>
                  <a:gd name="T7" fmla="*/ 11 h 88"/>
                  <a:gd name="T8" fmla="*/ 33 w 88"/>
                  <a:gd name="T9" fmla="*/ 22 h 88"/>
                  <a:gd name="T10" fmla="*/ 22 w 88"/>
                  <a:gd name="T11" fmla="*/ 33 h 88"/>
                  <a:gd name="T12" fmla="*/ 11 w 88"/>
                  <a:gd name="T13" fmla="*/ 44 h 88"/>
                  <a:gd name="T14" fmla="*/ 11 w 88"/>
                  <a:gd name="T15" fmla="*/ 44 h 88"/>
                  <a:gd name="T16" fmla="*/ 0 w 88"/>
                  <a:gd name="T17" fmla="*/ 55 h 88"/>
                  <a:gd name="T18" fmla="*/ 0 w 88"/>
                  <a:gd name="T19" fmla="*/ 55 h 88"/>
                  <a:gd name="T20" fmla="*/ 33 w 88"/>
                  <a:gd name="T21" fmla="*/ 88 h 88"/>
                  <a:gd name="T22" fmla="*/ 33 w 88"/>
                  <a:gd name="T23" fmla="*/ 77 h 88"/>
                  <a:gd name="T24" fmla="*/ 33 w 88"/>
                  <a:gd name="T25" fmla="*/ 77 h 88"/>
                  <a:gd name="T26" fmla="*/ 44 w 88"/>
                  <a:gd name="T27" fmla="*/ 66 h 88"/>
                  <a:gd name="T28" fmla="*/ 55 w 88"/>
                  <a:gd name="T29" fmla="*/ 66 h 88"/>
                  <a:gd name="T30" fmla="*/ 66 w 88"/>
                  <a:gd name="T31" fmla="*/ 55 h 88"/>
                  <a:gd name="T32" fmla="*/ 77 w 88"/>
                  <a:gd name="T33" fmla="*/ 44 h 88"/>
                  <a:gd name="T34" fmla="*/ 77 w 88"/>
                  <a:gd name="T35" fmla="*/ 33 h 88"/>
                  <a:gd name="T36" fmla="*/ 88 w 88"/>
                  <a:gd name="T37" fmla="*/ 33 h 88"/>
                  <a:gd name="T38" fmla="*/ 88 w 88"/>
                  <a:gd name="T39" fmla="*/ 33 h 88"/>
                  <a:gd name="T40" fmla="*/ 66 w 88"/>
                  <a:gd name="T41" fmla="*/ 0 h 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88"/>
                  <a:gd name="T65" fmla="*/ 88 w 88"/>
                  <a:gd name="T66" fmla="*/ 88 h 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88">
                    <a:moveTo>
                      <a:pt x="66" y="0"/>
                    </a:moveTo>
                    <a:lnTo>
                      <a:pt x="66" y="0"/>
                    </a:lnTo>
                    <a:lnTo>
                      <a:pt x="55" y="0"/>
                    </a:lnTo>
                    <a:lnTo>
                      <a:pt x="44" y="11"/>
                    </a:lnTo>
                    <a:lnTo>
                      <a:pt x="33" y="22"/>
                    </a:lnTo>
                    <a:lnTo>
                      <a:pt x="22" y="33"/>
                    </a:lnTo>
                    <a:lnTo>
                      <a:pt x="11" y="44"/>
                    </a:lnTo>
                    <a:lnTo>
                      <a:pt x="0" y="55"/>
                    </a:lnTo>
                    <a:lnTo>
                      <a:pt x="33" y="88"/>
                    </a:lnTo>
                    <a:lnTo>
                      <a:pt x="33" y="77"/>
                    </a:lnTo>
                    <a:lnTo>
                      <a:pt x="44" y="66"/>
                    </a:lnTo>
                    <a:lnTo>
                      <a:pt x="55" y="66"/>
                    </a:lnTo>
                    <a:lnTo>
                      <a:pt x="66" y="55"/>
                    </a:lnTo>
                    <a:lnTo>
                      <a:pt x="77" y="44"/>
                    </a:lnTo>
                    <a:lnTo>
                      <a:pt x="77" y="33"/>
                    </a:lnTo>
                    <a:lnTo>
                      <a:pt x="88" y="33"/>
                    </a:lnTo>
                    <a:lnTo>
                      <a:pt x="66"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65" name="Freeform 29"/>
              <p:cNvSpPr>
                <a:spLocks/>
              </p:cNvSpPr>
              <p:nvPr/>
            </p:nvSpPr>
            <p:spPr bwMode="gray">
              <a:xfrm>
                <a:off x="561" y="660"/>
                <a:ext cx="77" cy="77"/>
              </a:xfrm>
              <a:custGeom>
                <a:avLst/>
                <a:gdLst>
                  <a:gd name="T0" fmla="*/ 33 w 77"/>
                  <a:gd name="T1" fmla="*/ 0 h 77"/>
                  <a:gd name="T2" fmla="*/ 33 w 77"/>
                  <a:gd name="T3" fmla="*/ 0 h 77"/>
                  <a:gd name="T4" fmla="*/ 33 w 77"/>
                  <a:gd name="T5" fmla="*/ 0 h 77"/>
                  <a:gd name="T6" fmla="*/ 33 w 77"/>
                  <a:gd name="T7" fmla="*/ 0 h 77"/>
                  <a:gd name="T8" fmla="*/ 22 w 77"/>
                  <a:gd name="T9" fmla="*/ 11 h 77"/>
                  <a:gd name="T10" fmla="*/ 22 w 77"/>
                  <a:gd name="T11" fmla="*/ 22 h 77"/>
                  <a:gd name="T12" fmla="*/ 11 w 77"/>
                  <a:gd name="T13" fmla="*/ 22 h 77"/>
                  <a:gd name="T14" fmla="*/ 11 w 77"/>
                  <a:gd name="T15" fmla="*/ 33 h 77"/>
                  <a:gd name="T16" fmla="*/ 0 w 77"/>
                  <a:gd name="T17" fmla="*/ 33 h 77"/>
                  <a:gd name="T18" fmla="*/ 0 w 77"/>
                  <a:gd name="T19" fmla="*/ 44 h 77"/>
                  <a:gd name="T20" fmla="*/ 22 w 77"/>
                  <a:gd name="T21" fmla="*/ 77 h 77"/>
                  <a:gd name="T22" fmla="*/ 33 w 77"/>
                  <a:gd name="T23" fmla="*/ 66 h 77"/>
                  <a:gd name="T24" fmla="*/ 44 w 77"/>
                  <a:gd name="T25" fmla="*/ 66 h 77"/>
                  <a:gd name="T26" fmla="*/ 44 w 77"/>
                  <a:gd name="T27" fmla="*/ 55 h 77"/>
                  <a:gd name="T28" fmla="*/ 55 w 77"/>
                  <a:gd name="T29" fmla="*/ 44 h 77"/>
                  <a:gd name="T30" fmla="*/ 66 w 77"/>
                  <a:gd name="T31" fmla="*/ 33 h 77"/>
                  <a:gd name="T32" fmla="*/ 66 w 77"/>
                  <a:gd name="T33" fmla="*/ 22 h 77"/>
                  <a:gd name="T34" fmla="*/ 66 w 77"/>
                  <a:gd name="T35" fmla="*/ 22 h 77"/>
                  <a:gd name="T36" fmla="*/ 77 w 77"/>
                  <a:gd name="T37" fmla="*/ 11 h 77"/>
                  <a:gd name="T38" fmla="*/ 77 w 77"/>
                  <a:gd name="T39" fmla="*/ 11 h 77"/>
                  <a:gd name="T40" fmla="*/ 33 w 77"/>
                  <a:gd name="T41" fmla="*/ 0 h 7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7"/>
                  <a:gd name="T64" fmla="*/ 0 h 77"/>
                  <a:gd name="T65" fmla="*/ 77 w 77"/>
                  <a:gd name="T66" fmla="*/ 77 h 7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7" h="77">
                    <a:moveTo>
                      <a:pt x="33" y="0"/>
                    </a:moveTo>
                    <a:lnTo>
                      <a:pt x="33" y="0"/>
                    </a:lnTo>
                    <a:lnTo>
                      <a:pt x="22" y="11"/>
                    </a:lnTo>
                    <a:lnTo>
                      <a:pt x="22" y="22"/>
                    </a:lnTo>
                    <a:lnTo>
                      <a:pt x="11" y="22"/>
                    </a:lnTo>
                    <a:lnTo>
                      <a:pt x="11" y="33"/>
                    </a:lnTo>
                    <a:lnTo>
                      <a:pt x="0" y="33"/>
                    </a:lnTo>
                    <a:lnTo>
                      <a:pt x="0" y="44"/>
                    </a:lnTo>
                    <a:lnTo>
                      <a:pt x="22" y="77"/>
                    </a:lnTo>
                    <a:lnTo>
                      <a:pt x="33" y="66"/>
                    </a:lnTo>
                    <a:lnTo>
                      <a:pt x="44" y="66"/>
                    </a:lnTo>
                    <a:lnTo>
                      <a:pt x="44" y="55"/>
                    </a:lnTo>
                    <a:lnTo>
                      <a:pt x="55" y="44"/>
                    </a:lnTo>
                    <a:lnTo>
                      <a:pt x="66" y="33"/>
                    </a:lnTo>
                    <a:lnTo>
                      <a:pt x="66" y="22"/>
                    </a:lnTo>
                    <a:lnTo>
                      <a:pt x="77" y="11"/>
                    </a:lnTo>
                    <a:lnTo>
                      <a:pt x="33"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66" name="Freeform 30"/>
              <p:cNvSpPr>
                <a:spLocks/>
              </p:cNvSpPr>
              <p:nvPr/>
            </p:nvSpPr>
            <p:spPr bwMode="gray">
              <a:xfrm>
                <a:off x="594" y="605"/>
                <a:ext cx="66" cy="66"/>
              </a:xfrm>
              <a:custGeom>
                <a:avLst/>
                <a:gdLst>
                  <a:gd name="T0" fmla="*/ 44 w 66"/>
                  <a:gd name="T1" fmla="*/ 0 h 66"/>
                  <a:gd name="T2" fmla="*/ 22 w 66"/>
                  <a:gd name="T3" fmla="*/ 11 h 66"/>
                  <a:gd name="T4" fmla="*/ 22 w 66"/>
                  <a:gd name="T5" fmla="*/ 11 h 66"/>
                  <a:gd name="T6" fmla="*/ 22 w 66"/>
                  <a:gd name="T7" fmla="*/ 11 h 66"/>
                  <a:gd name="T8" fmla="*/ 22 w 66"/>
                  <a:gd name="T9" fmla="*/ 11 h 66"/>
                  <a:gd name="T10" fmla="*/ 11 w 66"/>
                  <a:gd name="T11" fmla="*/ 22 h 66"/>
                  <a:gd name="T12" fmla="*/ 11 w 66"/>
                  <a:gd name="T13" fmla="*/ 33 h 66"/>
                  <a:gd name="T14" fmla="*/ 11 w 66"/>
                  <a:gd name="T15" fmla="*/ 33 h 66"/>
                  <a:gd name="T16" fmla="*/ 0 w 66"/>
                  <a:gd name="T17" fmla="*/ 44 h 66"/>
                  <a:gd name="T18" fmla="*/ 0 w 66"/>
                  <a:gd name="T19" fmla="*/ 55 h 66"/>
                  <a:gd name="T20" fmla="*/ 44 w 66"/>
                  <a:gd name="T21" fmla="*/ 66 h 66"/>
                  <a:gd name="T22" fmla="*/ 44 w 66"/>
                  <a:gd name="T23" fmla="*/ 66 h 66"/>
                  <a:gd name="T24" fmla="*/ 44 w 66"/>
                  <a:gd name="T25" fmla="*/ 55 h 66"/>
                  <a:gd name="T26" fmla="*/ 44 w 66"/>
                  <a:gd name="T27" fmla="*/ 55 h 66"/>
                  <a:gd name="T28" fmla="*/ 55 w 66"/>
                  <a:gd name="T29" fmla="*/ 44 h 66"/>
                  <a:gd name="T30" fmla="*/ 55 w 66"/>
                  <a:gd name="T31" fmla="*/ 44 h 66"/>
                  <a:gd name="T32" fmla="*/ 55 w 66"/>
                  <a:gd name="T33" fmla="*/ 33 h 66"/>
                  <a:gd name="T34" fmla="*/ 66 w 66"/>
                  <a:gd name="T35" fmla="*/ 33 h 66"/>
                  <a:gd name="T36" fmla="*/ 66 w 66"/>
                  <a:gd name="T37" fmla="*/ 33 h 66"/>
                  <a:gd name="T38" fmla="*/ 44 w 66"/>
                  <a:gd name="T39" fmla="*/ 44 h 66"/>
                  <a:gd name="T40" fmla="*/ 44 w 66"/>
                  <a:gd name="T41" fmla="*/ 0 h 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6"/>
                  <a:gd name="T64" fmla="*/ 0 h 66"/>
                  <a:gd name="T65" fmla="*/ 66 w 66"/>
                  <a:gd name="T66" fmla="*/ 66 h 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6" h="66">
                    <a:moveTo>
                      <a:pt x="44" y="0"/>
                    </a:moveTo>
                    <a:lnTo>
                      <a:pt x="22" y="11"/>
                    </a:lnTo>
                    <a:lnTo>
                      <a:pt x="11" y="22"/>
                    </a:lnTo>
                    <a:lnTo>
                      <a:pt x="11" y="33"/>
                    </a:lnTo>
                    <a:lnTo>
                      <a:pt x="0" y="44"/>
                    </a:lnTo>
                    <a:lnTo>
                      <a:pt x="0" y="55"/>
                    </a:lnTo>
                    <a:lnTo>
                      <a:pt x="44" y="66"/>
                    </a:lnTo>
                    <a:lnTo>
                      <a:pt x="44" y="55"/>
                    </a:lnTo>
                    <a:lnTo>
                      <a:pt x="55" y="44"/>
                    </a:lnTo>
                    <a:lnTo>
                      <a:pt x="55" y="33"/>
                    </a:lnTo>
                    <a:lnTo>
                      <a:pt x="66" y="33"/>
                    </a:lnTo>
                    <a:lnTo>
                      <a:pt x="44" y="44"/>
                    </a:lnTo>
                    <a:lnTo>
                      <a:pt x="44"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67" name="Freeform 31"/>
              <p:cNvSpPr>
                <a:spLocks/>
              </p:cNvSpPr>
              <p:nvPr/>
            </p:nvSpPr>
            <p:spPr bwMode="gray">
              <a:xfrm>
                <a:off x="781" y="583"/>
                <a:ext cx="143" cy="231"/>
              </a:xfrm>
              <a:custGeom>
                <a:avLst/>
                <a:gdLst>
                  <a:gd name="T0" fmla="*/ 121 w 13"/>
                  <a:gd name="T1" fmla="*/ 121 h 21"/>
                  <a:gd name="T2" fmla="*/ 484 w 13"/>
                  <a:gd name="T3" fmla="*/ 726 h 21"/>
                  <a:gd name="T4" fmla="*/ 968 w 13"/>
                  <a:gd name="T5" fmla="*/ 1815 h 21"/>
                  <a:gd name="T6" fmla="*/ 1331 w 13"/>
                  <a:gd name="T7" fmla="*/ 2420 h 21"/>
                  <a:gd name="T8" fmla="*/ 726 w 13"/>
                  <a:gd name="T9" fmla="*/ 1694 h 21"/>
                  <a:gd name="T10" fmla="*/ 484 w 13"/>
                  <a:gd name="T11" fmla="*/ 968 h 21"/>
                  <a:gd name="T12" fmla="*/ 121 w 13"/>
                  <a:gd name="T13" fmla="*/ 121 h 21"/>
                  <a:gd name="T14" fmla="*/ 0 60000 65536"/>
                  <a:gd name="T15" fmla="*/ 0 60000 65536"/>
                  <a:gd name="T16" fmla="*/ 0 60000 65536"/>
                  <a:gd name="T17" fmla="*/ 0 60000 65536"/>
                  <a:gd name="T18" fmla="*/ 0 60000 65536"/>
                  <a:gd name="T19" fmla="*/ 0 60000 65536"/>
                  <a:gd name="T20" fmla="*/ 0 60000 65536"/>
                  <a:gd name="T21" fmla="*/ 0 w 13"/>
                  <a:gd name="T22" fmla="*/ 0 h 21"/>
                  <a:gd name="T23" fmla="*/ 13 w 13"/>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21">
                    <a:moveTo>
                      <a:pt x="1" y="1"/>
                    </a:moveTo>
                    <a:cubicBezTo>
                      <a:pt x="2" y="1"/>
                      <a:pt x="3" y="4"/>
                      <a:pt x="4" y="6"/>
                    </a:cubicBezTo>
                    <a:cubicBezTo>
                      <a:pt x="5" y="9"/>
                      <a:pt x="6" y="12"/>
                      <a:pt x="8" y="15"/>
                    </a:cubicBezTo>
                    <a:cubicBezTo>
                      <a:pt x="10" y="18"/>
                      <a:pt x="13" y="21"/>
                      <a:pt x="11" y="20"/>
                    </a:cubicBezTo>
                    <a:cubicBezTo>
                      <a:pt x="10" y="19"/>
                      <a:pt x="7" y="16"/>
                      <a:pt x="6" y="14"/>
                    </a:cubicBezTo>
                    <a:cubicBezTo>
                      <a:pt x="5" y="13"/>
                      <a:pt x="4" y="9"/>
                      <a:pt x="4" y="8"/>
                    </a:cubicBezTo>
                    <a:cubicBezTo>
                      <a:pt x="3" y="4"/>
                      <a:pt x="0" y="0"/>
                      <a:pt x="1" y="1"/>
                    </a:cubicBezTo>
                  </a:path>
                </a:pathLst>
              </a:custGeom>
              <a:solidFill>
                <a:srgbClr val="BBC5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68" name="Freeform 32"/>
              <p:cNvSpPr>
                <a:spLocks/>
              </p:cNvSpPr>
              <p:nvPr/>
            </p:nvSpPr>
            <p:spPr bwMode="gray">
              <a:xfrm>
                <a:off x="869" y="649"/>
                <a:ext cx="77" cy="121"/>
              </a:xfrm>
              <a:custGeom>
                <a:avLst/>
                <a:gdLst>
                  <a:gd name="T0" fmla="*/ 726 w 7"/>
                  <a:gd name="T1" fmla="*/ 1210 h 11"/>
                  <a:gd name="T2" fmla="*/ 484 w 7"/>
                  <a:gd name="T3" fmla="*/ 968 h 11"/>
                  <a:gd name="T4" fmla="*/ 0 w 7"/>
                  <a:gd name="T5" fmla="*/ 121 h 11"/>
                  <a:gd name="T6" fmla="*/ 242 w 7"/>
                  <a:gd name="T7" fmla="*/ 726 h 11"/>
                  <a:gd name="T8" fmla="*/ 726 w 7"/>
                  <a:gd name="T9" fmla="*/ 1331 h 11"/>
                  <a:gd name="T10" fmla="*/ 726 w 7"/>
                  <a:gd name="T11" fmla="*/ 1210 h 11"/>
                  <a:gd name="T12" fmla="*/ 0 60000 65536"/>
                  <a:gd name="T13" fmla="*/ 0 60000 65536"/>
                  <a:gd name="T14" fmla="*/ 0 60000 65536"/>
                  <a:gd name="T15" fmla="*/ 0 60000 65536"/>
                  <a:gd name="T16" fmla="*/ 0 60000 65536"/>
                  <a:gd name="T17" fmla="*/ 0 60000 65536"/>
                  <a:gd name="T18" fmla="*/ 0 w 7"/>
                  <a:gd name="T19" fmla="*/ 0 h 11"/>
                  <a:gd name="T20" fmla="*/ 7 w 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7" h="11">
                    <a:moveTo>
                      <a:pt x="6" y="10"/>
                    </a:moveTo>
                    <a:cubicBezTo>
                      <a:pt x="6" y="10"/>
                      <a:pt x="5" y="10"/>
                      <a:pt x="4" y="8"/>
                    </a:cubicBezTo>
                    <a:cubicBezTo>
                      <a:pt x="3" y="6"/>
                      <a:pt x="0" y="0"/>
                      <a:pt x="0" y="1"/>
                    </a:cubicBezTo>
                    <a:cubicBezTo>
                      <a:pt x="1" y="2"/>
                      <a:pt x="2" y="5"/>
                      <a:pt x="2" y="6"/>
                    </a:cubicBezTo>
                    <a:cubicBezTo>
                      <a:pt x="3" y="7"/>
                      <a:pt x="4" y="10"/>
                      <a:pt x="6" y="11"/>
                    </a:cubicBezTo>
                    <a:cubicBezTo>
                      <a:pt x="7" y="11"/>
                      <a:pt x="6" y="10"/>
                      <a:pt x="6" y="10"/>
                    </a:cubicBezTo>
                  </a:path>
                </a:pathLst>
              </a:custGeom>
              <a:solidFill>
                <a:srgbClr val="BBC5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69" name="Freeform 33"/>
              <p:cNvSpPr>
                <a:spLocks/>
              </p:cNvSpPr>
              <p:nvPr/>
            </p:nvSpPr>
            <p:spPr bwMode="gray">
              <a:xfrm>
                <a:off x="891" y="594"/>
                <a:ext cx="66" cy="154"/>
              </a:xfrm>
              <a:custGeom>
                <a:avLst/>
                <a:gdLst>
                  <a:gd name="T0" fmla="*/ 726 w 6"/>
                  <a:gd name="T1" fmla="*/ 1573 h 14"/>
                  <a:gd name="T2" fmla="*/ 484 w 6"/>
                  <a:gd name="T3" fmla="*/ 1089 h 14"/>
                  <a:gd name="T4" fmla="*/ 242 w 6"/>
                  <a:gd name="T5" fmla="*/ 363 h 14"/>
                  <a:gd name="T6" fmla="*/ 121 w 6"/>
                  <a:gd name="T7" fmla="*/ 242 h 14"/>
                  <a:gd name="T8" fmla="*/ 363 w 6"/>
                  <a:gd name="T9" fmla="*/ 605 h 14"/>
                  <a:gd name="T10" fmla="*/ 484 w 6"/>
                  <a:gd name="T11" fmla="*/ 1210 h 14"/>
                  <a:gd name="T12" fmla="*/ 726 w 6"/>
                  <a:gd name="T13" fmla="*/ 1573 h 14"/>
                  <a:gd name="T14" fmla="*/ 0 60000 65536"/>
                  <a:gd name="T15" fmla="*/ 0 60000 65536"/>
                  <a:gd name="T16" fmla="*/ 0 60000 65536"/>
                  <a:gd name="T17" fmla="*/ 0 60000 65536"/>
                  <a:gd name="T18" fmla="*/ 0 60000 65536"/>
                  <a:gd name="T19" fmla="*/ 0 60000 65536"/>
                  <a:gd name="T20" fmla="*/ 0 60000 65536"/>
                  <a:gd name="T21" fmla="*/ 0 w 6"/>
                  <a:gd name="T22" fmla="*/ 0 h 14"/>
                  <a:gd name="T23" fmla="*/ 6 w 6"/>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4">
                    <a:moveTo>
                      <a:pt x="6" y="13"/>
                    </a:moveTo>
                    <a:cubicBezTo>
                      <a:pt x="6" y="12"/>
                      <a:pt x="5" y="10"/>
                      <a:pt x="4" y="9"/>
                    </a:cubicBezTo>
                    <a:cubicBezTo>
                      <a:pt x="4" y="8"/>
                      <a:pt x="3" y="4"/>
                      <a:pt x="2" y="3"/>
                    </a:cubicBezTo>
                    <a:cubicBezTo>
                      <a:pt x="1" y="1"/>
                      <a:pt x="0" y="0"/>
                      <a:pt x="1" y="2"/>
                    </a:cubicBezTo>
                    <a:cubicBezTo>
                      <a:pt x="2" y="3"/>
                      <a:pt x="2" y="4"/>
                      <a:pt x="3" y="5"/>
                    </a:cubicBezTo>
                    <a:cubicBezTo>
                      <a:pt x="3" y="6"/>
                      <a:pt x="3" y="9"/>
                      <a:pt x="4" y="10"/>
                    </a:cubicBezTo>
                    <a:cubicBezTo>
                      <a:pt x="4" y="12"/>
                      <a:pt x="5" y="14"/>
                      <a:pt x="6" y="13"/>
                    </a:cubicBezTo>
                  </a:path>
                </a:pathLst>
              </a:custGeom>
              <a:solidFill>
                <a:srgbClr val="BBC5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70" name="Freeform 34"/>
              <p:cNvSpPr>
                <a:spLocks/>
              </p:cNvSpPr>
              <p:nvPr/>
            </p:nvSpPr>
            <p:spPr bwMode="gray">
              <a:xfrm>
                <a:off x="803" y="759"/>
                <a:ext cx="55" cy="66"/>
              </a:xfrm>
              <a:custGeom>
                <a:avLst/>
                <a:gdLst>
                  <a:gd name="T0" fmla="*/ 605 w 5"/>
                  <a:gd name="T1" fmla="*/ 605 h 6"/>
                  <a:gd name="T2" fmla="*/ 484 w 5"/>
                  <a:gd name="T3" fmla="*/ 484 h 6"/>
                  <a:gd name="T4" fmla="*/ 121 w 5"/>
                  <a:gd name="T5" fmla="*/ 242 h 6"/>
                  <a:gd name="T6" fmla="*/ 605 w 5"/>
                  <a:gd name="T7" fmla="*/ 726 h 6"/>
                  <a:gd name="T8" fmla="*/ 605 w 5"/>
                  <a:gd name="T9" fmla="*/ 605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5" y="5"/>
                    </a:moveTo>
                    <a:cubicBezTo>
                      <a:pt x="5" y="5"/>
                      <a:pt x="5" y="5"/>
                      <a:pt x="4" y="4"/>
                    </a:cubicBezTo>
                    <a:cubicBezTo>
                      <a:pt x="3" y="2"/>
                      <a:pt x="0" y="0"/>
                      <a:pt x="1" y="2"/>
                    </a:cubicBezTo>
                    <a:cubicBezTo>
                      <a:pt x="2" y="3"/>
                      <a:pt x="5" y="5"/>
                      <a:pt x="5" y="6"/>
                    </a:cubicBezTo>
                    <a:cubicBezTo>
                      <a:pt x="5" y="6"/>
                      <a:pt x="5" y="5"/>
                      <a:pt x="5" y="5"/>
                    </a:cubicBezTo>
                  </a:path>
                </a:pathLst>
              </a:custGeom>
              <a:solidFill>
                <a:srgbClr val="BBC5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71" name="Freeform 35"/>
              <p:cNvSpPr>
                <a:spLocks/>
              </p:cNvSpPr>
              <p:nvPr/>
            </p:nvSpPr>
            <p:spPr bwMode="gray">
              <a:xfrm>
                <a:off x="726" y="726"/>
                <a:ext cx="121" cy="121"/>
              </a:xfrm>
              <a:custGeom>
                <a:avLst/>
                <a:gdLst>
                  <a:gd name="T0" fmla="*/ 1331 w 11"/>
                  <a:gd name="T1" fmla="*/ 1331 h 11"/>
                  <a:gd name="T2" fmla="*/ 847 w 11"/>
                  <a:gd name="T3" fmla="*/ 968 h 11"/>
                  <a:gd name="T4" fmla="*/ 363 w 11"/>
                  <a:gd name="T5" fmla="*/ 363 h 11"/>
                  <a:gd name="T6" fmla="*/ 121 w 11"/>
                  <a:gd name="T7" fmla="*/ 242 h 11"/>
                  <a:gd name="T8" fmla="*/ 363 w 11"/>
                  <a:gd name="T9" fmla="*/ 605 h 11"/>
                  <a:gd name="T10" fmla="*/ 1331 w 11"/>
                  <a:gd name="T11" fmla="*/ 1331 h 11"/>
                  <a:gd name="T12" fmla="*/ 0 60000 65536"/>
                  <a:gd name="T13" fmla="*/ 0 60000 65536"/>
                  <a:gd name="T14" fmla="*/ 0 60000 65536"/>
                  <a:gd name="T15" fmla="*/ 0 60000 65536"/>
                  <a:gd name="T16" fmla="*/ 0 60000 65536"/>
                  <a:gd name="T17" fmla="*/ 0 60000 65536"/>
                  <a:gd name="T18" fmla="*/ 0 w 11"/>
                  <a:gd name="T19" fmla="*/ 0 h 11"/>
                  <a:gd name="T20" fmla="*/ 11 w 11"/>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1" h="11">
                    <a:moveTo>
                      <a:pt x="11" y="11"/>
                    </a:moveTo>
                    <a:cubicBezTo>
                      <a:pt x="11" y="11"/>
                      <a:pt x="9" y="10"/>
                      <a:pt x="7" y="8"/>
                    </a:cubicBezTo>
                    <a:cubicBezTo>
                      <a:pt x="6" y="7"/>
                      <a:pt x="3" y="3"/>
                      <a:pt x="3" y="3"/>
                    </a:cubicBezTo>
                    <a:cubicBezTo>
                      <a:pt x="3" y="3"/>
                      <a:pt x="0" y="0"/>
                      <a:pt x="1" y="2"/>
                    </a:cubicBezTo>
                    <a:cubicBezTo>
                      <a:pt x="2" y="4"/>
                      <a:pt x="3" y="4"/>
                      <a:pt x="3" y="5"/>
                    </a:cubicBezTo>
                    <a:cubicBezTo>
                      <a:pt x="4" y="6"/>
                      <a:pt x="9" y="11"/>
                      <a:pt x="11" y="11"/>
                    </a:cubicBezTo>
                  </a:path>
                </a:pathLst>
              </a:custGeom>
              <a:solidFill>
                <a:srgbClr val="BBC5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72" name="Freeform 36"/>
              <p:cNvSpPr>
                <a:spLocks/>
              </p:cNvSpPr>
              <p:nvPr/>
            </p:nvSpPr>
            <p:spPr bwMode="gray">
              <a:xfrm>
                <a:off x="825" y="671"/>
                <a:ext cx="253" cy="396"/>
              </a:xfrm>
              <a:custGeom>
                <a:avLst/>
                <a:gdLst>
                  <a:gd name="T0" fmla="*/ 2783 w 23"/>
                  <a:gd name="T1" fmla="*/ 0 h 36"/>
                  <a:gd name="T2" fmla="*/ 1815 w 23"/>
                  <a:gd name="T3" fmla="*/ 0 h 36"/>
                  <a:gd name="T4" fmla="*/ 1452 w 23"/>
                  <a:gd name="T5" fmla="*/ 605 h 36"/>
                  <a:gd name="T6" fmla="*/ 1210 w 23"/>
                  <a:gd name="T7" fmla="*/ 968 h 36"/>
                  <a:gd name="T8" fmla="*/ 847 w 23"/>
                  <a:gd name="T9" fmla="*/ 1210 h 36"/>
                  <a:gd name="T10" fmla="*/ 484 w 23"/>
                  <a:gd name="T11" fmla="*/ 1452 h 36"/>
                  <a:gd name="T12" fmla="*/ 0 w 23"/>
                  <a:gd name="T13" fmla="*/ 1815 h 36"/>
                  <a:gd name="T14" fmla="*/ 0 w 23"/>
                  <a:gd name="T15" fmla="*/ 2541 h 36"/>
                  <a:gd name="T16" fmla="*/ 1210 w 23"/>
                  <a:gd name="T17" fmla="*/ 2662 h 36"/>
                  <a:gd name="T18" fmla="*/ 968 w 23"/>
                  <a:gd name="T19" fmla="*/ 3509 h 36"/>
                  <a:gd name="T20" fmla="*/ 605 w 23"/>
                  <a:gd name="T21" fmla="*/ 3509 h 36"/>
                  <a:gd name="T22" fmla="*/ 484 w 23"/>
                  <a:gd name="T23" fmla="*/ 3872 h 36"/>
                  <a:gd name="T24" fmla="*/ 1210 w 23"/>
                  <a:gd name="T25" fmla="*/ 4114 h 36"/>
                  <a:gd name="T26" fmla="*/ 1815 w 23"/>
                  <a:gd name="T27" fmla="*/ 4356 h 36"/>
                  <a:gd name="T28" fmla="*/ 2057 w 23"/>
                  <a:gd name="T29" fmla="*/ 3751 h 36"/>
                  <a:gd name="T30" fmla="*/ 1694 w 23"/>
                  <a:gd name="T31" fmla="*/ 3630 h 36"/>
                  <a:gd name="T32" fmla="*/ 2057 w 23"/>
                  <a:gd name="T33" fmla="*/ 2783 h 36"/>
                  <a:gd name="T34" fmla="*/ 2783 w 23"/>
                  <a:gd name="T35" fmla="*/ 0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36"/>
                  <a:gd name="T56" fmla="*/ 23 w 23"/>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36">
                    <a:moveTo>
                      <a:pt x="23" y="0"/>
                    </a:moveTo>
                    <a:lnTo>
                      <a:pt x="15" y="0"/>
                    </a:lnTo>
                    <a:cubicBezTo>
                      <a:pt x="15" y="0"/>
                      <a:pt x="14" y="4"/>
                      <a:pt x="12" y="5"/>
                    </a:cubicBezTo>
                    <a:cubicBezTo>
                      <a:pt x="10" y="6"/>
                      <a:pt x="12" y="7"/>
                      <a:pt x="10" y="8"/>
                    </a:cubicBezTo>
                    <a:cubicBezTo>
                      <a:pt x="8" y="8"/>
                      <a:pt x="9" y="10"/>
                      <a:pt x="7" y="10"/>
                    </a:cubicBezTo>
                    <a:cubicBezTo>
                      <a:pt x="6" y="10"/>
                      <a:pt x="5" y="12"/>
                      <a:pt x="4" y="12"/>
                    </a:cubicBezTo>
                    <a:cubicBezTo>
                      <a:pt x="3" y="12"/>
                      <a:pt x="0" y="15"/>
                      <a:pt x="0" y="15"/>
                    </a:cubicBezTo>
                    <a:lnTo>
                      <a:pt x="0" y="21"/>
                    </a:lnTo>
                    <a:lnTo>
                      <a:pt x="10" y="22"/>
                    </a:lnTo>
                    <a:lnTo>
                      <a:pt x="8" y="29"/>
                    </a:lnTo>
                    <a:lnTo>
                      <a:pt x="5" y="29"/>
                    </a:lnTo>
                    <a:lnTo>
                      <a:pt x="4" y="32"/>
                    </a:lnTo>
                    <a:cubicBezTo>
                      <a:pt x="4" y="32"/>
                      <a:pt x="9" y="34"/>
                      <a:pt x="10" y="34"/>
                    </a:cubicBezTo>
                    <a:cubicBezTo>
                      <a:pt x="11" y="34"/>
                      <a:pt x="14" y="34"/>
                      <a:pt x="15" y="36"/>
                    </a:cubicBezTo>
                    <a:cubicBezTo>
                      <a:pt x="15" y="36"/>
                      <a:pt x="17" y="32"/>
                      <a:pt x="17" y="31"/>
                    </a:cubicBezTo>
                    <a:cubicBezTo>
                      <a:pt x="17" y="31"/>
                      <a:pt x="14" y="30"/>
                      <a:pt x="14" y="30"/>
                    </a:cubicBezTo>
                    <a:lnTo>
                      <a:pt x="17" y="23"/>
                    </a:lnTo>
                    <a:lnTo>
                      <a:pt x="23" y="0"/>
                    </a:lnTo>
                  </a:path>
                </a:pathLst>
              </a:custGeom>
              <a:solidFill>
                <a:srgbClr val="0054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73" name="Freeform 37"/>
              <p:cNvSpPr>
                <a:spLocks/>
              </p:cNvSpPr>
              <p:nvPr/>
            </p:nvSpPr>
            <p:spPr bwMode="gray">
              <a:xfrm>
                <a:off x="968" y="649"/>
                <a:ext cx="121" cy="44"/>
              </a:xfrm>
              <a:custGeom>
                <a:avLst/>
                <a:gdLst>
                  <a:gd name="T0" fmla="*/ 0 w 121"/>
                  <a:gd name="T1" fmla="*/ 22 h 44"/>
                  <a:gd name="T2" fmla="*/ 22 w 121"/>
                  <a:gd name="T3" fmla="*/ 44 h 44"/>
                  <a:gd name="T4" fmla="*/ 121 w 121"/>
                  <a:gd name="T5" fmla="*/ 44 h 44"/>
                  <a:gd name="T6" fmla="*/ 110 w 121"/>
                  <a:gd name="T7" fmla="*/ 0 h 44"/>
                  <a:gd name="T8" fmla="*/ 22 w 121"/>
                  <a:gd name="T9" fmla="*/ 0 h 44"/>
                  <a:gd name="T10" fmla="*/ 0 w 121"/>
                  <a:gd name="T11" fmla="*/ 22 h 44"/>
                  <a:gd name="T12" fmla="*/ 0 60000 65536"/>
                  <a:gd name="T13" fmla="*/ 0 60000 65536"/>
                  <a:gd name="T14" fmla="*/ 0 60000 65536"/>
                  <a:gd name="T15" fmla="*/ 0 60000 65536"/>
                  <a:gd name="T16" fmla="*/ 0 60000 65536"/>
                  <a:gd name="T17" fmla="*/ 0 60000 65536"/>
                  <a:gd name="T18" fmla="*/ 0 w 121"/>
                  <a:gd name="T19" fmla="*/ 0 h 44"/>
                  <a:gd name="T20" fmla="*/ 121 w 121"/>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121" h="44">
                    <a:moveTo>
                      <a:pt x="0" y="22"/>
                    </a:moveTo>
                    <a:lnTo>
                      <a:pt x="22" y="44"/>
                    </a:lnTo>
                    <a:lnTo>
                      <a:pt x="121" y="44"/>
                    </a:lnTo>
                    <a:lnTo>
                      <a:pt x="110" y="0"/>
                    </a:lnTo>
                    <a:lnTo>
                      <a:pt x="22" y="0"/>
                    </a:lnTo>
                    <a:lnTo>
                      <a:pt x="0" y="22"/>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74" name="Freeform 38"/>
              <p:cNvSpPr>
                <a:spLocks/>
              </p:cNvSpPr>
              <p:nvPr/>
            </p:nvSpPr>
            <p:spPr bwMode="gray">
              <a:xfrm>
                <a:off x="946" y="671"/>
                <a:ext cx="66" cy="77"/>
              </a:xfrm>
              <a:custGeom>
                <a:avLst/>
                <a:gdLst>
                  <a:gd name="T0" fmla="*/ 22 w 66"/>
                  <a:gd name="T1" fmla="*/ 77 h 77"/>
                  <a:gd name="T2" fmla="*/ 22 w 66"/>
                  <a:gd name="T3" fmla="*/ 77 h 77"/>
                  <a:gd name="T4" fmla="*/ 33 w 66"/>
                  <a:gd name="T5" fmla="*/ 66 h 77"/>
                  <a:gd name="T6" fmla="*/ 44 w 66"/>
                  <a:gd name="T7" fmla="*/ 55 h 77"/>
                  <a:gd name="T8" fmla="*/ 55 w 66"/>
                  <a:gd name="T9" fmla="*/ 44 h 77"/>
                  <a:gd name="T10" fmla="*/ 55 w 66"/>
                  <a:gd name="T11" fmla="*/ 33 h 77"/>
                  <a:gd name="T12" fmla="*/ 55 w 66"/>
                  <a:gd name="T13" fmla="*/ 22 h 77"/>
                  <a:gd name="T14" fmla="*/ 66 w 66"/>
                  <a:gd name="T15" fmla="*/ 11 h 77"/>
                  <a:gd name="T16" fmla="*/ 66 w 66"/>
                  <a:gd name="T17" fmla="*/ 11 h 77"/>
                  <a:gd name="T18" fmla="*/ 66 w 66"/>
                  <a:gd name="T19" fmla="*/ 11 h 77"/>
                  <a:gd name="T20" fmla="*/ 22 w 66"/>
                  <a:gd name="T21" fmla="*/ 0 h 77"/>
                  <a:gd name="T22" fmla="*/ 22 w 66"/>
                  <a:gd name="T23" fmla="*/ 0 h 77"/>
                  <a:gd name="T24" fmla="*/ 22 w 66"/>
                  <a:gd name="T25" fmla="*/ 0 h 77"/>
                  <a:gd name="T26" fmla="*/ 22 w 66"/>
                  <a:gd name="T27" fmla="*/ 11 h 77"/>
                  <a:gd name="T28" fmla="*/ 11 w 66"/>
                  <a:gd name="T29" fmla="*/ 11 h 77"/>
                  <a:gd name="T30" fmla="*/ 11 w 66"/>
                  <a:gd name="T31" fmla="*/ 22 h 77"/>
                  <a:gd name="T32" fmla="*/ 11 w 66"/>
                  <a:gd name="T33" fmla="*/ 33 h 77"/>
                  <a:gd name="T34" fmla="*/ 0 w 66"/>
                  <a:gd name="T35" fmla="*/ 33 h 77"/>
                  <a:gd name="T36" fmla="*/ 0 w 66"/>
                  <a:gd name="T37" fmla="*/ 33 h 77"/>
                  <a:gd name="T38" fmla="*/ 0 w 66"/>
                  <a:gd name="T39" fmla="*/ 33 h 77"/>
                  <a:gd name="T40" fmla="*/ 22 w 66"/>
                  <a:gd name="T41" fmla="*/ 77 h 7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6"/>
                  <a:gd name="T64" fmla="*/ 0 h 77"/>
                  <a:gd name="T65" fmla="*/ 66 w 66"/>
                  <a:gd name="T66" fmla="*/ 77 h 7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6" h="77">
                    <a:moveTo>
                      <a:pt x="22" y="77"/>
                    </a:moveTo>
                    <a:lnTo>
                      <a:pt x="22" y="77"/>
                    </a:lnTo>
                    <a:lnTo>
                      <a:pt x="33" y="66"/>
                    </a:lnTo>
                    <a:lnTo>
                      <a:pt x="44" y="55"/>
                    </a:lnTo>
                    <a:lnTo>
                      <a:pt x="55" y="44"/>
                    </a:lnTo>
                    <a:lnTo>
                      <a:pt x="55" y="33"/>
                    </a:lnTo>
                    <a:lnTo>
                      <a:pt x="55" y="22"/>
                    </a:lnTo>
                    <a:lnTo>
                      <a:pt x="66" y="11"/>
                    </a:lnTo>
                    <a:lnTo>
                      <a:pt x="22" y="0"/>
                    </a:lnTo>
                    <a:lnTo>
                      <a:pt x="22" y="11"/>
                    </a:lnTo>
                    <a:lnTo>
                      <a:pt x="11" y="11"/>
                    </a:lnTo>
                    <a:lnTo>
                      <a:pt x="11" y="22"/>
                    </a:lnTo>
                    <a:lnTo>
                      <a:pt x="11" y="33"/>
                    </a:lnTo>
                    <a:lnTo>
                      <a:pt x="0" y="33"/>
                    </a:lnTo>
                    <a:lnTo>
                      <a:pt x="22" y="77"/>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75" name="Freeform 39"/>
              <p:cNvSpPr>
                <a:spLocks/>
              </p:cNvSpPr>
              <p:nvPr/>
            </p:nvSpPr>
            <p:spPr bwMode="gray">
              <a:xfrm>
                <a:off x="924" y="704"/>
                <a:ext cx="44" cy="77"/>
              </a:xfrm>
              <a:custGeom>
                <a:avLst/>
                <a:gdLst>
                  <a:gd name="T0" fmla="*/ 11 w 44"/>
                  <a:gd name="T1" fmla="*/ 77 h 77"/>
                  <a:gd name="T2" fmla="*/ 11 w 44"/>
                  <a:gd name="T3" fmla="*/ 77 h 77"/>
                  <a:gd name="T4" fmla="*/ 33 w 44"/>
                  <a:gd name="T5" fmla="*/ 66 h 77"/>
                  <a:gd name="T6" fmla="*/ 44 w 44"/>
                  <a:gd name="T7" fmla="*/ 55 h 77"/>
                  <a:gd name="T8" fmla="*/ 44 w 44"/>
                  <a:gd name="T9" fmla="*/ 44 h 77"/>
                  <a:gd name="T10" fmla="*/ 44 w 44"/>
                  <a:gd name="T11" fmla="*/ 33 h 77"/>
                  <a:gd name="T12" fmla="*/ 44 w 44"/>
                  <a:gd name="T13" fmla="*/ 33 h 77"/>
                  <a:gd name="T14" fmla="*/ 44 w 44"/>
                  <a:gd name="T15" fmla="*/ 44 h 77"/>
                  <a:gd name="T16" fmla="*/ 33 w 44"/>
                  <a:gd name="T17" fmla="*/ 44 h 77"/>
                  <a:gd name="T18" fmla="*/ 44 w 44"/>
                  <a:gd name="T19" fmla="*/ 44 h 77"/>
                  <a:gd name="T20" fmla="*/ 22 w 44"/>
                  <a:gd name="T21" fmla="*/ 0 h 77"/>
                  <a:gd name="T22" fmla="*/ 11 w 44"/>
                  <a:gd name="T23" fmla="*/ 11 h 77"/>
                  <a:gd name="T24" fmla="*/ 0 w 44"/>
                  <a:gd name="T25" fmla="*/ 22 h 77"/>
                  <a:gd name="T26" fmla="*/ 0 w 44"/>
                  <a:gd name="T27" fmla="*/ 33 h 77"/>
                  <a:gd name="T28" fmla="*/ 0 w 44"/>
                  <a:gd name="T29" fmla="*/ 44 h 77"/>
                  <a:gd name="T30" fmla="*/ 0 w 44"/>
                  <a:gd name="T31" fmla="*/ 44 h 77"/>
                  <a:gd name="T32" fmla="*/ 0 w 44"/>
                  <a:gd name="T33" fmla="*/ 33 h 77"/>
                  <a:gd name="T34" fmla="*/ 11 w 44"/>
                  <a:gd name="T35" fmla="*/ 33 h 77"/>
                  <a:gd name="T36" fmla="*/ 11 w 44"/>
                  <a:gd name="T37" fmla="*/ 33 h 77"/>
                  <a:gd name="T38" fmla="*/ 11 w 44"/>
                  <a:gd name="T39" fmla="*/ 33 h 77"/>
                  <a:gd name="T40" fmla="*/ 11 w 44"/>
                  <a:gd name="T41" fmla="*/ 77 h 7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77"/>
                  <a:gd name="T65" fmla="*/ 44 w 44"/>
                  <a:gd name="T66" fmla="*/ 77 h 7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77">
                    <a:moveTo>
                      <a:pt x="11" y="77"/>
                    </a:moveTo>
                    <a:lnTo>
                      <a:pt x="11" y="77"/>
                    </a:lnTo>
                    <a:lnTo>
                      <a:pt x="33" y="66"/>
                    </a:lnTo>
                    <a:lnTo>
                      <a:pt x="44" y="55"/>
                    </a:lnTo>
                    <a:lnTo>
                      <a:pt x="44" y="44"/>
                    </a:lnTo>
                    <a:lnTo>
                      <a:pt x="44" y="33"/>
                    </a:lnTo>
                    <a:lnTo>
                      <a:pt x="44" y="44"/>
                    </a:lnTo>
                    <a:lnTo>
                      <a:pt x="33" y="44"/>
                    </a:lnTo>
                    <a:lnTo>
                      <a:pt x="44" y="44"/>
                    </a:lnTo>
                    <a:lnTo>
                      <a:pt x="22" y="0"/>
                    </a:lnTo>
                    <a:lnTo>
                      <a:pt x="11" y="11"/>
                    </a:lnTo>
                    <a:lnTo>
                      <a:pt x="0" y="22"/>
                    </a:lnTo>
                    <a:lnTo>
                      <a:pt x="0" y="33"/>
                    </a:lnTo>
                    <a:lnTo>
                      <a:pt x="0" y="44"/>
                    </a:lnTo>
                    <a:lnTo>
                      <a:pt x="0" y="33"/>
                    </a:lnTo>
                    <a:lnTo>
                      <a:pt x="11" y="33"/>
                    </a:lnTo>
                    <a:lnTo>
                      <a:pt x="11" y="77"/>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76" name="Freeform 40"/>
              <p:cNvSpPr>
                <a:spLocks/>
              </p:cNvSpPr>
              <p:nvPr/>
            </p:nvSpPr>
            <p:spPr bwMode="gray">
              <a:xfrm>
                <a:off x="902" y="737"/>
                <a:ext cx="33" cy="66"/>
              </a:xfrm>
              <a:custGeom>
                <a:avLst/>
                <a:gdLst>
                  <a:gd name="T0" fmla="*/ 0 w 33"/>
                  <a:gd name="T1" fmla="*/ 66 h 66"/>
                  <a:gd name="T2" fmla="*/ 0 w 33"/>
                  <a:gd name="T3" fmla="*/ 66 h 66"/>
                  <a:gd name="T4" fmla="*/ 22 w 33"/>
                  <a:gd name="T5" fmla="*/ 66 h 66"/>
                  <a:gd name="T6" fmla="*/ 33 w 33"/>
                  <a:gd name="T7" fmla="*/ 55 h 66"/>
                  <a:gd name="T8" fmla="*/ 33 w 33"/>
                  <a:gd name="T9" fmla="*/ 44 h 66"/>
                  <a:gd name="T10" fmla="*/ 33 w 33"/>
                  <a:gd name="T11" fmla="*/ 44 h 66"/>
                  <a:gd name="T12" fmla="*/ 33 w 33"/>
                  <a:gd name="T13" fmla="*/ 33 h 66"/>
                  <a:gd name="T14" fmla="*/ 33 w 33"/>
                  <a:gd name="T15" fmla="*/ 44 h 66"/>
                  <a:gd name="T16" fmla="*/ 33 w 33"/>
                  <a:gd name="T17" fmla="*/ 44 h 66"/>
                  <a:gd name="T18" fmla="*/ 33 w 33"/>
                  <a:gd name="T19" fmla="*/ 44 h 66"/>
                  <a:gd name="T20" fmla="*/ 33 w 33"/>
                  <a:gd name="T21" fmla="*/ 0 h 66"/>
                  <a:gd name="T22" fmla="*/ 11 w 33"/>
                  <a:gd name="T23" fmla="*/ 0 h 66"/>
                  <a:gd name="T24" fmla="*/ 0 w 33"/>
                  <a:gd name="T25" fmla="*/ 11 h 66"/>
                  <a:gd name="T26" fmla="*/ 0 w 33"/>
                  <a:gd name="T27" fmla="*/ 22 h 66"/>
                  <a:gd name="T28" fmla="*/ 0 w 33"/>
                  <a:gd name="T29" fmla="*/ 22 h 66"/>
                  <a:gd name="T30" fmla="*/ 0 w 33"/>
                  <a:gd name="T31" fmla="*/ 33 h 66"/>
                  <a:gd name="T32" fmla="*/ 0 w 33"/>
                  <a:gd name="T33" fmla="*/ 22 h 66"/>
                  <a:gd name="T34" fmla="*/ 0 w 33"/>
                  <a:gd name="T35" fmla="*/ 22 h 66"/>
                  <a:gd name="T36" fmla="*/ 0 w 33"/>
                  <a:gd name="T37" fmla="*/ 22 h 66"/>
                  <a:gd name="T38" fmla="*/ 0 w 33"/>
                  <a:gd name="T39" fmla="*/ 22 h 66"/>
                  <a:gd name="T40" fmla="*/ 0 w 33"/>
                  <a:gd name="T41" fmla="*/ 66 h 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
                  <a:gd name="T64" fmla="*/ 0 h 66"/>
                  <a:gd name="T65" fmla="*/ 33 w 33"/>
                  <a:gd name="T66" fmla="*/ 66 h 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 h="66">
                    <a:moveTo>
                      <a:pt x="0" y="66"/>
                    </a:moveTo>
                    <a:lnTo>
                      <a:pt x="0" y="66"/>
                    </a:lnTo>
                    <a:lnTo>
                      <a:pt x="22" y="66"/>
                    </a:lnTo>
                    <a:lnTo>
                      <a:pt x="33" y="55"/>
                    </a:lnTo>
                    <a:lnTo>
                      <a:pt x="33" y="44"/>
                    </a:lnTo>
                    <a:lnTo>
                      <a:pt x="33" y="33"/>
                    </a:lnTo>
                    <a:lnTo>
                      <a:pt x="33" y="44"/>
                    </a:lnTo>
                    <a:lnTo>
                      <a:pt x="33" y="0"/>
                    </a:lnTo>
                    <a:lnTo>
                      <a:pt x="11" y="0"/>
                    </a:lnTo>
                    <a:lnTo>
                      <a:pt x="0" y="11"/>
                    </a:lnTo>
                    <a:lnTo>
                      <a:pt x="0" y="22"/>
                    </a:lnTo>
                    <a:lnTo>
                      <a:pt x="0" y="33"/>
                    </a:lnTo>
                    <a:lnTo>
                      <a:pt x="0" y="22"/>
                    </a:lnTo>
                    <a:lnTo>
                      <a:pt x="0" y="66"/>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77" name="Freeform 41"/>
              <p:cNvSpPr>
                <a:spLocks/>
              </p:cNvSpPr>
              <p:nvPr/>
            </p:nvSpPr>
            <p:spPr bwMode="gray">
              <a:xfrm>
                <a:off x="858" y="759"/>
                <a:ext cx="44" cy="66"/>
              </a:xfrm>
              <a:custGeom>
                <a:avLst/>
                <a:gdLst>
                  <a:gd name="T0" fmla="*/ 11 w 44"/>
                  <a:gd name="T1" fmla="*/ 66 h 66"/>
                  <a:gd name="T2" fmla="*/ 11 w 44"/>
                  <a:gd name="T3" fmla="*/ 66 h 66"/>
                  <a:gd name="T4" fmla="*/ 22 w 44"/>
                  <a:gd name="T5" fmla="*/ 66 h 66"/>
                  <a:gd name="T6" fmla="*/ 33 w 44"/>
                  <a:gd name="T7" fmla="*/ 55 h 66"/>
                  <a:gd name="T8" fmla="*/ 33 w 44"/>
                  <a:gd name="T9" fmla="*/ 55 h 66"/>
                  <a:gd name="T10" fmla="*/ 44 w 44"/>
                  <a:gd name="T11" fmla="*/ 44 h 66"/>
                  <a:gd name="T12" fmla="*/ 44 w 44"/>
                  <a:gd name="T13" fmla="*/ 44 h 66"/>
                  <a:gd name="T14" fmla="*/ 44 w 44"/>
                  <a:gd name="T15" fmla="*/ 44 h 66"/>
                  <a:gd name="T16" fmla="*/ 44 w 44"/>
                  <a:gd name="T17" fmla="*/ 44 h 66"/>
                  <a:gd name="T18" fmla="*/ 44 w 44"/>
                  <a:gd name="T19" fmla="*/ 44 h 66"/>
                  <a:gd name="T20" fmla="*/ 44 w 44"/>
                  <a:gd name="T21" fmla="*/ 0 h 66"/>
                  <a:gd name="T22" fmla="*/ 33 w 44"/>
                  <a:gd name="T23" fmla="*/ 0 h 66"/>
                  <a:gd name="T24" fmla="*/ 22 w 44"/>
                  <a:gd name="T25" fmla="*/ 11 h 66"/>
                  <a:gd name="T26" fmla="*/ 11 w 44"/>
                  <a:gd name="T27" fmla="*/ 11 h 66"/>
                  <a:gd name="T28" fmla="*/ 11 w 44"/>
                  <a:gd name="T29" fmla="*/ 22 h 66"/>
                  <a:gd name="T30" fmla="*/ 0 w 44"/>
                  <a:gd name="T31" fmla="*/ 22 h 66"/>
                  <a:gd name="T32" fmla="*/ 0 w 44"/>
                  <a:gd name="T33" fmla="*/ 22 h 66"/>
                  <a:gd name="T34" fmla="*/ 0 w 44"/>
                  <a:gd name="T35" fmla="*/ 22 h 66"/>
                  <a:gd name="T36" fmla="*/ 0 w 44"/>
                  <a:gd name="T37" fmla="*/ 22 h 66"/>
                  <a:gd name="T38" fmla="*/ 0 w 44"/>
                  <a:gd name="T39" fmla="*/ 22 h 66"/>
                  <a:gd name="T40" fmla="*/ 11 w 44"/>
                  <a:gd name="T41" fmla="*/ 66 h 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66"/>
                  <a:gd name="T65" fmla="*/ 44 w 44"/>
                  <a:gd name="T66" fmla="*/ 66 h 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66">
                    <a:moveTo>
                      <a:pt x="11" y="66"/>
                    </a:moveTo>
                    <a:lnTo>
                      <a:pt x="11" y="66"/>
                    </a:lnTo>
                    <a:lnTo>
                      <a:pt x="22" y="66"/>
                    </a:lnTo>
                    <a:lnTo>
                      <a:pt x="33" y="55"/>
                    </a:lnTo>
                    <a:lnTo>
                      <a:pt x="44" y="44"/>
                    </a:lnTo>
                    <a:lnTo>
                      <a:pt x="44" y="0"/>
                    </a:lnTo>
                    <a:lnTo>
                      <a:pt x="33" y="0"/>
                    </a:lnTo>
                    <a:lnTo>
                      <a:pt x="22" y="11"/>
                    </a:lnTo>
                    <a:lnTo>
                      <a:pt x="11" y="11"/>
                    </a:lnTo>
                    <a:lnTo>
                      <a:pt x="11" y="22"/>
                    </a:lnTo>
                    <a:lnTo>
                      <a:pt x="0" y="22"/>
                    </a:lnTo>
                    <a:lnTo>
                      <a:pt x="11" y="66"/>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78" name="Freeform 42"/>
              <p:cNvSpPr>
                <a:spLocks/>
              </p:cNvSpPr>
              <p:nvPr/>
            </p:nvSpPr>
            <p:spPr bwMode="gray">
              <a:xfrm>
                <a:off x="814" y="781"/>
                <a:ext cx="55" cy="77"/>
              </a:xfrm>
              <a:custGeom>
                <a:avLst/>
                <a:gdLst>
                  <a:gd name="T0" fmla="*/ 33 w 55"/>
                  <a:gd name="T1" fmla="*/ 66 h 77"/>
                  <a:gd name="T2" fmla="*/ 33 w 55"/>
                  <a:gd name="T3" fmla="*/ 77 h 77"/>
                  <a:gd name="T4" fmla="*/ 33 w 55"/>
                  <a:gd name="T5" fmla="*/ 66 h 77"/>
                  <a:gd name="T6" fmla="*/ 33 w 55"/>
                  <a:gd name="T7" fmla="*/ 66 h 77"/>
                  <a:gd name="T8" fmla="*/ 44 w 55"/>
                  <a:gd name="T9" fmla="*/ 66 h 77"/>
                  <a:gd name="T10" fmla="*/ 44 w 55"/>
                  <a:gd name="T11" fmla="*/ 55 h 77"/>
                  <a:gd name="T12" fmla="*/ 55 w 55"/>
                  <a:gd name="T13" fmla="*/ 55 h 77"/>
                  <a:gd name="T14" fmla="*/ 55 w 55"/>
                  <a:gd name="T15" fmla="*/ 44 h 77"/>
                  <a:gd name="T16" fmla="*/ 55 w 55"/>
                  <a:gd name="T17" fmla="*/ 44 h 77"/>
                  <a:gd name="T18" fmla="*/ 55 w 55"/>
                  <a:gd name="T19" fmla="*/ 44 h 77"/>
                  <a:gd name="T20" fmla="*/ 44 w 55"/>
                  <a:gd name="T21" fmla="*/ 0 h 77"/>
                  <a:gd name="T22" fmla="*/ 33 w 55"/>
                  <a:gd name="T23" fmla="*/ 11 h 77"/>
                  <a:gd name="T24" fmla="*/ 33 w 55"/>
                  <a:gd name="T25" fmla="*/ 11 h 77"/>
                  <a:gd name="T26" fmla="*/ 22 w 55"/>
                  <a:gd name="T27" fmla="*/ 22 h 77"/>
                  <a:gd name="T28" fmla="*/ 11 w 55"/>
                  <a:gd name="T29" fmla="*/ 33 h 77"/>
                  <a:gd name="T30" fmla="*/ 11 w 55"/>
                  <a:gd name="T31" fmla="*/ 33 h 77"/>
                  <a:gd name="T32" fmla="*/ 0 w 55"/>
                  <a:gd name="T33" fmla="*/ 44 h 77"/>
                  <a:gd name="T34" fmla="*/ 0 w 55"/>
                  <a:gd name="T35" fmla="*/ 44 h 77"/>
                  <a:gd name="T36" fmla="*/ 0 w 55"/>
                  <a:gd name="T37" fmla="*/ 44 h 77"/>
                  <a:gd name="T38" fmla="*/ 0 w 55"/>
                  <a:gd name="T39" fmla="*/ 55 h 77"/>
                  <a:gd name="T40" fmla="*/ 33 w 55"/>
                  <a:gd name="T41" fmla="*/ 66 h 7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5"/>
                  <a:gd name="T64" fmla="*/ 0 h 77"/>
                  <a:gd name="T65" fmla="*/ 55 w 55"/>
                  <a:gd name="T66" fmla="*/ 77 h 7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5" h="77">
                    <a:moveTo>
                      <a:pt x="33" y="66"/>
                    </a:moveTo>
                    <a:lnTo>
                      <a:pt x="33" y="77"/>
                    </a:lnTo>
                    <a:lnTo>
                      <a:pt x="33" y="66"/>
                    </a:lnTo>
                    <a:lnTo>
                      <a:pt x="44" y="66"/>
                    </a:lnTo>
                    <a:lnTo>
                      <a:pt x="44" y="55"/>
                    </a:lnTo>
                    <a:lnTo>
                      <a:pt x="55" y="55"/>
                    </a:lnTo>
                    <a:lnTo>
                      <a:pt x="55" y="44"/>
                    </a:lnTo>
                    <a:lnTo>
                      <a:pt x="44" y="0"/>
                    </a:lnTo>
                    <a:lnTo>
                      <a:pt x="33" y="11"/>
                    </a:lnTo>
                    <a:lnTo>
                      <a:pt x="22" y="22"/>
                    </a:lnTo>
                    <a:lnTo>
                      <a:pt x="11" y="33"/>
                    </a:lnTo>
                    <a:lnTo>
                      <a:pt x="0" y="44"/>
                    </a:lnTo>
                    <a:lnTo>
                      <a:pt x="0" y="55"/>
                    </a:lnTo>
                    <a:lnTo>
                      <a:pt x="33" y="66"/>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79" name="Freeform 43"/>
              <p:cNvSpPr>
                <a:spLocks/>
              </p:cNvSpPr>
              <p:nvPr/>
            </p:nvSpPr>
            <p:spPr bwMode="gray">
              <a:xfrm>
                <a:off x="803" y="836"/>
                <a:ext cx="44" cy="77"/>
              </a:xfrm>
              <a:custGeom>
                <a:avLst/>
                <a:gdLst>
                  <a:gd name="T0" fmla="*/ 22 w 44"/>
                  <a:gd name="T1" fmla="*/ 77 h 77"/>
                  <a:gd name="T2" fmla="*/ 44 w 44"/>
                  <a:gd name="T3" fmla="*/ 66 h 77"/>
                  <a:gd name="T4" fmla="*/ 44 w 44"/>
                  <a:gd name="T5" fmla="*/ 11 h 77"/>
                  <a:gd name="T6" fmla="*/ 11 w 44"/>
                  <a:gd name="T7" fmla="*/ 0 h 77"/>
                  <a:gd name="T8" fmla="*/ 0 w 44"/>
                  <a:gd name="T9" fmla="*/ 55 h 77"/>
                  <a:gd name="T10" fmla="*/ 22 w 44"/>
                  <a:gd name="T11" fmla="*/ 77 h 77"/>
                  <a:gd name="T12" fmla="*/ 0 60000 65536"/>
                  <a:gd name="T13" fmla="*/ 0 60000 65536"/>
                  <a:gd name="T14" fmla="*/ 0 60000 65536"/>
                  <a:gd name="T15" fmla="*/ 0 60000 65536"/>
                  <a:gd name="T16" fmla="*/ 0 60000 65536"/>
                  <a:gd name="T17" fmla="*/ 0 60000 65536"/>
                  <a:gd name="T18" fmla="*/ 0 w 44"/>
                  <a:gd name="T19" fmla="*/ 0 h 77"/>
                  <a:gd name="T20" fmla="*/ 44 w 44"/>
                  <a:gd name="T21" fmla="*/ 77 h 77"/>
                </a:gdLst>
                <a:ahLst/>
                <a:cxnLst>
                  <a:cxn ang="T12">
                    <a:pos x="T0" y="T1"/>
                  </a:cxn>
                  <a:cxn ang="T13">
                    <a:pos x="T2" y="T3"/>
                  </a:cxn>
                  <a:cxn ang="T14">
                    <a:pos x="T4" y="T5"/>
                  </a:cxn>
                  <a:cxn ang="T15">
                    <a:pos x="T6" y="T7"/>
                  </a:cxn>
                  <a:cxn ang="T16">
                    <a:pos x="T8" y="T9"/>
                  </a:cxn>
                  <a:cxn ang="T17">
                    <a:pos x="T10" y="T11"/>
                  </a:cxn>
                </a:cxnLst>
                <a:rect l="T18" t="T19" r="T20" b="T21"/>
                <a:pathLst>
                  <a:path w="44" h="77">
                    <a:moveTo>
                      <a:pt x="22" y="77"/>
                    </a:moveTo>
                    <a:lnTo>
                      <a:pt x="44" y="66"/>
                    </a:lnTo>
                    <a:lnTo>
                      <a:pt x="44" y="11"/>
                    </a:lnTo>
                    <a:lnTo>
                      <a:pt x="11" y="0"/>
                    </a:lnTo>
                    <a:lnTo>
                      <a:pt x="0" y="55"/>
                    </a:lnTo>
                    <a:lnTo>
                      <a:pt x="22" y="77"/>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80" name="Freeform 44"/>
              <p:cNvSpPr>
                <a:spLocks/>
              </p:cNvSpPr>
              <p:nvPr/>
            </p:nvSpPr>
            <p:spPr bwMode="gray">
              <a:xfrm>
                <a:off x="825" y="880"/>
                <a:ext cx="132" cy="55"/>
              </a:xfrm>
              <a:custGeom>
                <a:avLst/>
                <a:gdLst>
                  <a:gd name="T0" fmla="*/ 132 w 132"/>
                  <a:gd name="T1" fmla="*/ 33 h 55"/>
                  <a:gd name="T2" fmla="*/ 110 w 132"/>
                  <a:gd name="T3" fmla="*/ 11 h 55"/>
                  <a:gd name="T4" fmla="*/ 0 w 132"/>
                  <a:gd name="T5" fmla="*/ 0 h 55"/>
                  <a:gd name="T6" fmla="*/ 0 w 132"/>
                  <a:gd name="T7" fmla="*/ 33 h 55"/>
                  <a:gd name="T8" fmla="*/ 110 w 132"/>
                  <a:gd name="T9" fmla="*/ 55 h 55"/>
                  <a:gd name="T10" fmla="*/ 132 w 132"/>
                  <a:gd name="T11" fmla="*/ 33 h 55"/>
                  <a:gd name="T12" fmla="*/ 0 60000 65536"/>
                  <a:gd name="T13" fmla="*/ 0 60000 65536"/>
                  <a:gd name="T14" fmla="*/ 0 60000 65536"/>
                  <a:gd name="T15" fmla="*/ 0 60000 65536"/>
                  <a:gd name="T16" fmla="*/ 0 60000 65536"/>
                  <a:gd name="T17" fmla="*/ 0 60000 65536"/>
                  <a:gd name="T18" fmla="*/ 0 w 132"/>
                  <a:gd name="T19" fmla="*/ 0 h 55"/>
                  <a:gd name="T20" fmla="*/ 132 w 132"/>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132" h="55">
                    <a:moveTo>
                      <a:pt x="132" y="33"/>
                    </a:moveTo>
                    <a:lnTo>
                      <a:pt x="110" y="11"/>
                    </a:lnTo>
                    <a:lnTo>
                      <a:pt x="0" y="0"/>
                    </a:lnTo>
                    <a:lnTo>
                      <a:pt x="0" y="33"/>
                    </a:lnTo>
                    <a:lnTo>
                      <a:pt x="110" y="55"/>
                    </a:lnTo>
                    <a:lnTo>
                      <a:pt x="132" y="33"/>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81" name="Freeform 45"/>
              <p:cNvSpPr>
                <a:spLocks/>
              </p:cNvSpPr>
              <p:nvPr/>
            </p:nvSpPr>
            <p:spPr bwMode="gray">
              <a:xfrm>
                <a:off x="891" y="902"/>
                <a:ext cx="66" cy="110"/>
              </a:xfrm>
              <a:custGeom>
                <a:avLst/>
                <a:gdLst>
                  <a:gd name="T0" fmla="*/ 22 w 66"/>
                  <a:gd name="T1" fmla="*/ 110 h 110"/>
                  <a:gd name="T2" fmla="*/ 44 w 66"/>
                  <a:gd name="T3" fmla="*/ 88 h 110"/>
                  <a:gd name="T4" fmla="*/ 66 w 66"/>
                  <a:gd name="T5" fmla="*/ 11 h 110"/>
                  <a:gd name="T6" fmla="*/ 22 w 66"/>
                  <a:gd name="T7" fmla="*/ 0 h 110"/>
                  <a:gd name="T8" fmla="*/ 0 w 66"/>
                  <a:gd name="T9" fmla="*/ 77 h 110"/>
                  <a:gd name="T10" fmla="*/ 22 w 66"/>
                  <a:gd name="T11" fmla="*/ 110 h 110"/>
                  <a:gd name="T12" fmla="*/ 0 60000 65536"/>
                  <a:gd name="T13" fmla="*/ 0 60000 65536"/>
                  <a:gd name="T14" fmla="*/ 0 60000 65536"/>
                  <a:gd name="T15" fmla="*/ 0 60000 65536"/>
                  <a:gd name="T16" fmla="*/ 0 60000 65536"/>
                  <a:gd name="T17" fmla="*/ 0 60000 65536"/>
                  <a:gd name="T18" fmla="*/ 0 w 66"/>
                  <a:gd name="T19" fmla="*/ 0 h 110"/>
                  <a:gd name="T20" fmla="*/ 66 w 66"/>
                  <a:gd name="T21" fmla="*/ 110 h 110"/>
                </a:gdLst>
                <a:ahLst/>
                <a:cxnLst>
                  <a:cxn ang="T12">
                    <a:pos x="T0" y="T1"/>
                  </a:cxn>
                  <a:cxn ang="T13">
                    <a:pos x="T2" y="T3"/>
                  </a:cxn>
                  <a:cxn ang="T14">
                    <a:pos x="T4" y="T5"/>
                  </a:cxn>
                  <a:cxn ang="T15">
                    <a:pos x="T6" y="T7"/>
                  </a:cxn>
                  <a:cxn ang="T16">
                    <a:pos x="T8" y="T9"/>
                  </a:cxn>
                  <a:cxn ang="T17">
                    <a:pos x="T10" y="T11"/>
                  </a:cxn>
                </a:cxnLst>
                <a:rect l="T18" t="T19" r="T20" b="T21"/>
                <a:pathLst>
                  <a:path w="66" h="110">
                    <a:moveTo>
                      <a:pt x="22" y="110"/>
                    </a:moveTo>
                    <a:lnTo>
                      <a:pt x="44" y="88"/>
                    </a:lnTo>
                    <a:lnTo>
                      <a:pt x="66" y="11"/>
                    </a:lnTo>
                    <a:lnTo>
                      <a:pt x="22" y="0"/>
                    </a:lnTo>
                    <a:lnTo>
                      <a:pt x="0" y="77"/>
                    </a:lnTo>
                    <a:lnTo>
                      <a:pt x="22" y="11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82" name="Freeform 46"/>
              <p:cNvSpPr>
                <a:spLocks/>
              </p:cNvSpPr>
              <p:nvPr/>
            </p:nvSpPr>
            <p:spPr bwMode="gray">
              <a:xfrm>
                <a:off x="858" y="968"/>
                <a:ext cx="55" cy="44"/>
              </a:xfrm>
              <a:custGeom>
                <a:avLst/>
                <a:gdLst>
                  <a:gd name="T0" fmla="*/ 0 w 55"/>
                  <a:gd name="T1" fmla="*/ 11 h 44"/>
                  <a:gd name="T2" fmla="*/ 22 w 55"/>
                  <a:gd name="T3" fmla="*/ 44 h 44"/>
                  <a:gd name="T4" fmla="*/ 55 w 55"/>
                  <a:gd name="T5" fmla="*/ 44 h 44"/>
                  <a:gd name="T6" fmla="*/ 55 w 55"/>
                  <a:gd name="T7" fmla="*/ 0 h 44"/>
                  <a:gd name="T8" fmla="*/ 22 w 55"/>
                  <a:gd name="T9" fmla="*/ 0 h 44"/>
                  <a:gd name="T10" fmla="*/ 0 w 55"/>
                  <a:gd name="T11" fmla="*/ 11 h 44"/>
                  <a:gd name="T12" fmla="*/ 0 60000 65536"/>
                  <a:gd name="T13" fmla="*/ 0 60000 65536"/>
                  <a:gd name="T14" fmla="*/ 0 60000 65536"/>
                  <a:gd name="T15" fmla="*/ 0 60000 65536"/>
                  <a:gd name="T16" fmla="*/ 0 60000 65536"/>
                  <a:gd name="T17" fmla="*/ 0 60000 65536"/>
                  <a:gd name="T18" fmla="*/ 0 w 55"/>
                  <a:gd name="T19" fmla="*/ 0 h 44"/>
                  <a:gd name="T20" fmla="*/ 55 w 55"/>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55" h="44">
                    <a:moveTo>
                      <a:pt x="0" y="11"/>
                    </a:moveTo>
                    <a:lnTo>
                      <a:pt x="22" y="44"/>
                    </a:lnTo>
                    <a:lnTo>
                      <a:pt x="55" y="44"/>
                    </a:lnTo>
                    <a:lnTo>
                      <a:pt x="55" y="0"/>
                    </a:lnTo>
                    <a:lnTo>
                      <a:pt x="22" y="0"/>
                    </a:lnTo>
                    <a:lnTo>
                      <a:pt x="0" y="11"/>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83" name="Freeform 47"/>
              <p:cNvSpPr>
                <a:spLocks/>
              </p:cNvSpPr>
              <p:nvPr/>
            </p:nvSpPr>
            <p:spPr bwMode="gray">
              <a:xfrm>
                <a:off x="847" y="979"/>
                <a:ext cx="55" cy="66"/>
              </a:xfrm>
              <a:custGeom>
                <a:avLst/>
                <a:gdLst>
                  <a:gd name="T0" fmla="*/ 22 w 55"/>
                  <a:gd name="T1" fmla="*/ 66 h 66"/>
                  <a:gd name="T2" fmla="*/ 44 w 55"/>
                  <a:gd name="T3" fmla="*/ 55 h 66"/>
                  <a:gd name="T4" fmla="*/ 55 w 55"/>
                  <a:gd name="T5" fmla="*/ 11 h 66"/>
                  <a:gd name="T6" fmla="*/ 11 w 55"/>
                  <a:gd name="T7" fmla="*/ 0 h 66"/>
                  <a:gd name="T8" fmla="*/ 0 w 55"/>
                  <a:gd name="T9" fmla="*/ 44 h 66"/>
                  <a:gd name="T10" fmla="*/ 22 w 55"/>
                  <a:gd name="T11" fmla="*/ 66 h 66"/>
                  <a:gd name="T12" fmla="*/ 0 60000 65536"/>
                  <a:gd name="T13" fmla="*/ 0 60000 65536"/>
                  <a:gd name="T14" fmla="*/ 0 60000 65536"/>
                  <a:gd name="T15" fmla="*/ 0 60000 65536"/>
                  <a:gd name="T16" fmla="*/ 0 60000 65536"/>
                  <a:gd name="T17" fmla="*/ 0 60000 65536"/>
                  <a:gd name="T18" fmla="*/ 0 w 55"/>
                  <a:gd name="T19" fmla="*/ 0 h 66"/>
                  <a:gd name="T20" fmla="*/ 55 w 55"/>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55" h="66">
                    <a:moveTo>
                      <a:pt x="22" y="66"/>
                    </a:moveTo>
                    <a:lnTo>
                      <a:pt x="44" y="55"/>
                    </a:lnTo>
                    <a:lnTo>
                      <a:pt x="55" y="11"/>
                    </a:lnTo>
                    <a:lnTo>
                      <a:pt x="11" y="0"/>
                    </a:lnTo>
                    <a:lnTo>
                      <a:pt x="0" y="44"/>
                    </a:lnTo>
                    <a:lnTo>
                      <a:pt x="22" y="66"/>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84" name="Freeform 48"/>
              <p:cNvSpPr>
                <a:spLocks/>
              </p:cNvSpPr>
              <p:nvPr/>
            </p:nvSpPr>
            <p:spPr bwMode="gray">
              <a:xfrm>
                <a:off x="869" y="1001"/>
                <a:ext cx="77" cy="66"/>
              </a:xfrm>
              <a:custGeom>
                <a:avLst/>
                <a:gdLst>
                  <a:gd name="T0" fmla="*/ 77 w 77"/>
                  <a:gd name="T1" fmla="*/ 22 h 66"/>
                  <a:gd name="T2" fmla="*/ 77 w 77"/>
                  <a:gd name="T3" fmla="*/ 22 h 66"/>
                  <a:gd name="T4" fmla="*/ 66 w 77"/>
                  <a:gd name="T5" fmla="*/ 22 h 66"/>
                  <a:gd name="T6" fmla="*/ 55 w 77"/>
                  <a:gd name="T7" fmla="*/ 22 h 66"/>
                  <a:gd name="T8" fmla="*/ 44 w 77"/>
                  <a:gd name="T9" fmla="*/ 11 h 66"/>
                  <a:gd name="T10" fmla="*/ 33 w 77"/>
                  <a:gd name="T11" fmla="*/ 11 h 66"/>
                  <a:gd name="T12" fmla="*/ 22 w 77"/>
                  <a:gd name="T13" fmla="*/ 11 h 66"/>
                  <a:gd name="T14" fmla="*/ 22 w 77"/>
                  <a:gd name="T15" fmla="*/ 11 h 66"/>
                  <a:gd name="T16" fmla="*/ 11 w 77"/>
                  <a:gd name="T17" fmla="*/ 11 h 66"/>
                  <a:gd name="T18" fmla="*/ 11 w 77"/>
                  <a:gd name="T19" fmla="*/ 0 h 66"/>
                  <a:gd name="T20" fmla="*/ 0 w 77"/>
                  <a:gd name="T21" fmla="*/ 44 h 66"/>
                  <a:gd name="T22" fmla="*/ 0 w 77"/>
                  <a:gd name="T23" fmla="*/ 44 h 66"/>
                  <a:gd name="T24" fmla="*/ 11 w 77"/>
                  <a:gd name="T25" fmla="*/ 44 h 66"/>
                  <a:gd name="T26" fmla="*/ 11 w 77"/>
                  <a:gd name="T27" fmla="*/ 55 h 66"/>
                  <a:gd name="T28" fmla="*/ 22 w 77"/>
                  <a:gd name="T29" fmla="*/ 55 h 66"/>
                  <a:gd name="T30" fmla="*/ 33 w 77"/>
                  <a:gd name="T31" fmla="*/ 55 h 66"/>
                  <a:gd name="T32" fmla="*/ 44 w 77"/>
                  <a:gd name="T33" fmla="*/ 66 h 66"/>
                  <a:gd name="T34" fmla="*/ 55 w 77"/>
                  <a:gd name="T35" fmla="*/ 66 h 66"/>
                  <a:gd name="T36" fmla="*/ 55 w 77"/>
                  <a:gd name="T37" fmla="*/ 66 h 66"/>
                  <a:gd name="T38" fmla="*/ 55 w 77"/>
                  <a:gd name="T39" fmla="*/ 66 h 66"/>
                  <a:gd name="T40" fmla="*/ 77 w 77"/>
                  <a:gd name="T41" fmla="*/ 22 h 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7"/>
                  <a:gd name="T64" fmla="*/ 0 h 66"/>
                  <a:gd name="T65" fmla="*/ 77 w 77"/>
                  <a:gd name="T66" fmla="*/ 66 h 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7" h="66">
                    <a:moveTo>
                      <a:pt x="77" y="22"/>
                    </a:moveTo>
                    <a:lnTo>
                      <a:pt x="77" y="22"/>
                    </a:lnTo>
                    <a:lnTo>
                      <a:pt x="66" y="22"/>
                    </a:lnTo>
                    <a:lnTo>
                      <a:pt x="55" y="22"/>
                    </a:lnTo>
                    <a:lnTo>
                      <a:pt x="44" y="11"/>
                    </a:lnTo>
                    <a:lnTo>
                      <a:pt x="33" y="11"/>
                    </a:lnTo>
                    <a:lnTo>
                      <a:pt x="22" y="11"/>
                    </a:lnTo>
                    <a:lnTo>
                      <a:pt x="11" y="11"/>
                    </a:lnTo>
                    <a:lnTo>
                      <a:pt x="11" y="0"/>
                    </a:lnTo>
                    <a:lnTo>
                      <a:pt x="0" y="44"/>
                    </a:lnTo>
                    <a:lnTo>
                      <a:pt x="11" y="44"/>
                    </a:lnTo>
                    <a:lnTo>
                      <a:pt x="11" y="55"/>
                    </a:lnTo>
                    <a:lnTo>
                      <a:pt x="22" y="55"/>
                    </a:lnTo>
                    <a:lnTo>
                      <a:pt x="33" y="55"/>
                    </a:lnTo>
                    <a:lnTo>
                      <a:pt x="44" y="66"/>
                    </a:lnTo>
                    <a:lnTo>
                      <a:pt x="55" y="66"/>
                    </a:lnTo>
                    <a:lnTo>
                      <a:pt x="77" y="22"/>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85" name="Freeform 49"/>
              <p:cNvSpPr>
                <a:spLocks/>
              </p:cNvSpPr>
              <p:nvPr/>
            </p:nvSpPr>
            <p:spPr bwMode="gray">
              <a:xfrm>
                <a:off x="924" y="1023"/>
                <a:ext cx="88" cy="55"/>
              </a:xfrm>
              <a:custGeom>
                <a:avLst/>
                <a:gdLst>
                  <a:gd name="T0" fmla="*/ 44 w 88"/>
                  <a:gd name="T1" fmla="*/ 33 h 55"/>
                  <a:gd name="T2" fmla="*/ 88 w 88"/>
                  <a:gd name="T3" fmla="*/ 33 h 55"/>
                  <a:gd name="T4" fmla="*/ 77 w 88"/>
                  <a:gd name="T5" fmla="*/ 22 h 55"/>
                  <a:gd name="T6" fmla="*/ 66 w 88"/>
                  <a:gd name="T7" fmla="*/ 11 h 55"/>
                  <a:gd name="T8" fmla="*/ 44 w 88"/>
                  <a:gd name="T9" fmla="*/ 11 h 55"/>
                  <a:gd name="T10" fmla="*/ 33 w 88"/>
                  <a:gd name="T11" fmla="*/ 0 h 55"/>
                  <a:gd name="T12" fmla="*/ 33 w 88"/>
                  <a:gd name="T13" fmla="*/ 0 h 55"/>
                  <a:gd name="T14" fmla="*/ 22 w 88"/>
                  <a:gd name="T15" fmla="*/ 0 h 55"/>
                  <a:gd name="T16" fmla="*/ 11 w 88"/>
                  <a:gd name="T17" fmla="*/ 0 h 55"/>
                  <a:gd name="T18" fmla="*/ 22 w 88"/>
                  <a:gd name="T19" fmla="*/ 0 h 55"/>
                  <a:gd name="T20" fmla="*/ 0 w 88"/>
                  <a:gd name="T21" fmla="*/ 44 h 55"/>
                  <a:gd name="T22" fmla="*/ 11 w 88"/>
                  <a:gd name="T23" fmla="*/ 44 h 55"/>
                  <a:gd name="T24" fmla="*/ 22 w 88"/>
                  <a:gd name="T25" fmla="*/ 44 h 55"/>
                  <a:gd name="T26" fmla="*/ 22 w 88"/>
                  <a:gd name="T27" fmla="*/ 44 h 55"/>
                  <a:gd name="T28" fmla="*/ 33 w 88"/>
                  <a:gd name="T29" fmla="*/ 44 h 55"/>
                  <a:gd name="T30" fmla="*/ 33 w 88"/>
                  <a:gd name="T31" fmla="*/ 44 h 55"/>
                  <a:gd name="T32" fmla="*/ 44 w 88"/>
                  <a:gd name="T33" fmla="*/ 44 h 55"/>
                  <a:gd name="T34" fmla="*/ 44 w 88"/>
                  <a:gd name="T35" fmla="*/ 55 h 55"/>
                  <a:gd name="T36" fmla="*/ 44 w 88"/>
                  <a:gd name="T37" fmla="*/ 55 h 55"/>
                  <a:gd name="T38" fmla="*/ 88 w 88"/>
                  <a:gd name="T39" fmla="*/ 55 h 55"/>
                  <a:gd name="T40" fmla="*/ 44 w 88"/>
                  <a:gd name="T41" fmla="*/ 33 h 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55"/>
                  <a:gd name="T65" fmla="*/ 88 w 88"/>
                  <a:gd name="T66" fmla="*/ 55 h 5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55">
                    <a:moveTo>
                      <a:pt x="44" y="33"/>
                    </a:moveTo>
                    <a:lnTo>
                      <a:pt x="88" y="33"/>
                    </a:lnTo>
                    <a:lnTo>
                      <a:pt x="77" y="22"/>
                    </a:lnTo>
                    <a:lnTo>
                      <a:pt x="66" y="11"/>
                    </a:lnTo>
                    <a:lnTo>
                      <a:pt x="44" y="11"/>
                    </a:lnTo>
                    <a:lnTo>
                      <a:pt x="33" y="0"/>
                    </a:lnTo>
                    <a:lnTo>
                      <a:pt x="22" y="0"/>
                    </a:lnTo>
                    <a:lnTo>
                      <a:pt x="11" y="0"/>
                    </a:lnTo>
                    <a:lnTo>
                      <a:pt x="22" y="0"/>
                    </a:lnTo>
                    <a:lnTo>
                      <a:pt x="0" y="44"/>
                    </a:lnTo>
                    <a:lnTo>
                      <a:pt x="11" y="44"/>
                    </a:lnTo>
                    <a:lnTo>
                      <a:pt x="22" y="44"/>
                    </a:lnTo>
                    <a:lnTo>
                      <a:pt x="33" y="44"/>
                    </a:lnTo>
                    <a:lnTo>
                      <a:pt x="44" y="44"/>
                    </a:lnTo>
                    <a:lnTo>
                      <a:pt x="44" y="55"/>
                    </a:lnTo>
                    <a:lnTo>
                      <a:pt x="88" y="55"/>
                    </a:lnTo>
                    <a:lnTo>
                      <a:pt x="44" y="33"/>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86" name="Freeform 50"/>
              <p:cNvSpPr>
                <a:spLocks/>
              </p:cNvSpPr>
              <p:nvPr/>
            </p:nvSpPr>
            <p:spPr bwMode="gray">
              <a:xfrm>
                <a:off x="968" y="1012"/>
                <a:ext cx="66" cy="66"/>
              </a:xfrm>
              <a:custGeom>
                <a:avLst/>
                <a:gdLst>
                  <a:gd name="T0" fmla="*/ 22 w 66"/>
                  <a:gd name="T1" fmla="*/ 0 h 66"/>
                  <a:gd name="T2" fmla="*/ 22 w 66"/>
                  <a:gd name="T3" fmla="*/ 0 h 66"/>
                  <a:gd name="T4" fmla="*/ 22 w 66"/>
                  <a:gd name="T5" fmla="*/ 0 h 66"/>
                  <a:gd name="T6" fmla="*/ 22 w 66"/>
                  <a:gd name="T7" fmla="*/ 0 h 66"/>
                  <a:gd name="T8" fmla="*/ 22 w 66"/>
                  <a:gd name="T9" fmla="*/ 11 h 66"/>
                  <a:gd name="T10" fmla="*/ 11 w 66"/>
                  <a:gd name="T11" fmla="*/ 22 h 66"/>
                  <a:gd name="T12" fmla="*/ 11 w 66"/>
                  <a:gd name="T13" fmla="*/ 33 h 66"/>
                  <a:gd name="T14" fmla="*/ 11 w 66"/>
                  <a:gd name="T15" fmla="*/ 33 h 66"/>
                  <a:gd name="T16" fmla="*/ 0 w 66"/>
                  <a:gd name="T17" fmla="*/ 44 h 66"/>
                  <a:gd name="T18" fmla="*/ 0 w 66"/>
                  <a:gd name="T19" fmla="*/ 44 h 66"/>
                  <a:gd name="T20" fmla="*/ 44 w 66"/>
                  <a:gd name="T21" fmla="*/ 66 h 66"/>
                  <a:gd name="T22" fmla="*/ 44 w 66"/>
                  <a:gd name="T23" fmla="*/ 66 h 66"/>
                  <a:gd name="T24" fmla="*/ 44 w 66"/>
                  <a:gd name="T25" fmla="*/ 55 h 66"/>
                  <a:gd name="T26" fmla="*/ 44 w 66"/>
                  <a:gd name="T27" fmla="*/ 44 h 66"/>
                  <a:gd name="T28" fmla="*/ 55 w 66"/>
                  <a:gd name="T29" fmla="*/ 44 h 66"/>
                  <a:gd name="T30" fmla="*/ 55 w 66"/>
                  <a:gd name="T31" fmla="*/ 33 h 66"/>
                  <a:gd name="T32" fmla="*/ 66 w 66"/>
                  <a:gd name="T33" fmla="*/ 22 h 66"/>
                  <a:gd name="T34" fmla="*/ 66 w 66"/>
                  <a:gd name="T35" fmla="*/ 11 h 66"/>
                  <a:gd name="T36" fmla="*/ 66 w 66"/>
                  <a:gd name="T37" fmla="*/ 0 h 66"/>
                  <a:gd name="T38" fmla="*/ 66 w 66"/>
                  <a:gd name="T39" fmla="*/ 0 h 66"/>
                  <a:gd name="T40" fmla="*/ 22 w 66"/>
                  <a:gd name="T41" fmla="*/ 0 h 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6"/>
                  <a:gd name="T64" fmla="*/ 0 h 66"/>
                  <a:gd name="T65" fmla="*/ 66 w 66"/>
                  <a:gd name="T66" fmla="*/ 66 h 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6" h="66">
                    <a:moveTo>
                      <a:pt x="22" y="0"/>
                    </a:moveTo>
                    <a:lnTo>
                      <a:pt x="22" y="0"/>
                    </a:lnTo>
                    <a:lnTo>
                      <a:pt x="22" y="11"/>
                    </a:lnTo>
                    <a:lnTo>
                      <a:pt x="11" y="22"/>
                    </a:lnTo>
                    <a:lnTo>
                      <a:pt x="11" y="33"/>
                    </a:lnTo>
                    <a:lnTo>
                      <a:pt x="0" y="44"/>
                    </a:lnTo>
                    <a:lnTo>
                      <a:pt x="44" y="66"/>
                    </a:lnTo>
                    <a:lnTo>
                      <a:pt x="44" y="55"/>
                    </a:lnTo>
                    <a:lnTo>
                      <a:pt x="44" y="44"/>
                    </a:lnTo>
                    <a:lnTo>
                      <a:pt x="55" y="44"/>
                    </a:lnTo>
                    <a:lnTo>
                      <a:pt x="55" y="33"/>
                    </a:lnTo>
                    <a:lnTo>
                      <a:pt x="66" y="22"/>
                    </a:lnTo>
                    <a:lnTo>
                      <a:pt x="66" y="11"/>
                    </a:lnTo>
                    <a:lnTo>
                      <a:pt x="66" y="0"/>
                    </a:lnTo>
                    <a:lnTo>
                      <a:pt x="22"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87" name="Freeform 51"/>
              <p:cNvSpPr>
                <a:spLocks/>
              </p:cNvSpPr>
              <p:nvPr/>
            </p:nvSpPr>
            <p:spPr bwMode="gray">
              <a:xfrm>
                <a:off x="968" y="979"/>
                <a:ext cx="66" cy="55"/>
              </a:xfrm>
              <a:custGeom>
                <a:avLst/>
                <a:gdLst>
                  <a:gd name="T0" fmla="*/ 0 w 66"/>
                  <a:gd name="T1" fmla="*/ 11 h 55"/>
                  <a:gd name="T2" fmla="*/ 11 w 66"/>
                  <a:gd name="T3" fmla="*/ 44 h 55"/>
                  <a:gd name="T4" fmla="*/ 11 w 66"/>
                  <a:gd name="T5" fmla="*/ 44 h 55"/>
                  <a:gd name="T6" fmla="*/ 11 w 66"/>
                  <a:gd name="T7" fmla="*/ 44 h 55"/>
                  <a:gd name="T8" fmla="*/ 22 w 66"/>
                  <a:gd name="T9" fmla="*/ 44 h 55"/>
                  <a:gd name="T10" fmla="*/ 22 w 66"/>
                  <a:gd name="T11" fmla="*/ 44 h 55"/>
                  <a:gd name="T12" fmla="*/ 33 w 66"/>
                  <a:gd name="T13" fmla="*/ 55 h 55"/>
                  <a:gd name="T14" fmla="*/ 33 w 66"/>
                  <a:gd name="T15" fmla="*/ 55 h 55"/>
                  <a:gd name="T16" fmla="*/ 33 w 66"/>
                  <a:gd name="T17" fmla="*/ 55 h 55"/>
                  <a:gd name="T18" fmla="*/ 22 w 66"/>
                  <a:gd name="T19" fmla="*/ 33 h 55"/>
                  <a:gd name="T20" fmla="*/ 66 w 66"/>
                  <a:gd name="T21" fmla="*/ 33 h 55"/>
                  <a:gd name="T22" fmla="*/ 55 w 66"/>
                  <a:gd name="T23" fmla="*/ 22 h 55"/>
                  <a:gd name="T24" fmla="*/ 55 w 66"/>
                  <a:gd name="T25" fmla="*/ 11 h 55"/>
                  <a:gd name="T26" fmla="*/ 44 w 66"/>
                  <a:gd name="T27" fmla="*/ 11 h 55"/>
                  <a:gd name="T28" fmla="*/ 33 w 66"/>
                  <a:gd name="T29" fmla="*/ 11 h 55"/>
                  <a:gd name="T30" fmla="*/ 33 w 66"/>
                  <a:gd name="T31" fmla="*/ 0 h 55"/>
                  <a:gd name="T32" fmla="*/ 22 w 66"/>
                  <a:gd name="T33" fmla="*/ 0 h 55"/>
                  <a:gd name="T34" fmla="*/ 22 w 66"/>
                  <a:gd name="T35" fmla="*/ 0 h 55"/>
                  <a:gd name="T36" fmla="*/ 22 w 66"/>
                  <a:gd name="T37" fmla="*/ 0 h 55"/>
                  <a:gd name="T38" fmla="*/ 33 w 66"/>
                  <a:gd name="T39" fmla="*/ 33 h 55"/>
                  <a:gd name="T40" fmla="*/ 0 w 66"/>
                  <a:gd name="T41" fmla="*/ 11 h 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6"/>
                  <a:gd name="T64" fmla="*/ 0 h 55"/>
                  <a:gd name="T65" fmla="*/ 66 w 66"/>
                  <a:gd name="T66" fmla="*/ 55 h 5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6" h="55">
                    <a:moveTo>
                      <a:pt x="0" y="11"/>
                    </a:moveTo>
                    <a:lnTo>
                      <a:pt x="11" y="44"/>
                    </a:lnTo>
                    <a:lnTo>
                      <a:pt x="22" y="44"/>
                    </a:lnTo>
                    <a:lnTo>
                      <a:pt x="33" y="55"/>
                    </a:lnTo>
                    <a:lnTo>
                      <a:pt x="22" y="33"/>
                    </a:lnTo>
                    <a:lnTo>
                      <a:pt x="66" y="33"/>
                    </a:lnTo>
                    <a:lnTo>
                      <a:pt x="55" y="22"/>
                    </a:lnTo>
                    <a:lnTo>
                      <a:pt x="55" y="11"/>
                    </a:lnTo>
                    <a:lnTo>
                      <a:pt x="44" y="11"/>
                    </a:lnTo>
                    <a:lnTo>
                      <a:pt x="33" y="11"/>
                    </a:lnTo>
                    <a:lnTo>
                      <a:pt x="33" y="0"/>
                    </a:lnTo>
                    <a:lnTo>
                      <a:pt x="22" y="0"/>
                    </a:lnTo>
                    <a:lnTo>
                      <a:pt x="33" y="33"/>
                    </a:lnTo>
                    <a:lnTo>
                      <a:pt x="0" y="11"/>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88" name="Freeform 52"/>
              <p:cNvSpPr>
                <a:spLocks/>
              </p:cNvSpPr>
              <p:nvPr/>
            </p:nvSpPr>
            <p:spPr bwMode="gray">
              <a:xfrm>
                <a:off x="968" y="913"/>
                <a:ext cx="66" cy="99"/>
              </a:xfrm>
              <a:custGeom>
                <a:avLst/>
                <a:gdLst>
                  <a:gd name="T0" fmla="*/ 66 w 66"/>
                  <a:gd name="T1" fmla="*/ 22 h 99"/>
                  <a:gd name="T2" fmla="*/ 22 w 66"/>
                  <a:gd name="T3" fmla="*/ 0 h 99"/>
                  <a:gd name="T4" fmla="*/ 0 w 66"/>
                  <a:gd name="T5" fmla="*/ 77 h 99"/>
                  <a:gd name="T6" fmla="*/ 33 w 66"/>
                  <a:gd name="T7" fmla="*/ 99 h 99"/>
                  <a:gd name="T8" fmla="*/ 66 w 66"/>
                  <a:gd name="T9" fmla="*/ 22 h 99"/>
                  <a:gd name="T10" fmla="*/ 66 w 66"/>
                  <a:gd name="T11" fmla="*/ 22 h 99"/>
                  <a:gd name="T12" fmla="*/ 0 60000 65536"/>
                  <a:gd name="T13" fmla="*/ 0 60000 65536"/>
                  <a:gd name="T14" fmla="*/ 0 60000 65536"/>
                  <a:gd name="T15" fmla="*/ 0 60000 65536"/>
                  <a:gd name="T16" fmla="*/ 0 60000 65536"/>
                  <a:gd name="T17" fmla="*/ 0 60000 65536"/>
                  <a:gd name="T18" fmla="*/ 0 w 66"/>
                  <a:gd name="T19" fmla="*/ 0 h 99"/>
                  <a:gd name="T20" fmla="*/ 66 w 66"/>
                  <a:gd name="T21" fmla="*/ 99 h 99"/>
                </a:gdLst>
                <a:ahLst/>
                <a:cxnLst>
                  <a:cxn ang="T12">
                    <a:pos x="T0" y="T1"/>
                  </a:cxn>
                  <a:cxn ang="T13">
                    <a:pos x="T2" y="T3"/>
                  </a:cxn>
                  <a:cxn ang="T14">
                    <a:pos x="T4" y="T5"/>
                  </a:cxn>
                  <a:cxn ang="T15">
                    <a:pos x="T6" y="T7"/>
                  </a:cxn>
                  <a:cxn ang="T16">
                    <a:pos x="T8" y="T9"/>
                  </a:cxn>
                  <a:cxn ang="T17">
                    <a:pos x="T10" y="T11"/>
                  </a:cxn>
                </a:cxnLst>
                <a:rect l="T18" t="T19" r="T20" b="T21"/>
                <a:pathLst>
                  <a:path w="66" h="99">
                    <a:moveTo>
                      <a:pt x="66" y="22"/>
                    </a:moveTo>
                    <a:lnTo>
                      <a:pt x="22" y="0"/>
                    </a:lnTo>
                    <a:lnTo>
                      <a:pt x="0" y="77"/>
                    </a:lnTo>
                    <a:lnTo>
                      <a:pt x="33" y="99"/>
                    </a:lnTo>
                    <a:lnTo>
                      <a:pt x="66" y="22"/>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89" name="Freeform 53"/>
              <p:cNvSpPr>
                <a:spLocks/>
              </p:cNvSpPr>
              <p:nvPr/>
            </p:nvSpPr>
            <p:spPr bwMode="gray">
              <a:xfrm>
                <a:off x="990" y="649"/>
                <a:ext cx="110" cy="286"/>
              </a:xfrm>
              <a:custGeom>
                <a:avLst/>
                <a:gdLst>
                  <a:gd name="T0" fmla="*/ 88 w 110"/>
                  <a:gd name="T1" fmla="*/ 0 h 286"/>
                  <a:gd name="T2" fmla="*/ 77 w 110"/>
                  <a:gd name="T3" fmla="*/ 11 h 286"/>
                  <a:gd name="T4" fmla="*/ 0 w 110"/>
                  <a:gd name="T5" fmla="*/ 275 h 286"/>
                  <a:gd name="T6" fmla="*/ 44 w 110"/>
                  <a:gd name="T7" fmla="*/ 286 h 286"/>
                  <a:gd name="T8" fmla="*/ 110 w 110"/>
                  <a:gd name="T9" fmla="*/ 22 h 286"/>
                  <a:gd name="T10" fmla="*/ 88 w 110"/>
                  <a:gd name="T11" fmla="*/ 0 h 286"/>
                  <a:gd name="T12" fmla="*/ 0 60000 65536"/>
                  <a:gd name="T13" fmla="*/ 0 60000 65536"/>
                  <a:gd name="T14" fmla="*/ 0 60000 65536"/>
                  <a:gd name="T15" fmla="*/ 0 60000 65536"/>
                  <a:gd name="T16" fmla="*/ 0 60000 65536"/>
                  <a:gd name="T17" fmla="*/ 0 60000 65536"/>
                  <a:gd name="T18" fmla="*/ 0 w 110"/>
                  <a:gd name="T19" fmla="*/ 0 h 286"/>
                  <a:gd name="T20" fmla="*/ 110 w 110"/>
                  <a:gd name="T21" fmla="*/ 286 h 286"/>
                </a:gdLst>
                <a:ahLst/>
                <a:cxnLst>
                  <a:cxn ang="T12">
                    <a:pos x="T0" y="T1"/>
                  </a:cxn>
                  <a:cxn ang="T13">
                    <a:pos x="T2" y="T3"/>
                  </a:cxn>
                  <a:cxn ang="T14">
                    <a:pos x="T4" y="T5"/>
                  </a:cxn>
                  <a:cxn ang="T15">
                    <a:pos x="T6" y="T7"/>
                  </a:cxn>
                  <a:cxn ang="T16">
                    <a:pos x="T8" y="T9"/>
                  </a:cxn>
                  <a:cxn ang="T17">
                    <a:pos x="T10" y="T11"/>
                  </a:cxn>
                </a:cxnLst>
                <a:rect l="T18" t="T19" r="T20" b="T21"/>
                <a:pathLst>
                  <a:path w="110" h="286">
                    <a:moveTo>
                      <a:pt x="88" y="0"/>
                    </a:moveTo>
                    <a:lnTo>
                      <a:pt x="77" y="11"/>
                    </a:lnTo>
                    <a:lnTo>
                      <a:pt x="0" y="275"/>
                    </a:lnTo>
                    <a:lnTo>
                      <a:pt x="44" y="286"/>
                    </a:lnTo>
                    <a:lnTo>
                      <a:pt x="110" y="22"/>
                    </a:lnTo>
                    <a:lnTo>
                      <a:pt x="88"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90" name="Freeform 54"/>
              <p:cNvSpPr>
                <a:spLocks/>
              </p:cNvSpPr>
              <p:nvPr/>
            </p:nvSpPr>
            <p:spPr bwMode="gray">
              <a:xfrm>
                <a:off x="913" y="770"/>
                <a:ext cx="77" cy="77"/>
              </a:xfrm>
              <a:custGeom>
                <a:avLst/>
                <a:gdLst>
                  <a:gd name="T0" fmla="*/ 847 w 7"/>
                  <a:gd name="T1" fmla="*/ 0 h 7"/>
                  <a:gd name="T2" fmla="*/ 605 w 7"/>
                  <a:gd name="T3" fmla="*/ 363 h 7"/>
                  <a:gd name="T4" fmla="*/ 242 w 7"/>
                  <a:gd name="T5" fmla="*/ 484 h 7"/>
                  <a:gd name="T6" fmla="*/ 0 w 7"/>
                  <a:gd name="T7" fmla="*/ 726 h 7"/>
                  <a:gd name="T8" fmla="*/ 605 w 7"/>
                  <a:gd name="T9" fmla="*/ 847 h 7"/>
                  <a:gd name="T10" fmla="*/ 847 w 7"/>
                  <a:gd name="T11" fmla="*/ 0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7" y="0"/>
                    </a:moveTo>
                    <a:cubicBezTo>
                      <a:pt x="7" y="0"/>
                      <a:pt x="6" y="2"/>
                      <a:pt x="5" y="3"/>
                    </a:cubicBezTo>
                    <a:cubicBezTo>
                      <a:pt x="4" y="3"/>
                      <a:pt x="4" y="4"/>
                      <a:pt x="2" y="4"/>
                    </a:cubicBezTo>
                    <a:cubicBezTo>
                      <a:pt x="1" y="5"/>
                      <a:pt x="0" y="6"/>
                      <a:pt x="0" y="6"/>
                    </a:cubicBezTo>
                    <a:lnTo>
                      <a:pt x="5" y="7"/>
                    </a:lnTo>
                    <a:lnTo>
                      <a:pt x="7" y="0"/>
                    </a:lnTo>
                  </a:path>
                </a:pathLst>
              </a:custGeom>
              <a:solidFill>
                <a:srgbClr val="E8EC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91" name="Freeform 55"/>
              <p:cNvSpPr>
                <a:spLocks/>
              </p:cNvSpPr>
              <p:nvPr/>
            </p:nvSpPr>
            <p:spPr bwMode="gray">
              <a:xfrm>
                <a:off x="957" y="759"/>
                <a:ext cx="55" cy="55"/>
              </a:xfrm>
              <a:custGeom>
                <a:avLst/>
                <a:gdLst>
                  <a:gd name="T0" fmla="*/ 22 w 55"/>
                  <a:gd name="T1" fmla="*/ 55 h 55"/>
                  <a:gd name="T2" fmla="*/ 22 w 55"/>
                  <a:gd name="T3" fmla="*/ 55 h 55"/>
                  <a:gd name="T4" fmla="*/ 22 w 55"/>
                  <a:gd name="T5" fmla="*/ 55 h 55"/>
                  <a:gd name="T6" fmla="*/ 33 w 55"/>
                  <a:gd name="T7" fmla="*/ 44 h 55"/>
                  <a:gd name="T8" fmla="*/ 33 w 55"/>
                  <a:gd name="T9" fmla="*/ 44 h 55"/>
                  <a:gd name="T10" fmla="*/ 44 w 55"/>
                  <a:gd name="T11" fmla="*/ 44 h 55"/>
                  <a:gd name="T12" fmla="*/ 44 w 55"/>
                  <a:gd name="T13" fmla="*/ 33 h 55"/>
                  <a:gd name="T14" fmla="*/ 44 w 55"/>
                  <a:gd name="T15" fmla="*/ 33 h 55"/>
                  <a:gd name="T16" fmla="*/ 44 w 55"/>
                  <a:gd name="T17" fmla="*/ 33 h 55"/>
                  <a:gd name="T18" fmla="*/ 55 w 55"/>
                  <a:gd name="T19" fmla="*/ 33 h 55"/>
                  <a:gd name="T20" fmla="*/ 11 w 55"/>
                  <a:gd name="T21" fmla="*/ 0 h 55"/>
                  <a:gd name="T22" fmla="*/ 11 w 55"/>
                  <a:gd name="T23" fmla="*/ 0 h 55"/>
                  <a:gd name="T24" fmla="*/ 11 w 55"/>
                  <a:gd name="T25" fmla="*/ 0 h 55"/>
                  <a:gd name="T26" fmla="*/ 11 w 55"/>
                  <a:gd name="T27" fmla="*/ 11 h 55"/>
                  <a:gd name="T28" fmla="*/ 11 w 55"/>
                  <a:gd name="T29" fmla="*/ 11 h 55"/>
                  <a:gd name="T30" fmla="*/ 11 w 55"/>
                  <a:gd name="T31" fmla="*/ 11 h 55"/>
                  <a:gd name="T32" fmla="*/ 0 w 55"/>
                  <a:gd name="T33" fmla="*/ 22 h 55"/>
                  <a:gd name="T34" fmla="*/ 0 w 55"/>
                  <a:gd name="T35" fmla="*/ 22 h 55"/>
                  <a:gd name="T36" fmla="*/ 0 w 55"/>
                  <a:gd name="T37" fmla="*/ 22 h 55"/>
                  <a:gd name="T38" fmla="*/ 0 w 55"/>
                  <a:gd name="T39" fmla="*/ 22 h 55"/>
                  <a:gd name="T40" fmla="*/ 22 w 55"/>
                  <a:gd name="T41" fmla="*/ 55 h 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5"/>
                  <a:gd name="T64" fmla="*/ 0 h 55"/>
                  <a:gd name="T65" fmla="*/ 55 w 55"/>
                  <a:gd name="T66" fmla="*/ 55 h 5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5" h="55">
                    <a:moveTo>
                      <a:pt x="22" y="55"/>
                    </a:moveTo>
                    <a:lnTo>
                      <a:pt x="22" y="55"/>
                    </a:lnTo>
                    <a:lnTo>
                      <a:pt x="33" y="44"/>
                    </a:lnTo>
                    <a:lnTo>
                      <a:pt x="44" y="44"/>
                    </a:lnTo>
                    <a:lnTo>
                      <a:pt x="44" y="33"/>
                    </a:lnTo>
                    <a:lnTo>
                      <a:pt x="55" y="33"/>
                    </a:lnTo>
                    <a:lnTo>
                      <a:pt x="11" y="0"/>
                    </a:lnTo>
                    <a:lnTo>
                      <a:pt x="11" y="11"/>
                    </a:lnTo>
                    <a:lnTo>
                      <a:pt x="0" y="22"/>
                    </a:lnTo>
                    <a:lnTo>
                      <a:pt x="22" y="5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92" name="Freeform 56"/>
              <p:cNvSpPr>
                <a:spLocks/>
              </p:cNvSpPr>
              <p:nvPr/>
            </p:nvSpPr>
            <p:spPr bwMode="gray">
              <a:xfrm>
                <a:off x="924" y="781"/>
                <a:ext cx="55" cy="55"/>
              </a:xfrm>
              <a:custGeom>
                <a:avLst/>
                <a:gdLst>
                  <a:gd name="T0" fmla="*/ 22 w 55"/>
                  <a:gd name="T1" fmla="*/ 55 h 55"/>
                  <a:gd name="T2" fmla="*/ 22 w 55"/>
                  <a:gd name="T3" fmla="*/ 55 h 55"/>
                  <a:gd name="T4" fmla="*/ 33 w 55"/>
                  <a:gd name="T5" fmla="*/ 55 h 55"/>
                  <a:gd name="T6" fmla="*/ 33 w 55"/>
                  <a:gd name="T7" fmla="*/ 44 h 55"/>
                  <a:gd name="T8" fmla="*/ 33 w 55"/>
                  <a:gd name="T9" fmla="*/ 44 h 55"/>
                  <a:gd name="T10" fmla="*/ 44 w 55"/>
                  <a:gd name="T11" fmla="*/ 44 h 55"/>
                  <a:gd name="T12" fmla="*/ 44 w 55"/>
                  <a:gd name="T13" fmla="*/ 44 h 55"/>
                  <a:gd name="T14" fmla="*/ 44 w 55"/>
                  <a:gd name="T15" fmla="*/ 44 h 55"/>
                  <a:gd name="T16" fmla="*/ 44 w 55"/>
                  <a:gd name="T17" fmla="*/ 44 h 55"/>
                  <a:gd name="T18" fmla="*/ 55 w 55"/>
                  <a:gd name="T19" fmla="*/ 33 h 55"/>
                  <a:gd name="T20" fmla="*/ 33 w 55"/>
                  <a:gd name="T21" fmla="*/ 0 h 55"/>
                  <a:gd name="T22" fmla="*/ 22 w 55"/>
                  <a:gd name="T23" fmla="*/ 0 h 55"/>
                  <a:gd name="T24" fmla="*/ 22 w 55"/>
                  <a:gd name="T25" fmla="*/ 0 h 55"/>
                  <a:gd name="T26" fmla="*/ 22 w 55"/>
                  <a:gd name="T27" fmla="*/ 11 h 55"/>
                  <a:gd name="T28" fmla="*/ 11 w 55"/>
                  <a:gd name="T29" fmla="*/ 11 h 55"/>
                  <a:gd name="T30" fmla="*/ 11 w 55"/>
                  <a:gd name="T31" fmla="*/ 11 h 55"/>
                  <a:gd name="T32" fmla="*/ 11 w 55"/>
                  <a:gd name="T33" fmla="*/ 11 h 55"/>
                  <a:gd name="T34" fmla="*/ 11 w 55"/>
                  <a:gd name="T35" fmla="*/ 11 h 55"/>
                  <a:gd name="T36" fmla="*/ 0 w 55"/>
                  <a:gd name="T37" fmla="*/ 11 h 55"/>
                  <a:gd name="T38" fmla="*/ 0 w 55"/>
                  <a:gd name="T39" fmla="*/ 11 h 55"/>
                  <a:gd name="T40" fmla="*/ 22 w 55"/>
                  <a:gd name="T41" fmla="*/ 55 h 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5"/>
                  <a:gd name="T64" fmla="*/ 0 h 55"/>
                  <a:gd name="T65" fmla="*/ 55 w 55"/>
                  <a:gd name="T66" fmla="*/ 55 h 5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5" h="55">
                    <a:moveTo>
                      <a:pt x="22" y="55"/>
                    </a:moveTo>
                    <a:lnTo>
                      <a:pt x="22" y="55"/>
                    </a:lnTo>
                    <a:lnTo>
                      <a:pt x="33" y="55"/>
                    </a:lnTo>
                    <a:lnTo>
                      <a:pt x="33" y="44"/>
                    </a:lnTo>
                    <a:lnTo>
                      <a:pt x="44" y="44"/>
                    </a:lnTo>
                    <a:lnTo>
                      <a:pt x="55" y="33"/>
                    </a:lnTo>
                    <a:lnTo>
                      <a:pt x="33" y="0"/>
                    </a:lnTo>
                    <a:lnTo>
                      <a:pt x="22" y="0"/>
                    </a:lnTo>
                    <a:lnTo>
                      <a:pt x="22" y="11"/>
                    </a:lnTo>
                    <a:lnTo>
                      <a:pt x="11" y="11"/>
                    </a:lnTo>
                    <a:lnTo>
                      <a:pt x="0" y="11"/>
                    </a:lnTo>
                    <a:lnTo>
                      <a:pt x="22" y="5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93" name="Freeform 57"/>
              <p:cNvSpPr>
                <a:spLocks/>
              </p:cNvSpPr>
              <p:nvPr/>
            </p:nvSpPr>
            <p:spPr bwMode="gray">
              <a:xfrm>
                <a:off x="891" y="792"/>
                <a:ext cx="55" cy="66"/>
              </a:xfrm>
              <a:custGeom>
                <a:avLst/>
                <a:gdLst>
                  <a:gd name="T0" fmla="*/ 22 w 55"/>
                  <a:gd name="T1" fmla="*/ 22 h 66"/>
                  <a:gd name="T2" fmla="*/ 33 w 55"/>
                  <a:gd name="T3" fmla="*/ 66 h 66"/>
                  <a:gd name="T4" fmla="*/ 33 w 55"/>
                  <a:gd name="T5" fmla="*/ 55 h 66"/>
                  <a:gd name="T6" fmla="*/ 44 w 55"/>
                  <a:gd name="T7" fmla="*/ 55 h 66"/>
                  <a:gd name="T8" fmla="*/ 44 w 55"/>
                  <a:gd name="T9" fmla="*/ 55 h 66"/>
                  <a:gd name="T10" fmla="*/ 44 w 55"/>
                  <a:gd name="T11" fmla="*/ 55 h 66"/>
                  <a:gd name="T12" fmla="*/ 44 w 55"/>
                  <a:gd name="T13" fmla="*/ 55 h 66"/>
                  <a:gd name="T14" fmla="*/ 55 w 55"/>
                  <a:gd name="T15" fmla="*/ 44 h 66"/>
                  <a:gd name="T16" fmla="*/ 55 w 55"/>
                  <a:gd name="T17" fmla="*/ 44 h 66"/>
                  <a:gd name="T18" fmla="*/ 55 w 55"/>
                  <a:gd name="T19" fmla="*/ 44 h 66"/>
                  <a:gd name="T20" fmla="*/ 33 w 55"/>
                  <a:gd name="T21" fmla="*/ 0 h 66"/>
                  <a:gd name="T22" fmla="*/ 33 w 55"/>
                  <a:gd name="T23" fmla="*/ 11 h 66"/>
                  <a:gd name="T24" fmla="*/ 22 w 55"/>
                  <a:gd name="T25" fmla="*/ 11 h 66"/>
                  <a:gd name="T26" fmla="*/ 22 w 55"/>
                  <a:gd name="T27" fmla="*/ 22 h 66"/>
                  <a:gd name="T28" fmla="*/ 11 w 55"/>
                  <a:gd name="T29" fmla="*/ 22 h 66"/>
                  <a:gd name="T30" fmla="*/ 11 w 55"/>
                  <a:gd name="T31" fmla="*/ 22 h 66"/>
                  <a:gd name="T32" fmla="*/ 11 w 55"/>
                  <a:gd name="T33" fmla="*/ 33 h 66"/>
                  <a:gd name="T34" fmla="*/ 11 w 55"/>
                  <a:gd name="T35" fmla="*/ 33 h 66"/>
                  <a:gd name="T36" fmla="*/ 0 w 55"/>
                  <a:gd name="T37" fmla="*/ 33 h 66"/>
                  <a:gd name="T38" fmla="*/ 22 w 55"/>
                  <a:gd name="T39" fmla="*/ 66 h 66"/>
                  <a:gd name="T40" fmla="*/ 22 w 55"/>
                  <a:gd name="T41" fmla="*/ 22 h 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5"/>
                  <a:gd name="T64" fmla="*/ 0 h 66"/>
                  <a:gd name="T65" fmla="*/ 55 w 55"/>
                  <a:gd name="T66" fmla="*/ 66 h 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5" h="66">
                    <a:moveTo>
                      <a:pt x="22" y="22"/>
                    </a:moveTo>
                    <a:lnTo>
                      <a:pt x="33" y="66"/>
                    </a:lnTo>
                    <a:lnTo>
                      <a:pt x="33" y="55"/>
                    </a:lnTo>
                    <a:lnTo>
                      <a:pt x="44" y="55"/>
                    </a:lnTo>
                    <a:lnTo>
                      <a:pt x="55" y="44"/>
                    </a:lnTo>
                    <a:lnTo>
                      <a:pt x="33" y="0"/>
                    </a:lnTo>
                    <a:lnTo>
                      <a:pt x="33" y="11"/>
                    </a:lnTo>
                    <a:lnTo>
                      <a:pt x="22" y="11"/>
                    </a:lnTo>
                    <a:lnTo>
                      <a:pt x="22" y="22"/>
                    </a:lnTo>
                    <a:lnTo>
                      <a:pt x="11" y="22"/>
                    </a:lnTo>
                    <a:lnTo>
                      <a:pt x="11" y="33"/>
                    </a:lnTo>
                    <a:lnTo>
                      <a:pt x="0" y="33"/>
                    </a:lnTo>
                    <a:lnTo>
                      <a:pt x="22" y="66"/>
                    </a:lnTo>
                    <a:lnTo>
                      <a:pt x="22" y="22"/>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94" name="Freeform 58"/>
              <p:cNvSpPr>
                <a:spLocks/>
              </p:cNvSpPr>
              <p:nvPr/>
            </p:nvSpPr>
            <p:spPr bwMode="gray">
              <a:xfrm>
                <a:off x="913" y="814"/>
                <a:ext cx="77" cy="55"/>
              </a:xfrm>
              <a:custGeom>
                <a:avLst/>
                <a:gdLst>
                  <a:gd name="T0" fmla="*/ 77 w 77"/>
                  <a:gd name="T1" fmla="*/ 33 h 55"/>
                  <a:gd name="T2" fmla="*/ 55 w 77"/>
                  <a:gd name="T3" fmla="*/ 11 h 55"/>
                  <a:gd name="T4" fmla="*/ 0 w 77"/>
                  <a:gd name="T5" fmla="*/ 0 h 55"/>
                  <a:gd name="T6" fmla="*/ 0 w 77"/>
                  <a:gd name="T7" fmla="*/ 44 h 55"/>
                  <a:gd name="T8" fmla="*/ 55 w 77"/>
                  <a:gd name="T9" fmla="*/ 55 h 55"/>
                  <a:gd name="T10" fmla="*/ 77 w 77"/>
                  <a:gd name="T11" fmla="*/ 33 h 55"/>
                  <a:gd name="T12" fmla="*/ 0 60000 65536"/>
                  <a:gd name="T13" fmla="*/ 0 60000 65536"/>
                  <a:gd name="T14" fmla="*/ 0 60000 65536"/>
                  <a:gd name="T15" fmla="*/ 0 60000 65536"/>
                  <a:gd name="T16" fmla="*/ 0 60000 65536"/>
                  <a:gd name="T17" fmla="*/ 0 60000 65536"/>
                  <a:gd name="T18" fmla="*/ 0 w 77"/>
                  <a:gd name="T19" fmla="*/ 0 h 55"/>
                  <a:gd name="T20" fmla="*/ 77 w 77"/>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77" h="55">
                    <a:moveTo>
                      <a:pt x="77" y="33"/>
                    </a:moveTo>
                    <a:lnTo>
                      <a:pt x="55" y="11"/>
                    </a:lnTo>
                    <a:lnTo>
                      <a:pt x="0" y="0"/>
                    </a:lnTo>
                    <a:lnTo>
                      <a:pt x="0" y="44"/>
                    </a:lnTo>
                    <a:lnTo>
                      <a:pt x="55" y="55"/>
                    </a:lnTo>
                    <a:lnTo>
                      <a:pt x="77" y="33"/>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95" name="Freeform 59"/>
              <p:cNvSpPr>
                <a:spLocks/>
              </p:cNvSpPr>
              <p:nvPr/>
            </p:nvSpPr>
            <p:spPr bwMode="gray">
              <a:xfrm>
                <a:off x="946" y="759"/>
                <a:ext cx="66" cy="88"/>
              </a:xfrm>
              <a:custGeom>
                <a:avLst/>
                <a:gdLst>
                  <a:gd name="T0" fmla="*/ 22 w 66"/>
                  <a:gd name="T1" fmla="*/ 0 h 88"/>
                  <a:gd name="T2" fmla="*/ 22 w 66"/>
                  <a:gd name="T3" fmla="*/ 11 h 88"/>
                  <a:gd name="T4" fmla="*/ 0 w 66"/>
                  <a:gd name="T5" fmla="*/ 77 h 88"/>
                  <a:gd name="T6" fmla="*/ 44 w 66"/>
                  <a:gd name="T7" fmla="*/ 88 h 88"/>
                  <a:gd name="T8" fmla="*/ 66 w 66"/>
                  <a:gd name="T9" fmla="*/ 22 h 88"/>
                  <a:gd name="T10" fmla="*/ 22 w 66"/>
                  <a:gd name="T11" fmla="*/ 0 h 88"/>
                  <a:gd name="T12" fmla="*/ 0 60000 65536"/>
                  <a:gd name="T13" fmla="*/ 0 60000 65536"/>
                  <a:gd name="T14" fmla="*/ 0 60000 65536"/>
                  <a:gd name="T15" fmla="*/ 0 60000 65536"/>
                  <a:gd name="T16" fmla="*/ 0 60000 65536"/>
                  <a:gd name="T17" fmla="*/ 0 60000 65536"/>
                  <a:gd name="T18" fmla="*/ 0 w 66"/>
                  <a:gd name="T19" fmla="*/ 0 h 88"/>
                  <a:gd name="T20" fmla="*/ 66 w 66"/>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66" h="88">
                    <a:moveTo>
                      <a:pt x="22" y="0"/>
                    </a:moveTo>
                    <a:lnTo>
                      <a:pt x="22" y="11"/>
                    </a:lnTo>
                    <a:lnTo>
                      <a:pt x="0" y="77"/>
                    </a:lnTo>
                    <a:lnTo>
                      <a:pt x="44" y="88"/>
                    </a:lnTo>
                    <a:lnTo>
                      <a:pt x="66" y="22"/>
                    </a:lnTo>
                    <a:lnTo>
                      <a:pt x="22"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96" name="Freeform 60"/>
              <p:cNvSpPr>
                <a:spLocks/>
              </p:cNvSpPr>
              <p:nvPr/>
            </p:nvSpPr>
            <p:spPr bwMode="gray">
              <a:xfrm>
                <a:off x="572" y="759"/>
                <a:ext cx="66" cy="77"/>
              </a:xfrm>
              <a:custGeom>
                <a:avLst/>
                <a:gdLst>
                  <a:gd name="T0" fmla="*/ 726 w 6"/>
                  <a:gd name="T1" fmla="*/ 0 h 7"/>
                  <a:gd name="T2" fmla="*/ 605 w 6"/>
                  <a:gd name="T3" fmla="*/ 242 h 7"/>
                  <a:gd name="T4" fmla="*/ 242 w 6"/>
                  <a:gd name="T5" fmla="*/ 484 h 7"/>
                  <a:gd name="T6" fmla="*/ 0 w 6"/>
                  <a:gd name="T7" fmla="*/ 726 h 7"/>
                  <a:gd name="T8" fmla="*/ 726 w 6"/>
                  <a:gd name="T9" fmla="*/ 847 h 7"/>
                  <a:gd name="T10" fmla="*/ 726 w 6"/>
                  <a:gd name="T11" fmla="*/ 0 h 7"/>
                  <a:gd name="T12" fmla="*/ 0 60000 65536"/>
                  <a:gd name="T13" fmla="*/ 0 60000 65536"/>
                  <a:gd name="T14" fmla="*/ 0 60000 65536"/>
                  <a:gd name="T15" fmla="*/ 0 60000 65536"/>
                  <a:gd name="T16" fmla="*/ 0 60000 65536"/>
                  <a:gd name="T17" fmla="*/ 0 60000 65536"/>
                  <a:gd name="T18" fmla="*/ 0 w 6"/>
                  <a:gd name="T19" fmla="*/ 0 h 7"/>
                  <a:gd name="T20" fmla="*/ 6 w 6"/>
                  <a:gd name="T21" fmla="*/ 7 h 7"/>
                </a:gdLst>
                <a:ahLst/>
                <a:cxnLst>
                  <a:cxn ang="T12">
                    <a:pos x="T0" y="T1"/>
                  </a:cxn>
                  <a:cxn ang="T13">
                    <a:pos x="T2" y="T3"/>
                  </a:cxn>
                  <a:cxn ang="T14">
                    <a:pos x="T4" y="T5"/>
                  </a:cxn>
                  <a:cxn ang="T15">
                    <a:pos x="T6" y="T7"/>
                  </a:cxn>
                  <a:cxn ang="T16">
                    <a:pos x="T8" y="T9"/>
                  </a:cxn>
                  <a:cxn ang="T17">
                    <a:pos x="T10" y="T11"/>
                  </a:cxn>
                </a:cxnLst>
                <a:rect l="T18" t="T19" r="T20" b="T21"/>
                <a:pathLst>
                  <a:path w="6" h="7">
                    <a:moveTo>
                      <a:pt x="6" y="0"/>
                    </a:moveTo>
                    <a:cubicBezTo>
                      <a:pt x="6" y="0"/>
                      <a:pt x="6" y="2"/>
                      <a:pt x="5" y="2"/>
                    </a:cubicBezTo>
                    <a:cubicBezTo>
                      <a:pt x="3" y="3"/>
                      <a:pt x="4" y="3"/>
                      <a:pt x="2" y="4"/>
                    </a:cubicBezTo>
                    <a:cubicBezTo>
                      <a:pt x="1" y="5"/>
                      <a:pt x="0" y="6"/>
                      <a:pt x="0" y="6"/>
                    </a:cubicBezTo>
                    <a:lnTo>
                      <a:pt x="6" y="7"/>
                    </a:lnTo>
                    <a:lnTo>
                      <a:pt x="6" y="0"/>
                    </a:lnTo>
                  </a:path>
                </a:pathLst>
              </a:custGeom>
              <a:solidFill>
                <a:srgbClr val="E8EC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97" name="Freeform 61"/>
              <p:cNvSpPr>
                <a:spLocks/>
              </p:cNvSpPr>
              <p:nvPr/>
            </p:nvSpPr>
            <p:spPr bwMode="gray">
              <a:xfrm>
                <a:off x="616" y="759"/>
                <a:ext cx="44" cy="44"/>
              </a:xfrm>
              <a:custGeom>
                <a:avLst/>
                <a:gdLst>
                  <a:gd name="T0" fmla="*/ 11 w 44"/>
                  <a:gd name="T1" fmla="*/ 44 h 44"/>
                  <a:gd name="T2" fmla="*/ 22 w 44"/>
                  <a:gd name="T3" fmla="*/ 44 h 44"/>
                  <a:gd name="T4" fmla="*/ 22 w 44"/>
                  <a:gd name="T5" fmla="*/ 33 h 44"/>
                  <a:gd name="T6" fmla="*/ 33 w 44"/>
                  <a:gd name="T7" fmla="*/ 33 h 44"/>
                  <a:gd name="T8" fmla="*/ 33 w 44"/>
                  <a:gd name="T9" fmla="*/ 22 h 44"/>
                  <a:gd name="T10" fmla="*/ 44 w 44"/>
                  <a:gd name="T11" fmla="*/ 11 h 44"/>
                  <a:gd name="T12" fmla="*/ 44 w 44"/>
                  <a:gd name="T13" fmla="*/ 11 h 44"/>
                  <a:gd name="T14" fmla="*/ 44 w 44"/>
                  <a:gd name="T15" fmla="*/ 0 h 44"/>
                  <a:gd name="T16" fmla="*/ 44 w 44"/>
                  <a:gd name="T17" fmla="*/ 0 h 44"/>
                  <a:gd name="T18" fmla="*/ 44 w 44"/>
                  <a:gd name="T19" fmla="*/ 0 h 44"/>
                  <a:gd name="T20" fmla="*/ 0 w 44"/>
                  <a:gd name="T21" fmla="*/ 0 h 44"/>
                  <a:gd name="T22" fmla="*/ 0 w 44"/>
                  <a:gd name="T23" fmla="*/ 0 h 44"/>
                  <a:gd name="T24" fmla="*/ 0 w 44"/>
                  <a:gd name="T25" fmla="*/ 0 h 44"/>
                  <a:gd name="T26" fmla="*/ 0 w 44"/>
                  <a:gd name="T27" fmla="*/ 0 h 44"/>
                  <a:gd name="T28" fmla="*/ 0 w 44"/>
                  <a:gd name="T29" fmla="*/ 0 h 44"/>
                  <a:gd name="T30" fmla="*/ 0 w 44"/>
                  <a:gd name="T31" fmla="*/ 0 h 44"/>
                  <a:gd name="T32" fmla="*/ 0 w 44"/>
                  <a:gd name="T33" fmla="*/ 0 h 44"/>
                  <a:gd name="T34" fmla="*/ 0 w 44"/>
                  <a:gd name="T35" fmla="*/ 11 h 44"/>
                  <a:gd name="T36" fmla="*/ 0 w 44"/>
                  <a:gd name="T37" fmla="*/ 11 h 44"/>
                  <a:gd name="T38" fmla="*/ 0 w 44"/>
                  <a:gd name="T39" fmla="*/ 11 h 44"/>
                  <a:gd name="T40" fmla="*/ 11 w 44"/>
                  <a:gd name="T41" fmla="*/ 44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44"/>
                  <a:gd name="T65" fmla="*/ 44 w 44"/>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44">
                    <a:moveTo>
                      <a:pt x="11" y="44"/>
                    </a:moveTo>
                    <a:lnTo>
                      <a:pt x="22" y="44"/>
                    </a:lnTo>
                    <a:lnTo>
                      <a:pt x="22" y="33"/>
                    </a:lnTo>
                    <a:lnTo>
                      <a:pt x="33" y="33"/>
                    </a:lnTo>
                    <a:lnTo>
                      <a:pt x="33" y="22"/>
                    </a:lnTo>
                    <a:lnTo>
                      <a:pt x="44" y="11"/>
                    </a:lnTo>
                    <a:lnTo>
                      <a:pt x="44" y="0"/>
                    </a:lnTo>
                    <a:lnTo>
                      <a:pt x="0" y="0"/>
                    </a:lnTo>
                    <a:lnTo>
                      <a:pt x="0" y="11"/>
                    </a:lnTo>
                    <a:lnTo>
                      <a:pt x="11" y="4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98" name="Freeform 62"/>
              <p:cNvSpPr>
                <a:spLocks/>
              </p:cNvSpPr>
              <p:nvPr/>
            </p:nvSpPr>
            <p:spPr bwMode="gray">
              <a:xfrm>
                <a:off x="583" y="770"/>
                <a:ext cx="44" cy="55"/>
              </a:xfrm>
              <a:custGeom>
                <a:avLst/>
                <a:gdLst>
                  <a:gd name="T0" fmla="*/ 22 w 44"/>
                  <a:gd name="T1" fmla="*/ 55 h 55"/>
                  <a:gd name="T2" fmla="*/ 22 w 44"/>
                  <a:gd name="T3" fmla="*/ 55 h 55"/>
                  <a:gd name="T4" fmla="*/ 33 w 44"/>
                  <a:gd name="T5" fmla="*/ 55 h 55"/>
                  <a:gd name="T6" fmla="*/ 33 w 44"/>
                  <a:gd name="T7" fmla="*/ 44 h 55"/>
                  <a:gd name="T8" fmla="*/ 44 w 44"/>
                  <a:gd name="T9" fmla="*/ 44 h 55"/>
                  <a:gd name="T10" fmla="*/ 44 w 44"/>
                  <a:gd name="T11" fmla="*/ 44 h 55"/>
                  <a:gd name="T12" fmla="*/ 44 w 44"/>
                  <a:gd name="T13" fmla="*/ 33 h 55"/>
                  <a:gd name="T14" fmla="*/ 44 w 44"/>
                  <a:gd name="T15" fmla="*/ 33 h 55"/>
                  <a:gd name="T16" fmla="*/ 44 w 44"/>
                  <a:gd name="T17" fmla="*/ 33 h 55"/>
                  <a:gd name="T18" fmla="*/ 44 w 44"/>
                  <a:gd name="T19" fmla="*/ 33 h 55"/>
                  <a:gd name="T20" fmla="*/ 33 w 44"/>
                  <a:gd name="T21" fmla="*/ 0 h 55"/>
                  <a:gd name="T22" fmla="*/ 22 w 44"/>
                  <a:gd name="T23" fmla="*/ 0 h 55"/>
                  <a:gd name="T24" fmla="*/ 22 w 44"/>
                  <a:gd name="T25" fmla="*/ 0 h 55"/>
                  <a:gd name="T26" fmla="*/ 11 w 44"/>
                  <a:gd name="T27" fmla="*/ 11 h 55"/>
                  <a:gd name="T28" fmla="*/ 11 w 44"/>
                  <a:gd name="T29" fmla="*/ 11 h 55"/>
                  <a:gd name="T30" fmla="*/ 11 w 44"/>
                  <a:gd name="T31" fmla="*/ 11 h 55"/>
                  <a:gd name="T32" fmla="*/ 11 w 44"/>
                  <a:gd name="T33" fmla="*/ 11 h 55"/>
                  <a:gd name="T34" fmla="*/ 11 w 44"/>
                  <a:gd name="T35" fmla="*/ 11 h 55"/>
                  <a:gd name="T36" fmla="*/ 0 w 44"/>
                  <a:gd name="T37" fmla="*/ 11 h 55"/>
                  <a:gd name="T38" fmla="*/ 0 w 44"/>
                  <a:gd name="T39" fmla="*/ 11 h 55"/>
                  <a:gd name="T40" fmla="*/ 22 w 44"/>
                  <a:gd name="T41" fmla="*/ 55 h 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55"/>
                  <a:gd name="T65" fmla="*/ 44 w 44"/>
                  <a:gd name="T66" fmla="*/ 55 h 5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55">
                    <a:moveTo>
                      <a:pt x="22" y="55"/>
                    </a:moveTo>
                    <a:lnTo>
                      <a:pt x="22" y="55"/>
                    </a:lnTo>
                    <a:lnTo>
                      <a:pt x="33" y="55"/>
                    </a:lnTo>
                    <a:lnTo>
                      <a:pt x="33" y="44"/>
                    </a:lnTo>
                    <a:lnTo>
                      <a:pt x="44" y="44"/>
                    </a:lnTo>
                    <a:lnTo>
                      <a:pt x="44" y="33"/>
                    </a:lnTo>
                    <a:lnTo>
                      <a:pt x="33" y="0"/>
                    </a:lnTo>
                    <a:lnTo>
                      <a:pt x="22" y="0"/>
                    </a:lnTo>
                    <a:lnTo>
                      <a:pt x="11" y="11"/>
                    </a:lnTo>
                    <a:lnTo>
                      <a:pt x="0" y="11"/>
                    </a:lnTo>
                    <a:lnTo>
                      <a:pt x="22" y="5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99" name="Freeform 63"/>
              <p:cNvSpPr>
                <a:spLocks/>
              </p:cNvSpPr>
              <p:nvPr/>
            </p:nvSpPr>
            <p:spPr bwMode="gray">
              <a:xfrm>
                <a:off x="561" y="781"/>
                <a:ext cx="44" cy="66"/>
              </a:xfrm>
              <a:custGeom>
                <a:avLst/>
                <a:gdLst>
                  <a:gd name="T0" fmla="*/ 22 w 44"/>
                  <a:gd name="T1" fmla="*/ 22 h 66"/>
                  <a:gd name="T2" fmla="*/ 33 w 44"/>
                  <a:gd name="T3" fmla="*/ 55 h 66"/>
                  <a:gd name="T4" fmla="*/ 33 w 44"/>
                  <a:gd name="T5" fmla="*/ 55 h 66"/>
                  <a:gd name="T6" fmla="*/ 33 w 44"/>
                  <a:gd name="T7" fmla="*/ 55 h 66"/>
                  <a:gd name="T8" fmla="*/ 33 w 44"/>
                  <a:gd name="T9" fmla="*/ 55 h 66"/>
                  <a:gd name="T10" fmla="*/ 44 w 44"/>
                  <a:gd name="T11" fmla="*/ 55 h 66"/>
                  <a:gd name="T12" fmla="*/ 44 w 44"/>
                  <a:gd name="T13" fmla="*/ 44 h 66"/>
                  <a:gd name="T14" fmla="*/ 44 w 44"/>
                  <a:gd name="T15" fmla="*/ 44 h 66"/>
                  <a:gd name="T16" fmla="*/ 44 w 44"/>
                  <a:gd name="T17" fmla="*/ 44 h 66"/>
                  <a:gd name="T18" fmla="*/ 44 w 44"/>
                  <a:gd name="T19" fmla="*/ 44 h 66"/>
                  <a:gd name="T20" fmla="*/ 22 w 44"/>
                  <a:gd name="T21" fmla="*/ 0 h 66"/>
                  <a:gd name="T22" fmla="*/ 22 w 44"/>
                  <a:gd name="T23" fmla="*/ 11 h 66"/>
                  <a:gd name="T24" fmla="*/ 11 w 44"/>
                  <a:gd name="T25" fmla="*/ 11 h 66"/>
                  <a:gd name="T26" fmla="*/ 11 w 44"/>
                  <a:gd name="T27" fmla="*/ 22 h 66"/>
                  <a:gd name="T28" fmla="*/ 0 w 44"/>
                  <a:gd name="T29" fmla="*/ 22 h 66"/>
                  <a:gd name="T30" fmla="*/ 0 w 44"/>
                  <a:gd name="T31" fmla="*/ 33 h 66"/>
                  <a:gd name="T32" fmla="*/ 0 w 44"/>
                  <a:gd name="T33" fmla="*/ 33 h 66"/>
                  <a:gd name="T34" fmla="*/ 0 w 44"/>
                  <a:gd name="T35" fmla="*/ 33 h 66"/>
                  <a:gd name="T36" fmla="*/ 0 w 44"/>
                  <a:gd name="T37" fmla="*/ 44 h 66"/>
                  <a:gd name="T38" fmla="*/ 11 w 44"/>
                  <a:gd name="T39" fmla="*/ 66 h 66"/>
                  <a:gd name="T40" fmla="*/ 22 w 44"/>
                  <a:gd name="T41" fmla="*/ 22 h 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66"/>
                  <a:gd name="T65" fmla="*/ 44 w 44"/>
                  <a:gd name="T66" fmla="*/ 66 h 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66">
                    <a:moveTo>
                      <a:pt x="22" y="22"/>
                    </a:moveTo>
                    <a:lnTo>
                      <a:pt x="33" y="55"/>
                    </a:lnTo>
                    <a:lnTo>
                      <a:pt x="44" y="55"/>
                    </a:lnTo>
                    <a:lnTo>
                      <a:pt x="44" y="44"/>
                    </a:lnTo>
                    <a:lnTo>
                      <a:pt x="22" y="0"/>
                    </a:lnTo>
                    <a:lnTo>
                      <a:pt x="22" y="11"/>
                    </a:lnTo>
                    <a:lnTo>
                      <a:pt x="11" y="11"/>
                    </a:lnTo>
                    <a:lnTo>
                      <a:pt x="11" y="22"/>
                    </a:lnTo>
                    <a:lnTo>
                      <a:pt x="0" y="22"/>
                    </a:lnTo>
                    <a:lnTo>
                      <a:pt x="0" y="33"/>
                    </a:lnTo>
                    <a:lnTo>
                      <a:pt x="0" y="44"/>
                    </a:lnTo>
                    <a:lnTo>
                      <a:pt x="11" y="66"/>
                    </a:lnTo>
                    <a:lnTo>
                      <a:pt x="22" y="22"/>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00" name="Freeform 64"/>
              <p:cNvSpPr>
                <a:spLocks/>
              </p:cNvSpPr>
              <p:nvPr/>
            </p:nvSpPr>
            <p:spPr bwMode="gray">
              <a:xfrm>
                <a:off x="572" y="803"/>
                <a:ext cx="88" cy="55"/>
              </a:xfrm>
              <a:custGeom>
                <a:avLst/>
                <a:gdLst>
                  <a:gd name="T0" fmla="*/ 88 w 88"/>
                  <a:gd name="T1" fmla="*/ 33 h 55"/>
                  <a:gd name="T2" fmla="*/ 66 w 88"/>
                  <a:gd name="T3" fmla="*/ 11 h 55"/>
                  <a:gd name="T4" fmla="*/ 11 w 88"/>
                  <a:gd name="T5" fmla="*/ 0 h 55"/>
                  <a:gd name="T6" fmla="*/ 0 w 88"/>
                  <a:gd name="T7" fmla="*/ 44 h 55"/>
                  <a:gd name="T8" fmla="*/ 66 w 88"/>
                  <a:gd name="T9" fmla="*/ 55 h 55"/>
                  <a:gd name="T10" fmla="*/ 88 w 88"/>
                  <a:gd name="T11" fmla="*/ 33 h 55"/>
                  <a:gd name="T12" fmla="*/ 0 60000 65536"/>
                  <a:gd name="T13" fmla="*/ 0 60000 65536"/>
                  <a:gd name="T14" fmla="*/ 0 60000 65536"/>
                  <a:gd name="T15" fmla="*/ 0 60000 65536"/>
                  <a:gd name="T16" fmla="*/ 0 60000 65536"/>
                  <a:gd name="T17" fmla="*/ 0 60000 65536"/>
                  <a:gd name="T18" fmla="*/ 0 w 88"/>
                  <a:gd name="T19" fmla="*/ 0 h 55"/>
                  <a:gd name="T20" fmla="*/ 88 w 88"/>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88" h="55">
                    <a:moveTo>
                      <a:pt x="88" y="33"/>
                    </a:moveTo>
                    <a:lnTo>
                      <a:pt x="66" y="11"/>
                    </a:lnTo>
                    <a:lnTo>
                      <a:pt x="11" y="0"/>
                    </a:lnTo>
                    <a:lnTo>
                      <a:pt x="0" y="44"/>
                    </a:lnTo>
                    <a:lnTo>
                      <a:pt x="66" y="55"/>
                    </a:lnTo>
                    <a:lnTo>
                      <a:pt x="88" y="33"/>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01" name="Freeform 65"/>
              <p:cNvSpPr>
                <a:spLocks/>
              </p:cNvSpPr>
              <p:nvPr/>
            </p:nvSpPr>
            <p:spPr bwMode="gray">
              <a:xfrm>
                <a:off x="616" y="759"/>
                <a:ext cx="44" cy="77"/>
              </a:xfrm>
              <a:custGeom>
                <a:avLst/>
                <a:gdLst>
                  <a:gd name="T0" fmla="*/ 0 w 44"/>
                  <a:gd name="T1" fmla="*/ 0 h 77"/>
                  <a:gd name="T2" fmla="*/ 0 w 44"/>
                  <a:gd name="T3" fmla="*/ 0 h 77"/>
                  <a:gd name="T4" fmla="*/ 0 w 44"/>
                  <a:gd name="T5" fmla="*/ 66 h 77"/>
                  <a:gd name="T6" fmla="*/ 44 w 44"/>
                  <a:gd name="T7" fmla="*/ 77 h 77"/>
                  <a:gd name="T8" fmla="*/ 44 w 44"/>
                  <a:gd name="T9" fmla="*/ 0 h 77"/>
                  <a:gd name="T10" fmla="*/ 0 w 44"/>
                  <a:gd name="T11" fmla="*/ 0 h 77"/>
                  <a:gd name="T12" fmla="*/ 0 60000 65536"/>
                  <a:gd name="T13" fmla="*/ 0 60000 65536"/>
                  <a:gd name="T14" fmla="*/ 0 60000 65536"/>
                  <a:gd name="T15" fmla="*/ 0 60000 65536"/>
                  <a:gd name="T16" fmla="*/ 0 60000 65536"/>
                  <a:gd name="T17" fmla="*/ 0 60000 65536"/>
                  <a:gd name="T18" fmla="*/ 0 w 44"/>
                  <a:gd name="T19" fmla="*/ 0 h 77"/>
                  <a:gd name="T20" fmla="*/ 44 w 44"/>
                  <a:gd name="T21" fmla="*/ 77 h 77"/>
                </a:gdLst>
                <a:ahLst/>
                <a:cxnLst>
                  <a:cxn ang="T12">
                    <a:pos x="T0" y="T1"/>
                  </a:cxn>
                  <a:cxn ang="T13">
                    <a:pos x="T2" y="T3"/>
                  </a:cxn>
                  <a:cxn ang="T14">
                    <a:pos x="T4" y="T5"/>
                  </a:cxn>
                  <a:cxn ang="T15">
                    <a:pos x="T6" y="T7"/>
                  </a:cxn>
                  <a:cxn ang="T16">
                    <a:pos x="T8" y="T9"/>
                  </a:cxn>
                  <a:cxn ang="T17">
                    <a:pos x="T10" y="T11"/>
                  </a:cxn>
                </a:cxnLst>
                <a:rect l="T18" t="T19" r="T20" b="T21"/>
                <a:pathLst>
                  <a:path w="44" h="77">
                    <a:moveTo>
                      <a:pt x="0" y="0"/>
                    </a:moveTo>
                    <a:lnTo>
                      <a:pt x="0" y="0"/>
                    </a:lnTo>
                    <a:lnTo>
                      <a:pt x="0" y="66"/>
                    </a:lnTo>
                    <a:lnTo>
                      <a:pt x="44" y="77"/>
                    </a:lnTo>
                    <a:lnTo>
                      <a:pt x="44" y="0"/>
                    </a:lnTo>
                    <a:lnTo>
                      <a:pt x="0"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02" name="Freeform 66"/>
              <p:cNvSpPr>
                <a:spLocks/>
              </p:cNvSpPr>
              <p:nvPr/>
            </p:nvSpPr>
            <p:spPr bwMode="gray">
              <a:xfrm>
                <a:off x="77" y="1694"/>
                <a:ext cx="506" cy="396"/>
              </a:xfrm>
              <a:custGeom>
                <a:avLst/>
                <a:gdLst>
                  <a:gd name="T0" fmla="*/ 4477 w 46"/>
                  <a:gd name="T1" fmla="*/ 0 h 36"/>
                  <a:gd name="T2" fmla="*/ 3872 w 46"/>
                  <a:gd name="T3" fmla="*/ 121 h 36"/>
                  <a:gd name="T4" fmla="*/ 2299 w 46"/>
                  <a:gd name="T5" fmla="*/ 1331 h 36"/>
                  <a:gd name="T6" fmla="*/ 726 w 46"/>
                  <a:gd name="T7" fmla="*/ 2662 h 36"/>
                  <a:gd name="T8" fmla="*/ 121 w 46"/>
                  <a:gd name="T9" fmla="*/ 3509 h 36"/>
                  <a:gd name="T10" fmla="*/ 1089 w 46"/>
                  <a:gd name="T11" fmla="*/ 4235 h 36"/>
                  <a:gd name="T12" fmla="*/ 1210 w 46"/>
                  <a:gd name="T13" fmla="*/ 4114 h 36"/>
                  <a:gd name="T14" fmla="*/ 1452 w 46"/>
                  <a:gd name="T15" fmla="*/ 3872 h 36"/>
                  <a:gd name="T16" fmla="*/ 1573 w 46"/>
                  <a:gd name="T17" fmla="*/ 3751 h 36"/>
                  <a:gd name="T18" fmla="*/ 1936 w 46"/>
                  <a:gd name="T19" fmla="*/ 3509 h 36"/>
                  <a:gd name="T20" fmla="*/ 3630 w 46"/>
                  <a:gd name="T21" fmla="*/ 2783 h 36"/>
                  <a:gd name="T22" fmla="*/ 4840 w 46"/>
                  <a:gd name="T23" fmla="*/ 2299 h 36"/>
                  <a:gd name="T24" fmla="*/ 5566 w 46"/>
                  <a:gd name="T25" fmla="*/ 1815 h 36"/>
                  <a:gd name="T26" fmla="*/ 4477 w 46"/>
                  <a:gd name="T27" fmla="*/ 0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6"/>
                  <a:gd name="T43" fmla="*/ 0 h 36"/>
                  <a:gd name="T44" fmla="*/ 46 w 46"/>
                  <a:gd name="T45" fmla="*/ 36 h 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6" h="36">
                    <a:moveTo>
                      <a:pt x="37" y="0"/>
                    </a:moveTo>
                    <a:cubicBezTo>
                      <a:pt x="37" y="0"/>
                      <a:pt x="36" y="0"/>
                      <a:pt x="32" y="1"/>
                    </a:cubicBezTo>
                    <a:cubicBezTo>
                      <a:pt x="28" y="2"/>
                      <a:pt x="20" y="8"/>
                      <a:pt x="19" y="11"/>
                    </a:cubicBezTo>
                    <a:cubicBezTo>
                      <a:pt x="17" y="14"/>
                      <a:pt x="8" y="21"/>
                      <a:pt x="6" y="22"/>
                    </a:cubicBezTo>
                    <a:cubicBezTo>
                      <a:pt x="3" y="23"/>
                      <a:pt x="0" y="27"/>
                      <a:pt x="1" y="29"/>
                    </a:cubicBezTo>
                    <a:cubicBezTo>
                      <a:pt x="1" y="32"/>
                      <a:pt x="4" y="36"/>
                      <a:pt x="9" y="35"/>
                    </a:cubicBezTo>
                    <a:cubicBezTo>
                      <a:pt x="9" y="35"/>
                      <a:pt x="10" y="34"/>
                      <a:pt x="10" y="34"/>
                    </a:cubicBezTo>
                    <a:cubicBezTo>
                      <a:pt x="10" y="34"/>
                      <a:pt x="11" y="33"/>
                      <a:pt x="12" y="32"/>
                    </a:cubicBezTo>
                    <a:cubicBezTo>
                      <a:pt x="12" y="32"/>
                      <a:pt x="13" y="31"/>
                      <a:pt x="13" y="31"/>
                    </a:cubicBezTo>
                    <a:cubicBezTo>
                      <a:pt x="14" y="30"/>
                      <a:pt x="15" y="29"/>
                      <a:pt x="16" y="29"/>
                    </a:cubicBezTo>
                    <a:cubicBezTo>
                      <a:pt x="17" y="29"/>
                      <a:pt x="29" y="23"/>
                      <a:pt x="30" y="23"/>
                    </a:cubicBezTo>
                    <a:cubicBezTo>
                      <a:pt x="31" y="23"/>
                      <a:pt x="39" y="20"/>
                      <a:pt x="40" y="19"/>
                    </a:cubicBezTo>
                    <a:cubicBezTo>
                      <a:pt x="42" y="17"/>
                      <a:pt x="46" y="15"/>
                      <a:pt x="46" y="15"/>
                    </a:cubicBezTo>
                    <a:lnTo>
                      <a:pt x="37" y="0"/>
                    </a:lnTo>
                  </a:path>
                </a:pathLst>
              </a:custGeom>
              <a:solidFill>
                <a:srgbClr val="EFEFEF"/>
              </a:solidFill>
              <a:ln w="0">
                <a:solidFill>
                  <a:srgbClr val="25221E"/>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03" name="Freeform 67"/>
              <p:cNvSpPr>
                <a:spLocks/>
              </p:cNvSpPr>
              <p:nvPr/>
            </p:nvSpPr>
            <p:spPr bwMode="gray">
              <a:xfrm>
                <a:off x="473" y="1683"/>
                <a:ext cx="176" cy="187"/>
              </a:xfrm>
              <a:custGeom>
                <a:avLst/>
                <a:gdLst>
                  <a:gd name="T0" fmla="*/ 1936 w 16"/>
                  <a:gd name="T1" fmla="*/ 1694 h 17"/>
                  <a:gd name="T2" fmla="*/ 1210 w 16"/>
                  <a:gd name="T3" fmla="*/ 1936 h 17"/>
                  <a:gd name="T4" fmla="*/ 0 w 16"/>
                  <a:gd name="T5" fmla="*/ 726 h 17"/>
                  <a:gd name="T6" fmla="*/ 121 w 16"/>
                  <a:gd name="T7" fmla="*/ 121 h 17"/>
                  <a:gd name="T8" fmla="*/ 363 w 16"/>
                  <a:gd name="T9" fmla="*/ 0 h 17"/>
                  <a:gd name="T10" fmla="*/ 1936 w 16"/>
                  <a:gd name="T11" fmla="*/ 1694 h 17"/>
                  <a:gd name="T12" fmla="*/ 0 60000 65536"/>
                  <a:gd name="T13" fmla="*/ 0 60000 65536"/>
                  <a:gd name="T14" fmla="*/ 0 60000 65536"/>
                  <a:gd name="T15" fmla="*/ 0 60000 65536"/>
                  <a:gd name="T16" fmla="*/ 0 60000 65536"/>
                  <a:gd name="T17" fmla="*/ 0 60000 65536"/>
                  <a:gd name="T18" fmla="*/ 0 w 16"/>
                  <a:gd name="T19" fmla="*/ 0 h 17"/>
                  <a:gd name="T20" fmla="*/ 16 w 16"/>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6" h="17">
                    <a:moveTo>
                      <a:pt x="16" y="14"/>
                    </a:moveTo>
                    <a:cubicBezTo>
                      <a:pt x="16" y="14"/>
                      <a:pt x="12" y="15"/>
                      <a:pt x="10" y="16"/>
                    </a:cubicBezTo>
                    <a:cubicBezTo>
                      <a:pt x="9" y="17"/>
                      <a:pt x="2" y="16"/>
                      <a:pt x="0" y="6"/>
                    </a:cubicBezTo>
                    <a:cubicBezTo>
                      <a:pt x="0" y="6"/>
                      <a:pt x="0" y="2"/>
                      <a:pt x="1" y="1"/>
                    </a:cubicBezTo>
                    <a:cubicBezTo>
                      <a:pt x="2" y="0"/>
                      <a:pt x="3" y="0"/>
                      <a:pt x="3" y="0"/>
                    </a:cubicBezTo>
                    <a:lnTo>
                      <a:pt x="16" y="14"/>
                    </a:lnTo>
                  </a:path>
                </a:pathLst>
              </a:custGeom>
              <a:solidFill>
                <a:srgbClr val="005490"/>
              </a:solidFill>
              <a:ln w="0">
                <a:solidFill>
                  <a:srgbClr val="25221E"/>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04" name="Freeform 68"/>
              <p:cNvSpPr>
                <a:spLocks/>
              </p:cNvSpPr>
              <p:nvPr/>
            </p:nvSpPr>
            <p:spPr bwMode="gray">
              <a:xfrm>
                <a:off x="429" y="1276"/>
                <a:ext cx="418" cy="572"/>
              </a:xfrm>
              <a:custGeom>
                <a:avLst/>
                <a:gdLst>
                  <a:gd name="T0" fmla="*/ 4598 w 38"/>
                  <a:gd name="T1" fmla="*/ 484 h 52"/>
                  <a:gd name="T2" fmla="*/ 3872 w 38"/>
                  <a:gd name="T3" fmla="*/ 3388 h 52"/>
                  <a:gd name="T4" fmla="*/ 3630 w 38"/>
                  <a:gd name="T5" fmla="*/ 4114 h 52"/>
                  <a:gd name="T6" fmla="*/ 3509 w 38"/>
                  <a:gd name="T7" fmla="*/ 4840 h 52"/>
                  <a:gd name="T8" fmla="*/ 2662 w 38"/>
                  <a:gd name="T9" fmla="*/ 6171 h 52"/>
                  <a:gd name="T10" fmla="*/ 1210 w 38"/>
                  <a:gd name="T11" fmla="*/ 5324 h 52"/>
                  <a:gd name="T12" fmla="*/ 726 w 38"/>
                  <a:gd name="T13" fmla="*/ 4477 h 52"/>
                  <a:gd name="T14" fmla="*/ 847 w 38"/>
                  <a:gd name="T15" fmla="*/ 4235 h 52"/>
                  <a:gd name="T16" fmla="*/ 726 w 38"/>
                  <a:gd name="T17" fmla="*/ 3872 h 52"/>
                  <a:gd name="T18" fmla="*/ 605 w 38"/>
                  <a:gd name="T19" fmla="*/ 3509 h 52"/>
                  <a:gd name="T20" fmla="*/ 363 w 38"/>
                  <a:gd name="T21" fmla="*/ 2662 h 52"/>
                  <a:gd name="T22" fmla="*/ 0 w 38"/>
                  <a:gd name="T23" fmla="*/ 363 h 52"/>
                  <a:gd name="T24" fmla="*/ 4598 w 38"/>
                  <a:gd name="T25" fmla="*/ 484 h 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52"/>
                  <a:gd name="T41" fmla="*/ 38 w 38"/>
                  <a:gd name="T42" fmla="*/ 52 h 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52">
                    <a:moveTo>
                      <a:pt x="38" y="4"/>
                    </a:moveTo>
                    <a:cubicBezTo>
                      <a:pt x="38" y="4"/>
                      <a:pt x="34" y="25"/>
                      <a:pt x="32" y="28"/>
                    </a:cubicBezTo>
                    <a:cubicBezTo>
                      <a:pt x="30" y="31"/>
                      <a:pt x="30" y="33"/>
                      <a:pt x="30" y="34"/>
                    </a:cubicBezTo>
                    <a:cubicBezTo>
                      <a:pt x="30" y="35"/>
                      <a:pt x="30" y="37"/>
                      <a:pt x="29" y="40"/>
                    </a:cubicBezTo>
                    <a:cubicBezTo>
                      <a:pt x="28" y="43"/>
                      <a:pt x="25" y="50"/>
                      <a:pt x="22" y="51"/>
                    </a:cubicBezTo>
                    <a:cubicBezTo>
                      <a:pt x="19" y="52"/>
                      <a:pt x="13" y="50"/>
                      <a:pt x="10" y="44"/>
                    </a:cubicBezTo>
                    <a:cubicBezTo>
                      <a:pt x="10" y="44"/>
                      <a:pt x="6" y="39"/>
                      <a:pt x="6" y="37"/>
                    </a:cubicBezTo>
                    <a:cubicBezTo>
                      <a:pt x="6" y="35"/>
                      <a:pt x="7" y="36"/>
                      <a:pt x="7" y="35"/>
                    </a:cubicBezTo>
                    <a:cubicBezTo>
                      <a:pt x="6" y="34"/>
                      <a:pt x="5" y="33"/>
                      <a:pt x="6" y="32"/>
                    </a:cubicBezTo>
                    <a:cubicBezTo>
                      <a:pt x="7" y="32"/>
                      <a:pt x="5" y="31"/>
                      <a:pt x="5" y="29"/>
                    </a:cubicBezTo>
                    <a:cubicBezTo>
                      <a:pt x="5" y="28"/>
                      <a:pt x="3" y="24"/>
                      <a:pt x="3" y="22"/>
                    </a:cubicBezTo>
                    <a:cubicBezTo>
                      <a:pt x="3" y="20"/>
                      <a:pt x="1" y="4"/>
                      <a:pt x="0" y="3"/>
                    </a:cubicBezTo>
                    <a:cubicBezTo>
                      <a:pt x="0" y="2"/>
                      <a:pt x="35" y="0"/>
                      <a:pt x="38" y="4"/>
                    </a:cubicBezTo>
                  </a:path>
                </a:pathLst>
              </a:custGeom>
              <a:solidFill>
                <a:srgbClr val="A2BACB"/>
              </a:solidFill>
              <a:ln w="0">
                <a:solidFill>
                  <a:srgbClr val="25221E"/>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05" name="Freeform 69"/>
              <p:cNvSpPr>
                <a:spLocks/>
              </p:cNvSpPr>
              <p:nvPr/>
            </p:nvSpPr>
            <p:spPr bwMode="gray">
              <a:xfrm>
                <a:off x="682" y="1386"/>
                <a:ext cx="154" cy="231"/>
              </a:xfrm>
              <a:custGeom>
                <a:avLst/>
                <a:gdLst>
                  <a:gd name="T0" fmla="*/ 1210 w 14"/>
                  <a:gd name="T1" fmla="*/ 1573 h 21"/>
                  <a:gd name="T2" fmla="*/ 605 w 14"/>
                  <a:gd name="T3" fmla="*/ 1815 h 21"/>
                  <a:gd name="T4" fmla="*/ 121 w 14"/>
                  <a:gd name="T5" fmla="*/ 1936 h 21"/>
                  <a:gd name="T6" fmla="*/ 968 w 14"/>
                  <a:gd name="T7" fmla="*/ 1936 h 21"/>
                  <a:gd name="T8" fmla="*/ 1089 w 14"/>
                  <a:gd name="T9" fmla="*/ 1936 h 21"/>
                  <a:gd name="T10" fmla="*/ 847 w 14"/>
                  <a:gd name="T11" fmla="*/ 2299 h 21"/>
                  <a:gd name="T12" fmla="*/ 484 w 14"/>
                  <a:gd name="T13" fmla="*/ 2541 h 21"/>
                  <a:gd name="T14" fmla="*/ 968 w 14"/>
                  <a:gd name="T15" fmla="*/ 2420 h 21"/>
                  <a:gd name="T16" fmla="*/ 1210 w 14"/>
                  <a:gd name="T17" fmla="*/ 1936 h 21"/>
                  <a:gd name="T18" fmla="*/ 1694 w 14"/>
                  <a:gd name="T19" fmla="*/ 0 h 21"/>
                  <a:gd name="T20" fmla="*/ 1210 w 14"/>
                  <a:gd name="T21" fmla="*/ 121 h 21"/>
                  <a:gd name="T22" fmla="*/ 726 w 14"/>
                  <a:gd name="T23" fmla="*/ 484 h 21"/>
                  <a:gd name="T24" fmla="*/ 121 w 14"/>
                  <a:gd name="T25" fmla="*/ 605 h 21"/>
                  <a:gd name="T26" fmla="*/ 847 w 14"/>
                  <a:gd name="T27" fmla="*/ 605 h 21"/>
                  <a:gd name="T28" fmla="*/ 1452 w 14"/>
                  <a:gd name="T29" fmla="*/ 242 h 21"/>
                  <a:gd name="T30" fmla="*/ 1210 w 14"/>
                  <a:gd name="T31" fmla="*/ 605 h 21"/>
                  <a:gd name="T32" fmla="*/ 847 w 14"/>
                  <a:gd name="T33" fmla="*/ 968 h 21"/>
                  <a:gd name="T34" fmla="*/ 0 w 14"/>
                  <a:gd name="T35" fmla="*/ 1089 h 21"/>
                  <a:gd name="T36" fmla="*/ 242 w 14"/>
                  <a:gd name="T37" fmla="*/ 1210 h 21"/>
                  <a:gd name="T38" fmla="*/ 1089 w 14"/>
                  <a:gd name="T39" fmla="*/ 968 h 21"/>
                  <a:gd name="T40" fmla="*/ 1210 w 14"/>
                  <a:gd name="T41" fmla="*/ 1089 h 21"/>
                  <a:gd name="T42" fmla="*/ 1210 w 14"/>
                  <a:gd name="T43" fmla="*/ 1573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
                  <a:gd name="T67" fmla="*/ 0 h 21"/>
                  <a:gd name="T68" fmla="*/ 14 w 14"/>
                  <a:gd name="T69" fmla="*/ 21 h 2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 h="21">
                    <a:moveTo>
                      <a:pt x="10" y="13"/>
                    </a:moveTo>
                    <a:cubicBezTo>
                      <a:pt x="10" y="13"/>
                      <a:pt x="8" y="15"/>
                      <a:pt x="5" y="15"/>
                    </a:cubicBezTo>
                    <a:cubicBezTo>
                      <a:pt x="2" y="16"/>
                      <a:pt x="0" y="16"/>
                      <a:pt x="1" y="16"/>
                    </a:cubicBezTo>
                    <a:cubicBezTo>
                      <a:pt x="1" y="17"/>
                      <a:pt x="7" y="16"/>
                      <a:pt x="8" y="16"/>
                    </a:cubicBezTo>
                    <a:cubicBezTo>
                      <a:pt x="8" y="15"/>
                      <a:pt x="9" y="16"/>
                      <a:pt x="9" y="16"/>
                    </a:cubicBezTo>
                    <a:cubicBezTo>
                      <a:pt x="9" y="17"/>
                      <a:pt x="8" y="19"/>
                      <a:pt x="7" y="19"/>
                    </a:cubicBezTo>
                    <a:cubicBezTo>
                      <a:pt x="5" y="20"/>
                      <a:pt x="4" y="21"/>
                      <a:pt x="4" y="21"/>
                    </a:cubicBezTo>
                    <a:cubicBezTo>
                      <a:pt x="3" y="21"/>
                      <a:pt x="7" y="21"/>
                      <a:pt x="8" y="20"/>
                    </a:cubicBezTo>
                    <a:cubicBezTo>
                      <a:pt x="9" y="19"/>
                      <a:pt x="10" y="16"/>
                      <a:pt x="10" y="16"/>
                    </a:cubicBezTo>
                    <a:cubicBezTo>
                      <a:pt x="10" y="14"/>
                      <a:pt x="12" y="10"/>
                      <a:pt x="14" y="0"/>
                    </a:cubicBezTo>
                    <a:lnTo>
                      <a:pt x="10" y="1"/>
                    </a:lnTo>
                    <a:cubicBezTo>
                      <a:pt x="10" y="1"/>
                      <a:pt x="10" y="3"/>
                      <a:pt x="6" y="4"/>
                    </a:cubicBezTo>
                    <a:cubicBezTo>
                      <a:pt x="3" y="6"/>
                      <a:pt x="1" y="4"/>
                      <a:pt x="1" y="5"/>
                    </a:cubicBezTo>
                    <a:cubicBezTo>
                      <a:pt x="2" y="5"/>
                      <a:pt x="5" y="6"/>
                      <a:pt x="7" y="5"/>
                    </a:cubicBezTo>
                    <a:cubicBezTo>
                      <a:pt x="9" y="4"/>
                      <a:pt x="11" y="2"/>
                      <a:pt x="12" y="2"/>
                    </a:cubicBezTo>
                    <a:cubicBezTo>
                      <a:pt x="12" y="2"/>
                      <a:pt x="11" y="5"/>
                      <a:pt x="10" y="5"/>
                    </a:cubicBezTo>
                    <a:cubicBezTo>
                      <a:pt x="9" y="6"/>
                      <a:pt x="9" y="8"/>
                      <a:pt x="7" y="8"/>
                    </a:cubicBezTo>
                    <a:cubicBezTo>
                      <a:pt x="5" y="9"/>
                      <a:pt x="4" y="10"/>
                      <a:pt x="0" y="9"/>
                    </a:cubicBezTo>
                    <a:cubicBezTo>
                      <a:pt x="0" y="9"/>
                      <a:pt x="1" y="10"/>
                      <a:pt x="2" y="10"/>
                    </a:cubicBezTo>
                    <a:cubicBezTo>
                      <a:pt x="3" y="10"/>
                      <a:pt x="7" y="9"/>
                      <a:pt x="9" y="8"/>
                    </a:cubicBezTo>
                    <a:cubicBezTo>
                      <a:pt x="10" y="8"/>
                      <a:pt x="10" y="9"/>
                      <a:pt x="10" y="9"/>
                    </a:cubicBezTo>
                    <a:cubicBezTo>
                      <a:pt x="10" y="10"/>
                      <a:pt x="11" y="10"/>
                      <a:pt x="10" y="13"/>
                    </a:cubicBezTo>
                  </a:path>
                </a:pathLst>
              </a:custGeom>
              <a:solidFill>
                <a:srgbClr val="92A6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06" name="Freeform 70"/>
              <p:cNvSpPr>
                <a:spLocks/>
              </p:cNvSpPr>
              <p:nvPr/>
            </p:nvSpPr>
            <p:spPr bwMode="gray">
              <a:xfrm>
                <a:off x="616" y="1397"/>
                <a:ext cx="22" cy="55"/>
              </a:xfrm>
              <a:custGeom>
                <a:avLst/>
                <a:gdLst>
                  <a:gd name="T0" fmla="*/ 242 w 2"/>
                  <a:gd name="T1" fmla="*/ 0 h 5"/>
                  <a:gd name="T2" fmla="*/ 242 w 2"/>
                  <a:gd name="T3" fmla="*/ 484 h 5"/>
                  <a:gd name="T4" fmla="*/ 121 w 2"/>
                  <a:gd name="T5" fmla="*/ 363 h 5"/>
                  <a:gd name="T6" fmla="*/ 0 w 2"/>
                  <a:gd name="T7" fmla="*/ 242 h 5"/>
                  <a:gd name="T8" fmla="*/ 242 w 2"/>
                  <a:gd name="T9" fmla="*/ 0 h 5"/>
                  <a:gd name="T10" fmla="*/ 0 60000 65536"/>
                  <a:gd name="T11" fmla="*/ 0 60000 65536"/>
                  <a:gd name="T12" fmla="*/ 0 60000 65536"/>
                  <a:gd name="T13" fmla="*/ 0 60000 65536"/>
                  <a:gd name="T14" fmla="*/ 0 60000 65536"/>
                  <a:gd name="T15" fmla="*/ 0 w 2"/>
                  <a:gd name="T16" fmla="*/ 0 h 5"/>
                  <a:gd name="T17" fmla="*/ 2 w 2"/>
                  <a:gd name="T18" fmla="*/ 5 h 5"/>
                </a:gdLst>
                <a:ahLst/>
                <a:cxnLst>
                  <a:cxn ang="T10">
                    <a:pos x="T0" y="T1"/>
                  </a:cxn>
                  <a:cxn ang="T11">
                    <a:pos x="T2" y="T3"/>
                  </a:cxn>
                  <a:cxn ang="T12">
                    <a:pos x="T4" y="T5"/>
                  </a:cxn>
                  <a:cxn ang="T13">
                    <a:pos x="T6" y="T7"/>
                  </a:cxn>
                  <a:cxn ang="T14">
                    <a:pos x="T8" y="T9"/>
                  </a:cxn>
                </a:cxnLst>
                <a:rect l="T15" t="T16" r="T17" b="T18"/>
                <a:pathLst>
                  <a:path w="2" h="5">
                    <a:moveTo>
                      <a:pt x="2" y="0"/>
                    </a:moveTo>
                    <a:cubicBezTo>
                      <a:pt x="2" y="0"/>
                      <a:pt x="2" y="3"/>
                      <a:pt x="2" y="4"/>
                    </a:cubicBezTo>
                    <a:cubicBezTo>
                      <a:pt x="2" y="5"/>
                      <a:pt x="1" y="4"/>
                      <a:pt x="1" y="3"/>
                    </a:cubicBezTo>
                    <a:cubicBezTo>
                      <a:pt x="1" y="3"/>
                      <a:pt x="1" y="2"/>
                      <a:pt x="0" y="2"/>
                    </a:cubicBezTo>
                    <a:cubicBezTo>
                      <a:pt x="0" y="1"/>
                      <a:pt x="1" y="0"/>
                      <a:pt x="2" y="0"/>
                    </a:cubicBezTo>
                  </a:path>
                </a:pathLst>
              </a:custGeom>
              <a:solidFill>
                <a:srgbClr val="92A6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07" name="Freeform 71"/>
              <p:cNvSpPr>
                <a:spLocks/>
              </p:cNvSpPr>
              <p:nvPr/>
            </p:nvSpPr>
            <p:spPr bwMode="gray">
              <a:xfrm>
                <a:off x="594" y="1463"/>
                <a:ext cx="44" cy="66"/>
              </a:xfrm>
              <a:custGeom>
                <a:avLst/>
                <a:gdLst>
                  <a:gd name="T0" fmla="*/ 484 w 4"/>
                  <a:gd name="T1" fmla="*/ 0 h 6"/>
                  <a:gd name="T2" fmla="*/ 484 w 4"/>
                  <a:gd name="T3" fmla="*/ 605 h 6"/>
                  <a:gd name="T4" fmla="*/ 363 w 4"/>
                  <a:gd name="T5" fmla="*/ 605 h 6"/>
                  <a:gd name="T6" fmla="*/ 242 w 4"/>
                  <a:gd name="T7" fmla="*/ 363 h 6"/>
                  <a:gd name="T8" fmla="*/ 121 w 4"/>
                  <a:gd name="T9" fmla="*/ 121 h 6"/>
                  <a:gd name="T10" fmla="*/ 363 w 4"/>
                  <a:gd name="T11" fmla="*/ 121 h 6"/>
                  <a:gd name="T12" fmla="*/ 484 w 4"/>
                  <a:gd name="T13" fmla="*/ 0 h 6"/>
                  <a:gd name="T14" fmla="*/ 0 60000 65536"/>
                  <a:gd name="T15" fmla="*/ 0 60000 65536"/>
                  <a:gd name="T16" fmla="*/ 0 60000 65536"/>
                  <a:gd name="T17" fmla="*/ 0 60000 65536"/>
                  <a:gd name="T18" fmla="*/ 0 60000 65536"/>
                  <a:gd name="T19" fmla="*/ 0 60000 65536"/>
                  <a:gd name="T20" fmla="*/ 0 60000 65536"/>
                  <a:gd name="T21" fmla="*/ 0 w 4"/>
                  <a:gd name="T22" fmla="*/ 0 h 6"/>
                  <a:gd name="T23" fmla="*/ 4 w 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6">
                    <a:moveTo>
                      <a:pt x="4" y="0"/>
                    </a:moveTo>
                    <a:cubicBezTo>
                      <a:pt x="4" y="0"/>
                      <a:pt x="3" y="4"/>
                      <a:pt x="4" y="5"/>
                    </a:cubicBezTo>
                    <a:cubicBezTo>
                      <a:pt x="4" y="5"/>
                      <a:pt x="3" y="6"/>
                      <a:pt x="3" y="5"/>
                    </a:cubicBezTo>
                    <a:cubicBezTo>
                      <a:pt x="3" y="4"/>
                      <a:pt x="3" y="3"/>
                      <a:pt x="2" y="3"/>
                    </a:cubicBezTo>
                    <a:cubicBezTo>
                      <a:pt x="2" y="2"/>
                      <a:pt x="0" y="1"/>
                      <a:pt x="1" y="1"/>
                    </a:cubicBezTo>
                    <a:cubicBezTo>
                      <a:pt x="1" y="1"/>
                      <a:pt x="2" y="2"/>
                      <a:pt x="3" y="1"/>
                    </a:cubicBezTo>
                    <a:cubicBezTo>
                      <a:pt x="3" y="1"/>
                      <a:pt x="4" y="0"/>
                      <a:pt x="4" y="0"/>
                    </a:cubicBezTo>
                  </a:path>
                </a:pathLst>
              </a:custGeom>
              <a:solidFill>
                <a:srgbClr val="92A6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08" name="Freeform 72"/>
              <p:cNvSpPr>
                <a:spLocks/>
              </p:cNvSpPr>
              <p:nvPr/>
            </p:nvSpPr>
            <p:spPr bwMode="gray">
              <a:xfrm>
                <a:off x="605" y="1562"/>
                <a:ext cx="88" cy="66"/>
              </a:xfrm>
              <a:custGeom>
                <a:avLst/>
                <a:gdLst>
                  <a:gd name="T0" fmla="*/ 363 w 8"/>
                  <a:gd name="T1" fmla="*/ 0 h 6"/>
                  <a:gd name="T2" fmla="*/ 605 w 8"/>
                  <a:gd name="T3" fmla="*/ 605 h 6"/>
                  <a:gd name="T4" fmla="*/ 968 w 8"/>
                  <a:gd name="T5" fmla="*/ 726 h 6"/>
                  <a:gd name="T6" fmla="*/ 484 w 8"/>
                  <a:gd name="T7" fmla="*/ 605 h 6"/>
                  <a:gd name="T8" fmla="*/ 0 w 8"/>
                  <a:gd name="T9" fmla="*/ 726 h 6"/>
                  <a:gd name="T10" fmla="*/ 363 w 8"/>
                  <a:gd name="T11" fmla="*/ 605 h 6"/>
                  <a:gd name="T12" fmla="*/ 363 w 8"/>
                  <a:gd name="T13" fmla="*/ 0 h 6"/>
                  <a:gd name="T14" fmla="*/ 0 60000 65536"/>
                  <a:gd name="T15" fmla="*/ 0 60000 65536"/>
                  <a:gd name="T16" fmla="*/ 0 60000 65536"/>
                  <a:gd name="T17" fmla="*/ 0 60000 65536"/>
                  <a:gd name="T18" fmla="*/ 0 60000 65536"/>
                  <a:gd name="T19" fmla="*/ 0 60000 65536"/>
                  <a:gd name="T20" fmla="*/ 0 60000 65536"/>
                  <a:gd name="T21" fmla="*/ 0 w 8"/>
                  <a:gd name="T22" fmla="*/ 0 h 6"/>
                  <a:gd name="T23" fmla="*/ 8 w 8"/>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6">
                    <a:moveTo>
                      <a:pt x="3" y="0"/>
                    </a:moveTo>
                    <a:cubicBezTo>
                      <a:pt x="3" y="0"/>
                      <a:pt x="4" y="4"/>
                      <a:pt x="5" y="5"/>
                    </a:cubicBezTo>
                    <a:cubicBezTo>
                      <a:pt x="7" y="5"/>
                      <a:pt x="8" y="5"/>
                      <a:pt x="8" y="6"/>
                    </a:cubicBezTo>
                    <a:cubicBezTo>
                      <a:pt x="7" y="6"/>
                      <a:pt x="5" y="6"/>
                      <a:pt x="4" y="5"/>
                    </a:cubicBezTo>
                    <a:cubicBezTo>
                      <a:pt x="3" y="5"/>
                      <a:pt x="0" y="6"/>
                      <a:pt x="0" y="6"/>
                    </a:cubicBezTo>
                    <a:lnTo>
                      <a:pt x="3" y="5"/>
                    </a:lnTo>
                    <a:cubicBezTo>
                      <a:pt x="4" y="4"/>
                      <a:pt x="3" y="0"/>
                      <a:pt x="3" y="0"/>
                    </a:cubicBezTo>
                  </a:path>
                </a:pathLst>
              </a:custGeom>
              <a:solidFill>
                <a:srgbClr val="92A6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09" name="Freeform 73"/>
              <p:cNvSpPr>
                <a:spLocks/>
              </p:cNvSpPr>
              <p:nvPr/>
            </p:nvSpPr>
            <p:spPr bwMode="gray">
              <a:xfrm>
                <a:off x="671" y="1639"/>
                <a:ext cx="88" cy="33"/>
              </a:xfrm>
              <a:custGeom>
                <a:avLst/>
                <a:gdLst>
                  <a:gd name="T0" fmla="*/ 847 w 8"/>
                  <a:gd name="T1" fmla="*/ 0 h 3"/>
                  <a:gd name="T2" fmla="*/ 484 w 8"/>
                  <a:gd name="T3" fmla="*/ 242 h 3"/>
                  <a:gd name="T4" fmla="*/ 121 w 8"/>
                  <a:gd name="T5" fmla="*/ 242 h 3"/>
                  <a:gd name="T6" fmla="*/ 726 w 8"/>
                  <a:gd name="T7" fmla="*/ 242 h 3"/>
                  <a:gd name="T8" fmla="*/ 968 w 8"/>
                  <a:gd name="T9" fmla="*/ 363 h 3"/>
                  <a:gd name="T10" fmla="*/ 847 w 8"/>
                  <a:gd name="T11" fmla="*/ 0 h 3"/>
                  <a:gd name="T12" fmla="*/ 0 60000 65536"/>
                  <a:gd name="T13" fmla="*/ 0 60000 65536"/>
                  <a:gd name="T14" fmla="*/ 0 60000 65536"/>
                  <a:gd name="T15" fmla="*/ 0 60000 65536"/>
                  <a:gd name="T16" fmla="*/ 0 60000 65536"/>
                  <a:gd name="T17" fmla="*/ 0 60000 65536"/>
                  <a:gd name="T18" fmla="*/ 0 w 8"/>
                  <a:gd name="T19" fmla="*/ 0 h 3"/>
                  <a:gd name="T20" fmla="*/ 8 w 8"/>
                  <a:gd name="T21" fmla="*/ 3 h 3"/>
                </a:gdLst>
                <a:ahLst/>
                <a:cxnLst>
                  <a:cxn ang="T12">
                    <a:pos x="T0" y="T1"/>
                  </a:cxn>
                  <a:cxn ang="T13">
                    <a:pos x="T2" y="T3"/>
                  </a:cxn>
                  <a:cxn ang="T14">
                    <a:pos x="T4" y="T5"/>
                  </a:cxn>
                  <a:cxn ang="T15">
                    <a:pos x="T6" y="T7"/>
                  </a:cxn>
                  <a:cxn ang="T16">
                    <a:pos x="T8" y="T9"/>
                  </a:cxn>
                  <a:cxn ang="T17">
                    <a:pos x="T10" y="T11"/>
                  </a:cxn>
                </a:cxnLst>
                <a:rect l="T18" t="T19" r="T20" b="T21"/>
                <a:pathLst>
                  <a:path w="8" h="3">
                    <a:moveTo>
                      <a:pt x="7" y="0"/>
                    </a:moveTo>
                    <a:cubicBezTo>
                      <a:pt x="7" y="0"/>
                      <a:pt x="6" y="1"/>
                      <a:pt x="4" y="2"/>
                    </a:cubicBezTo>
                    <a:cubicBezTo>
                      <a:pt x="2" y="2"/>
                      <a:pt x="0" y="2"/>
                      <a:pt x="1" y="2"/>
                    </a:cubicBezTo>
                    <a:cubicBezTo>
                      <a:pt x="3" y="3"/>
                      <a:pt x="5" y="2"/>
                      <a:pt x="6" y="2"/>
                    </a:cubicBezTo>
                    <a:cubicBezTo>
                      <a:pt x="7" y="2"/>
                      <a:pt x="8" y="3"/>
                      <a:pt x="8" y="3"/>
                    </a:cubicBezTo>
                    <a:lnTo>
                      <a:pt x="7" y="0"/>
                    </a:lnTo>
                  </a:path>
                </a:pathLst>
              </a:custGeom>
              <a:solidFill>
                <a:srgbClr val="92A6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10" name="Freeform 74"/>
              <p:cNvSpPr>
                <a:spLocks/>
              </p:cNvSpPr>
              <p:nvPr/>
            </p:nvSpPr>
            <p:spPr bwMode="gray">
              <a:xfrm>
                <a:off x="473" y="1562"/>
                <a:ext cx="77" cy="44"/>
              </a:xfrm>
              <a:custGeom>
                <a:avLst/>
                <a:gdLst>
                  <a:gd name="T0" fmla="*/ 0 w 7"/>
                  <a:gd name="T1" fmla="*/ 0 h 4"/>
                  <a:gd name="T2" fmla="*/ 484 w 7"/>
                  <a:gd name="T3" fmla="*/ 363 h 4"/>
                  <a:gd name="T4" fmla="*/ 726 w 7"/>
                  <a:gd name="T5" fmla="*/ 484 h 4"/>
                  <a:gd name="T6" fmla="*/ 484 w 7"/>
                  <a:gd name="T7" fmla="*/ 363 h 4"/>
                  <a:gd name="T8" fmla="*/ 242 w 7"/>
                  <a:gd name="T9" fmla="*/ 363 h 4"/>
                  <a:gd name="T10" fmla="*/ 0 w 7"/>
                  <a:gd name="T11" fmla="*/ 0 h 4"/>
                  <a:gd name="T12" fmla="*/ 0 60000 65536"/>
                  <a:gd name="T13" fmla="*/ 0 60000 65536"/>
                  <a:gd name="T14" fmla="*/ 0 60000 65536"/>
                  <a:gd name="T15" fmla="*/ 0 60000 65536"/>
                  <a:gd name="T16" fmla="*/ 0 60000 65536"/>
                  <a:gd name="T17" fmla="*/ 0 60000 65536"/>
                  <a:gd name="T18" fmla="*/ 0 w 7"/>
                  <a:gd name="T19" fmla="*/ 0 h 4"/>
                  <a:gd name="T20" fmla="*/ 7 w 7"/>
                  <a:gd name="T21" fmla="*/ 4 h 4"/>
                </a:gdLst>
                <a:ahLst/>
                <a:cxnLst>
                  <a:cxn ang="T12">
                    <a:pos x="T0" y="T1"/>
                  </a:cxn>
                  <a:cxn ang="T13">
                    <a:pos x="T2" y="T3"/>
                  </a:cxn>
                  <a:cxn ang="T14">
                    <a:pos x="T4" y="T5"/>
                  </a:cxn>
                  <a:cxn ang="T15">
                    <a:pos x="T6" y="T7"/>
                  </a:cxn>
                  <a:cxn ang="T16">
                    <a:pos x="T8" y="T9"/>
                  </a:cxn>
                  <a:cxn ang="T17">
                    <a:pos x="T10" y="T11"/>
                  </a:cxn>
                </a:cxnLst>
                <a:rect l="T18" t="T19" r="T20" b="T21"/>
                <a:pathLst>
                  <a:path w="7" h="4">
                    <a:moveTo>
                      <a:pt x="0" y="0"/>
                    </a:moveTo>
                    <a:cubicBezTo>
                      <a:pt x="0" y="0"/>
                      <a:pt x="3" y="3"/>
                      <a:pt x="4" y="3"/>
                    </a:cubicBezTo>
                    <a:cubicBezTo>
                      <a:pt x="5" y="3"/>
                      <a:pt x="7" y="4"/>
                      <a:pt x="6" y="4"/>
                    </a:cubicBezTo>
                    <a:cubicBezTo>
                      <a:pt x="5" y="4"/>
                      <a:pt x="4" y="4"/>
                      <a:pt x="4" y="3"/>
                    </a:cubicBezTo>
                    <a:cubicBezTo>
                      <a:pt x="3" y="3"/>
                      <a:pt x="2" y="3"/>
                      <a:pt x="2" y="3"/>
                    </a:cubicBezTo>
                    <a:cubicBezTo>
                      <a:pt x="1" y="3"/>
                      <a:pt x="0" y="0"/>
                      <a:pt x="0" y="0"/>
                    </a:cubicBezTo>
                  </a:path>
                </a:pathLst>
              </a:custGeom>
              <a:solidFill>
                <a:srgbClr val="92A6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11" name="Freeform 75"/>
              <p:cNvSpPr>
                <a:spLocks/>
              </p:cNvSpPr>
              <p:nvPr/>
            </p:nvSpPr>
            <p:spPr bwMode="gray">
              <a:xfrm>
                <a:off x="495" y="1617"/>
                <a:ext cx="77" cy="33"/>
              </a:xfrm>
              <a:custGeom>
                <a:avLst/>
                <a:gdLst>
                  <a:gd name="T0" fmla="*/ 0 w 7"/>
                  <a:gd name="T1" fmla="*/ 0 h 3"/>
                  <a:gd name="T2" fmla="*/ 242 w 7"/>
                  <a:gd name="T3" fmla="*/ 121 h 3"/>
                  <a:gd name="T4" fmla="*/ 605 w 7"/>
                  <a:gd name="T5" fmla="*/ 242 h 3"/>
                  <a:gd name="T6" fmla="*/ 726 w 7"/>
                  <a:gd name="T7" fmla="*/ 242 h 3"/>
                  <a:gd name="T8" fmla="*/ 484 w 7"/>
                  <a:gd name="T9" fmla="*/ 242 h 3"/>
                  <a:gd name="T10" fmla="*/ 242 w 7"/>
                  <a:gd name="T11" fmla="*/ 121 h 3"/>
                  <a:gd name="T12" fmla="*/ 0 w 7"/>
                  <a:gd name="T13" fmla="*/ 242 h 3"/>
                  <a:gd name="T14" fmla="*/ 121 w 7"/>
                  <a:gd name="T15" fmla="*/ 121 h 3"/>
                  <a:gd name="T16" fmla="*/ 0 w 7"/>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3"/>
                  <a:gd name="T29" fmla="*/ 7 w 7"/>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3">
                    <a:moveTo>
                      <a:pt x="0" y="0"/>
                    </a:moveTo>
                    <a:lnTo>
                      <a:pt x="2" y="1"/>
                    </a:lnTo>
                    <a:cubicBezTo>
                      <a:pt x="2" y="1"/>
                      <a:pt x="4" y="2"/>
                      <a:pt x="5" y="2"/>
                    </a:cubicBezTo>
                    <a:cubicBezTo>
                      <a:pt x="7" y="2"/>
                      <a:pt x="7" y="2"/>
                      <a:pt x="6" y="2"/>
                    </a:cubicBezTo>
                    <a:cubicBezTo>
                      <a:pt x="5" y="3"/>
                      <a:pt x="4" y="2"/>
                      <a:pt x="4" y="2"/>
                    </a:cubicBezTo>
                    <a:cubicBezTo>
                      <a:pt x="3" y="2"/>
                      <a:pt x="2" y="1"/>
                      <a:pt x="2" y="1"/>
                    </a:cubicBezTo>
                    <a:lnTo>
                      <a:pt x="0" y="2"/>
                    </a:lnTo>
                    <a:lnTo>
                      <a:pt x="1" y="1"/>
                    </a:lnTo>
                    <a:lnTo>
                      <a:pt x="0" y="0"/>
                    </a:lnTo>
                  </a:path>
                </a:pathLst>
              </a:custGeom>
              <a:solidFill>
                <a:srgbClr val="92A6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12" name="Freeform 76"/>
              <p:cNvSpPr>
                <a:spLocks/>
              </p:cNvSpPr>
              <p:nvPr/>
            </p:nvSpPr>
            <p:spPr bwMode="gray">
              <a:xfrm>
                <a:off x="495" y="1650"/>
                <a:ext cx="88" cy="22"/>
              </a:xfrm>
              <a:custGeom>
                <a:avLst/>
                <a:gdLst>
                  <a:gd name="T0" fmla="*/ 0 w 8"/>
                  <a:gd name="T1" fmla="*/ 0 h 2"/>
                  <a:gd name="T2" fmla="*/ 242 w 8"/>
                  <a:gd name="T3" fmla="*/ 121 h 2"/>
                  <a:gd name="T4" fmla="*/ 726 w 8"/>
                  <a:gd name="T5" fmla="*/ 242 h 2"/>
                  <a:gd name="T6" fmla="*/ 726 w 8"/>
                  <a:gd name="T7" fmla="*/ 242 h 2"/>
                  <a:gd name="T8" fmla="*/ 363 w 8"/>
                  <a:gd name="T9" fmla="*/ 242 h 2"/>
                  <a:gd name="T10" fmla="*/ 121 w 8"/>
                  <a:gd name="T11" fmla="*/ 242 h 2"/>
                  <a:gd name="T12" fmla="*/ 121 w 8"/>
                  <a:gd name="T13" fmla="*/ 121 h 2"/>
                  <a:gd name="T14" fmla="*/ 0 w 8"/>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2"/>
                  <a:gd name="T26" fmla="*/ 8 w 8"/>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2">
                    <a:moveTo>
                      <a:pt x="0" y="0"/>
                    </a:moveTo>
                    <a:cubicBezTo>
                      <a:pt x="0" y="0"/>
                      <a:pt x="1" y="1"/>
                      <a:pt x="2" y="1"/>
                    </a:cubicBezTo>
                    <a:cubicBezTo>
                      <a:pt x="3" y="1"/>
                      <a:pt x="5" y="2"/>
                      <a:pt x="6" y="2"/>
                    </a:cubicBezTo>
                    <a:cubicBezTo>
                      <a:pt x="8" y="1"/>
                      <a:pt x="7" y="2"/>
                      <a:pt x="6" y="2"/>
                    </a:cubicBezTo>
                    <a:cubicBezTo>
                      <a:pt x="5" y="2"/>
                      <a:pt x="3" y="2"/>
                      <a:pt x="3" y="2"/>
                    </a:cubicBezTo>
                    <a:cubicBezTo>
                      <a:pt x="2" y="2"/>
                      <a:pt x="1" y="1"/>
                      <a:pt x="1" y="2"/>
                    </a:cubicBezTo>
                    <a:cubicBezTo>
                      <a:pt x="1" y="2"/>
                      <a:pt x="1" y="1"/>
                      <a:pt x="1" y="1"/>
                    </a:cubicBezTo>
                    <a:cubicBezTo>
                      <a:pt x="1" y="1"/>
                      <a:pt x="0" y="0"/>
                      <a:pt x="0" y="0"/>
                    </a:cubicBezTo>
                  </a:path>
                </a:pathLst>
              </a:custGeom>
              <a:solidFill>
                <a:srgbClr val="92A6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13" name="Freeform 77"/>
              <p:cNvSpPr>
                <a:spLocks/>
              </p:cNvSpPr>
              <p:nvPr/>
            </p:nvSpPr>
            <p:spPr bwMode="gray">
              <a:xfrm>
                <a:off x="440" y="1309"/>
                <a:ext cx="407" cy="110"/>
              </a:xfrm>
              <a:custGeom>
                <a:avLst/>
                <a:gdLst>
                  <a:gd name="T0" fmla="*/ 0 w 37"/>
                  <a:gd name="T1" fmla="*/ 0 h 10"/>
                  <a:gd name="T2" fmla="*/ 0 w 37"/>
                  <a:gd name="T3" fmla="*/ 726 h 10"/>
                  <a:gd name="T4" fmla="*/ 363 w 37"/>
                  <a:gd name="T5" fmla="*/ 363 h 10"/>
                  <a:gd name="T6" fmla="*/ 1089 w 37"/>
                  <a:gd name="T7" fmla="*/ 605 h 10"/>
                  <a:gd name="T8" fmla="*/ 2178 w 37"/>
                  <a:gd name="T9" fmla="*/ 968 h 10"/>
                  <a:gd name="T10" fmla="*/ 3267 w 37"/>
                  <a:gd name="T11" fmla="*/ 1089 h 10"/>
                  <a:gd name="T12" fmla="*/ 4356 w 37"/>
                  <a:gd name="T13" fmla="*/ 1089 h 10"/>
                  <a:gd name="T14" fmla="*/ 4477 w 37"/>
                  <a:gd name="T15" fmla="*/ 363 h 10"/>
                  <a:gd name="T16" fmla="*/ 3751 w 37"/>
                  <a:gd name="T17" fmla="*/ 242 h 10"/>
                  <a:gd name="T18" fmla="*/ 0 w 37"/>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10"/>
                  <a:gd name="T32" fmla="*/ 37 w 37"/>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10">
                    <a:moveTo>
                      <a:pt x="0" y="0"/>
                    </a:moveTo>
                    <a:lnTo>
                      <a:pt x="0" y="6"/>
                    </a:lnTo>
                    <a:cubicBezTo>
                      <a:pt x="0" y="6"/>
                      <a:pt x="2" y="3"/>
                      <a:pt x="3" y="3"/>
                    </a:cubicBezTo>
                    <a:cubicBezTo>
                      <a:pt x="4" y="4"/>
                      <a:pt x="6" y="4"/>
                      <a:pt x="9" y="5"/>
                    </a:cubicBezTo>
                    <a:cubicBezTo>
                      <a:pt x="12" y="6"/>
                      <a:pt x="15" y="10"/>
                      <a:pt x="18" y="8"/>
                    </a:cubicBezTo>
                    <a:cubicBezTo>
                      <a:pt x="21" y="6"/>
                      <a:pt x="25" y="9"/>
                      <a:pt x="27" y="9"/>
                    </a:cubicBezTo>
                    <a:cubicBezTo>
                      <a:pt x="28" y="10"/>
                      <a:pt x="35" y="9"/>
                      <a:pt x="36" y="9"/>
                    </a:cubicBezTo>
                    <a:cubicBezTo>
                      <a:pt x="36" y="8"/>
                      <a:pt x="37" y="3"/>
                      <a:pt x="37" y="3"/>
                    </a:cubicBezTo>
                    <a:cubicBezTo>
                      <a:pt x="37" y="3"/>
                      <a:pt x="35" y="1"/>
                      <a:pt x="31" y="2"/>
                    </a:cubicBezTo>
                    <a:cubicBezTo>
                      <a:pt x="28" y="3"/>
                      <a:pt x="0" y="0"/>
                      <a:pt x="0" y="0"/>
                    </a:cubicBezTo>
                  </a:path>
                </a:pathLst>
              </a:custGeom>
              <a:solidFill>
                <a:srgbClr val="92A6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14" name="Freeform 78"/>
              <p:cNvSpPr>
                <a:spLocks/>
              </p:cNvSpPr>
              <p:nvPr/>
            </p:nvSpPr>
            <p:spPr bwMode="gray">
              <a:xfrm>
                <a:off x="286" y="968"/>
                <a:ext cx="891" cy="418"/>
              </a:xfrm>
              <a:custGeom>
                <a:avLst/>
                <a:gdLst>
                  <a:gd name="T0" fmla="*/ 2299 w 81"/>
                  <a:gd name="T1" fmla="*/ 242 h 38"/>
                  <a:gd name="T2" fmla="*/ 3025 w 81"/>
                  <a:gd name="T3" fmla="*/ 242 h 38"/>
                  <a:gd name="T4" fmla="*/ 3630 w 81"/>
                  <a:gd name="T5" fmla="*/ 121 h 38"/>
                  <a:gd name="T6" fmla="*/ 3872 w 81"/>
                  <a:gd name="T7" fmla="*/ 121 h 38"/>
                  <a:gd name="T8" fmla="*/ 4356 w 81"/>
                  <a:gd name="T9" fmla="*/ 121 h 38"/>
                  <a:gd name="T10" fmla="*/ 4719 w 81"/>
                  <a:gd name="T11" fmla="*/ 242 h 38"/>
                  <a:gd name="T12" fmla="*/ 5082 w 81"/>
                  <a:gd name="T13" fmla="*/ 121 h 38"/>
                  <a:gd name="T14" fmla="*/ 5566 w 81"/>
                  <a:gd name="T15" fmla="*/ 363 h 38"/>
                  <a:gd name="T16" fmla="*/ 5808 w 81"/>
                  <a:gd name="T17" fmla="*/ 484 h 38"/>
                  <a:gd name="T18" fmla="*/ 6292 w 81"/>
                  <a:gd name="T19" fmla="*/ 605 h 38"/>
                  <a:gd name="T20" fmla="*/ 6655 w 81"/>
                  <a:gd name="T21" fmla="*/ 847 h 38"/>
                  <a:gd name="T22" fmla="*/ 7260 w 81"/>
                  <a:gd name="T23" fmla="*/ 1210 h 38"/>
                  <a:gd name="T24" fmla="*/ 7986 w 81"/>
                  <a:gd name="T25" fmla="*/ 1452 h 38"/>
                  <a:gd name="T26" fmla="*/ 8591 w 81"/>
                  <a:gd name="T27" fmla="*/ 1815 h 38"/>
                  <a:gd name="T28" fmla="*/ 9438 w 81"/>
                  <a:gd name="T29" fmla="*/ 2662 h 38"/>
                  <a:gd name="T30" fmla="*/ 9317 w 81"/>
                  <a:gd name="T31" fmla="*/ 4114 h 38"/>
                  <a:gd name="T32" fmla="*/ 9075 w 81"/>
                  <a:gd name="T33" fmla="*/ 4235 h 38"/>
                  <a:gd name="T34" fmla="*/ 7986 w 81"/>
                  <a:gd name="T35" fmla="*/ 3630 h 38"/>
                  <a:gd name="T36" fmla="*/ 6655 w 81"/>
                  <a:gd name="T37" fmla="*/ 3751 h 38"/>
                  <a:gd name="T38" fmla="*/ 6292 w 81"/>
                  <a:gd name="T39" fmla="*/ 4114 h 38"/>
                  <a:gd name="T40" fmla="*/ 6171 w 81"/>
                  <a:gd name="T41" fmla="*/ 3993 h 38"/>
                  <a:gd name="T42" fmla="*/ 6050 w 81"/>
                  <a:gd name="T43" fmla="*/ 4114 h 38"/>
                  <a:gd name="T44" fmla="*/ 5929 w 81"/>
                  <a:gd name="T45" fmla="*/ 3993 h 38"/>
                  <a:gd name="T46" fmla="*/ 5808 w 81"/>
                  <a:gd name="T47" fmla="*/ 4114 h 38"/>
                  <a:gd name="T48" fmla="*/ 5687 w 81"/>
                  <a:gd name="T49" fmla="*/ 4114 h 38"/>
                  <a:gd name="T50" fmla="*/ 2057 w 81"/>
                  <a:gd name="T51" fmla="*/ 4114 h 38"/>
                  <a:gd name="T52" fmla="*/ 1452 w 81"/>
                  <a:gd name="T53" fmla="*/ 3630 h 38"/>
                  <a:gd name="T54" fmla="*/ 242 w 81"/>
                  <a:gd name="T55" fmla="*/ 2299 h 38"/>
                  <a:gd name="T56" fmla="*/ 847 w 81"/>
                  <a:gd name="T57" fmla="*/ 363 h 38"/>
                  <a:gd name="T58" fmla="*/ 2299 w 81"/>
                  <a:gd name="T59" fmla="*/ 242 h 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1"/>
                  <a:gd name="T91" fmla="*/ 0 h 38"/>
                  <a:gd name="T92" fmla="*/ 81 w 81"/>
                  <a:gd name="T93" fmla="*/ 38 h 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1" h="38">
                    <a:moveTo>
                      <a:pt x="19" y="2"/>
                    </a:moveTo>
                    <a:cubicBezTo>
                      <a:pt x="19" y="2"/>
                      <a:pt x="25" y="2"/>
                      <a:pt x="25" y="2"/>
                    </a:cubicBezTo>
                    <a:cubicBezTo>
                      <a:pt x="26" y="2"/>
                      <a:pt x="28" y="1"/>
                      <a:pt x="30" y="1"/>
                    </a:cubicBezTo>
                    <a:cubicBezTo>
                      <a:pt x="31" y="0"/>
                      <a:pt x="31" y="1"/>
                      <a:pt x="32" y="1"/>
                    </a:cubicBezTo>
                    <a:cubicBezTo>
                      <a:pt x="32" y="1"/>
                      <a:pt x="34" y="0"/>
                      <a:pt x="36" y="1"/>
                    </a:cubicBezTo>
                    <a:cubicBezTo>
                      <a:pt x="37" y="1"/>
                      <a:pt x="39" y="2"/>
                      <a:pt x="39" y="2"/>
                    </a:cubicBezTo>
                    <a:cubicBezTo>
                      <a:pt x="39" y="2"/>
                      <a:pt x="40" y="1"/>
                      <a:pt x="42" y="1"/>
                    </a:cubicBezTo>
                    <a:cubicBezTo>
                      <a:pt x="43" y="2"/>
                      <a:pt x="45" y="2"/>
                      <a:pt x="46" y="3"/>
                    </a:cubicBezTo>
                    <a:cubicBezTo>
                      <a:pt x="46" y="4"/>
                      <a:pt x="47" y="4"/>
                      <a:pt x="48" y="4"/>
                    </a:cubicBezTo>
                    <a:cubicBezTo>
                      <a:pt x="49" y="4"/>
                      <a:pt x="51" y="4"/>
                      <a:pt x="52" y="5"/>
                    </a:cubicBezTo>
                    <a:cubicBezTo>
                      <a:pt x="53" y="6"/>
                      <a:pt x="55" y="6"/>
                      <a:pt x="55" y="7"/>
                    </a:cubicBezTo>
                    <a:cubicBezTo>
                      <a:pt x="56" y="7"/>
                      <a:pt x="59" y="8"/>
                      <a:pt x="60" y="10"/>
                    </a:cubicBezTo>
                    <a:cubicBezTo>
                      <a:pt x="60" y="10"/>
                      <a:pt x="65" y="12"/>
                      <a:pt x="66" y="12"/>
                    </a:cubicBezTo>
                    <a:cubicBezTo>
                      <a:pt x="67" y="12"/>
                      <a:pt x="70" y="13"/>
                      <a:pt x="71" y="15"/>
                    </a:cubicBezTo>
                    <a:cubicBezTo>
                      <a:pt x="73" y="16"/>
                      <a:pt x="77" y="21"/>
                      <a:pt x="78" y="22"/>
                    </a:cubicBezTo>
                    <a:cubicBezTo>
                      <a:pt x="78" y="22"/>
                      <a:pt x="81" y="30"/>
                      <a:pt x="77" y="34"/>
                    </a:cubicBezTo>
                    <a:cubicBezTo>
                      <a:pt x="77" y="34"/>
                      <a:pt x="76" y="35"/>
                      <a:pt x="75" y="35"/>
                    </a:cubicBezTo>
                    <a:cubicBezTo>
                      <a:pt x="73" y="34"/>
                      <a:pt x="71" y="30"/>
                      <a:pt x="66" y="30"/>
                    </a:cubicBezTo>
                    <a:cubicBezTo>
                      <a:pt x="61" y="29"/>
                      <a:pt x="57" y="29"/>
                      <a:pt x="55" y="31"/>
                    </a:cubicBezTo>
                    <a:cubicBezTo>
                      <a:pt x="53" y="33"/>
                      <a:pt x="52" y="34"/>
                      <a:pt x="52" y="34"/>
                    </a:cubicBezTo>
                    <a:lnTo>
                      <a:pt x="51" y="33"/>
                    </a:lnTo>
                    <a:cubicBezTo>
                      <a:pt x="51" y="33"/>
                      <a:pt x="51" y="34"/>
                      <a:pt x="50" y="34"/>
                    </a:cubicBezTo>
                    <a:cubicBezTo>
                      <a:pt x="50" y="34"/>
                      <a:pt x="49" y="33"/>
                      <a:pt x="49" y="33"/>
                    </a:cubicBezTo>
                    <a:lnTo>
                      <a:pt x="48" y="34"/>
                    </a:lnTo>
                    <a:cubicBezTo>
                      <a:pt x="48" y="34"/>
                      <a:pt x="48" y="34"/>
                      <a:pt x="47" y="34"/>
                    </a:cubicBezTo>
                    <a:cubicBezTo>
                      <a:pt x="46" y="34"/>
                      <a:pt x="30" y="38"/>
                      <a:pt x="17" y="34"/>
                    </a:cubicBezTo>
                    <a:cubicBezTo>
                      <a:pt x="17" y="34"/>
                      <a:pt x="13" y="31"/>
                      <a:pt x="12" y="30"/>
                    </a:cubicBezTo>
                    <a:cubicBezTo>
                      <a:pt x="10" y="29"/>
                      <a:pt x="4" y="25"/>
                      <a:pt x="2" y="19"/>
                    </a:cubicBezTo>
                    <a:cubicBezTo>
                      <a:pt x="0" y="13"/>
                      <a:pt x="6" y="4"/>
                      <a:pt x="7" y="3"/>
                    </a:cubicBezTo>
                    <a:cubicBezTo>
                      <a:pt x="9" y="2"/>
                      <a:pt x="17" y="1"/>
                      <a:pt x="19" y="2"/>
                    </a:cubicBezTo>
                  </a:path>
                </a:pathLst>
              </a:custGeom>
              <a:solidFill>
                <a:srgbClr val="A2BACB"/>
              </a:solidFill>
              <a:ln w="0">
                <a:solidFill>
                  <a:srgbClr val="25221E"/>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15" name="Freeform 79"/>
              <p:cNvSpPr>
                <a:spLocks/>
              </p:cNvSpPr>
              <p:nvPr/>
            </p:nvSpPr>
            <p:spPr bwMode="gray">
              <a:xfrm>
                <a:off x="814" y="1199"/>
                <a:ext cx="319" cy="154"/>
              </a:xfrm>
              <a:custGeom>
                <a:avLst/>
                <a:gdLst>
                  <a:gd name="T0" fmla="*/ 3509 w 29"/>
                  <a:gd name="T1" fmla="*/ 1452 h 14"/>
                  <a:gd name="T2" fmla="*/ 3388 w 29"/>
                  <a:gd name="T3" fmla="*/ 1573 h 14"/>
                  <a:gd name="T4" fmla="*/ 3146 w 29"/>
                  <a:gd name="T5" fmla="*/ 1210 h 14"/>
                  <a:gd name="T6" fmla="*/ 2178 w 29"/>
                  <a:gd name="T7" fmla="*/ 847 h 14"/>
                  <a:gd name="T8" fmla="*/ 968 w 29"/>
                  <a:gd name="T9" fmla="*/ 968 h 14"/>
                  <a:gd name="T10" fmla="*/ 605 w 29"/>
                  <a:gd name="T11" fmla="*/ 1210 h 14"/>
                  <a:gd name="T12" fmla="*/ 968 w 29"/>
                  <a:gd name="T13" fmla="*/ 605 h 14"/>
                  <a:gd name="T14" fmla="*/ 1331 w 29"/>
                  <a:gd name="T15" fmla="*/ 242 h 14"/>
                  <a:gd name="T16" fmla="*/ 726 w 29"/>
                  <a:gd name="T17" fmla="*/ 847 h 14"/>
                  <a:gd name="T18" fmla="*/ 484 w 29"/>
                  <a:gd name="T19" fmla="*/ 1210 h 14"/>
                  <a:gd name="T20" fmla="*/ 363 w 29"/>
                  <a:gd name="T21" fmla="*/ 726 h 14"/>
                  <a:gd name="T22" fmla="*/ 847 w 29"/>
                  <a:gd name="T23" fmla="*/ 0 h 14"/>
                  <a:gd name="T24" fmla="*/ 363 w 29"/>
                  <a:gd name="T25" fmla="*/ 847 h 14"/>
                  <a:gd name="T26" fmla="*/ 242 w 29"/>
                  <a:gd name="T27" fmla="*/ 1089 h 14"/>
                  <a:gd name="T28" fmla="*/ 242 w 29"/>
                  <a:gd name="T29" fmla="*/ 363 h 14"/>
                  <a:gd name="T30" fmla="*/ 242 w 29"/>
                  <a:gd name="T31" fmla="*/ 484 h 14"/>
                  <a:gd name="T32" fmla="*/ 121 w 29"/>
                  <a:gd name="T33" fmla="*/ 1210 h 14"/>
                  <a:gd name="T34" fmla="*/ 242 w 29"/>
                  <a:gd name="T35" fmla="*/ 1331 h 14"/>
                  <a:gd name="T36" fmla="*/ 121 w 29"/>
                  <a:gd name="T37" fmla="*/ 1331 h 14"/>
                  <a:gd name="T38" fmla="*/ 242 w 29"/>
                  <a:gd name="T39" fmla="*/ 1452 h 14"/>
                  <a:gd name="T40" fmla="*/ 484 w 29"/>
                  <a:gd name="T41" fmla="*/ 1573 h 14"/>
                  <a:gd name="T42" fmla="*/ 484 w 29"/>
                  <a:gd name="T43" fmla="*/ 1573 h 14"/>
                  <a:gd name="T44" fmla="*/ 1331 w 29"/>
                  <a:gd name="T45" fmla="*/ 1089 h 14"/>
                  <a:gd name="T46" fmla="*/ 2299 w 29"/>
                  <a:gd name="T47" fmla="*/ 1089 h 14"/>
                  <a:gd name="T48" fmla="*/ 3146 w 29"/>
                  <a:gd name="T49" fmla="*/ 1694 h 14"/>
                  <a:gd name="T50" fmla="*/ 3388 w 29"/>
                  <a:gd name="T51" fmla="*/ 1694 h 14"/>
                  <a:gd name="T52" fmla="*/ 3509 w 29"/>
                  <a:gd name="T53" fmla="*/ 1452 h 1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9"/>
                  <a:gd name="T82" fmla="*/ 0 h 14"/>
                  <a:gd name="T83" fmla="*/ 29 w 29"/>
                  <a:gd name="T84" fmla="*/ 14 h 1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9" h="14">
                    <a:moveTo>
                      <a:pt x="29" y="12"/>
                    </a:moveTo>
                    <a:cubicBezTo>
                      <a:pt x="29" y="12"/>
                      <a:pt x="29" y="13"/>
                      <a:pt x="28" y="13"/>
                    </a:cubicBezTo>
                    <a:cubicBezTo>
                      <a:pt x="27" y="12"/>
                      <a:pt x="26" y="10"/>
                      <a:pt x="26" y="10"/>
                    </a:cubicBezTo>
                    <a:cubicBezTo>
                      <a:pt x="24" y="9"/>
                      <a:pt x="25" y="7"/>
                      <a:pt x="18" y="7"/>
                    </a:cubicBezTo>
                    <a:cubicBezTo>
                      <a:pt x="11" y="6"/>
                      <a:pt x="10" y="7"/>
                      <a:pt x="8" y="8"/>
                    </a:cubicBezTo>
                    <a:cubicBezTo>
                      <a:pt x="7" y="8"/>
                      <a:pt x="5" y="10"/>
                      <a:pt x="5" y="10"/>
                    </a:cubicBezTo>
                    <a:cubicBezTo>
                      <a:pt x="5" y="9"/>
                      <a:pt x="7" y="5"/>
                      <a:pt x="8" y="5"/>
                    </a:cubicBezTo>
                    <a:cubicBezTo>
                      <a:pt x="9" y="4"/>
                      <a:pt x="12" y="2"/>
                      <a:pt x="11" y="2"/>
                    </a:cubicBezTo>
                    <a:cubicBezTo>
                      <a:pt x="10" y="3"/>
                      <a:pt x="7" y="5"/>
                      <a:pt x="6" y="7"/>
                    </a:cubicBezTo>
                    <a:cubicBezTo>
                      <a:pt x="5" y="8"/>
                      <a:pt x="5" y="10"/>
                      <a:pt x="4" y="10"/>
                    </a:cubicBezTo>
                    <a:cubicBezTo>
                      <a:pt x="3" y="9"/>
                      <a:pt x="3" y="7"/>
                      <a:pt x="3" y="6"/>
                    </a:cubicBezTo>
                    <a:cubicBezTo>
                      <a:pt x="4" y="5"/>
                      <a:pt x="8" y="0"/>
                      <a:pt x="7" y="0"/>
                    </a:cubicBezTo>
                    <a:cubicBezTo>
                      <a:pt x="7" y="0"/>
                      <a:pt x="3" y="5"/>
                      <a:pt x="3" y="7"/>
                    </a:cubicBezTo>
                    <a:cubicBezTo>
                      <a:pt x="3" y="9"/>
                      <a:pt x="3" y="9"/>
                      <a:pt x="2" y="9"/>
                    </a:cubicBezTo>
                    <a:cubicBezTo>
                      <a:pt x="1" y="9"/>
                      <a:pt x="2" y="4"/>
                      <a:pt x="2" y="3"/>
                    </a:cubicBezTo>
                    <a:cubicBezTo>
                      <a:pt x="3" y="3"/>
                      <a:pt x="2" y="3"/>
                      <a:pt x="2" y="4"/>
                    </a:cubicBezTo>
                    <a:cubicBezTo>
                      <a:pt x="1" y="5"/>
                      <a:pt x="1" y="8"/>
                      <a:pt x="1" y="10"/>
                    </a:cubicBezTo>
                    <a:cubicBezTo>
                      <a:pt x="2" y="11"/>
                      <a:pt x="3" y="11"/>
                      <a:pt x="2" y="11"/>
                    </a:cubicBezTo>
                    <a:cubicBezTo>
                      <a:pt x="2" y="12"/>
                      <a:pt x="1" y="12"/>
                      <a:pt x="1" y="11"/>
                    </a:cubicBezTo>
                    <a:cubicBezTo>
                      <a:pt x="0" y="11"/>
                      <a:pt x="1" y="12"/>
                      <a:pt x="2" y="12"/>
                    </a:cubicBezTo>
                    <a:cubicBezTo>
                      <a:pt x="3" y="12"/>
                      <a:pt x="4" y="12"/>
                      <a:pt x="4" y="13"/>
                    </a:cubicBezTo>
                    <a:cubicBezTo>
                      <a:pt x="4" y="14"/>
                      <a:pt x="4" y="13"/>
                      <a:pt x="4" y="13"/>
                    </a:cubicBezTo>
                    <a:cubicBezTo>
                      <a:pt x="4" y="13"/>
                      <a:pt x="7" y="10"/>
                      <a:pt x="11" y="9"/>
                    </a:cubicBezTo>
                    <a:cubicBezTo>
                      <a:pt x="14" y="8"/>
                      <a:pt x="19" y="9"/>
                      <a:pt x="19" y="9"/>
                    </a:cubicBezTo>
                    <a:cubicBezTo>
                      <a:pt x="20" y="10"/>
                      <a:pt x="23" y="10"/>
                      <a:pt x="26" y="14"/>
                    </a:cubicBezTo>
                    <a:cubicBezTo>
                      <a:pt x="26" y="14"/>
                      <a:pt x="27" y="14"/>
                      <a:pt x="28" y="14"/>
                    </a:cubicBezTo>
                    <a:cubicBezTo>
                      <a:pt x="29" y="13"/>
                      <a:pt x="29" y="12"/>
                      <a:pt x="29" y="12"/>
                    </a:cubicBezTo>
                  </a:path>
                </a:pathLst>
              </a:custGeom>
              <a:solidFill>
                <a:srgbClr val="92A6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16" name="Freeform 80"/>
              <p:cNvSpPr>
                <a:spLocks/>
              </p:cNvSpPr>
              <p:nvPr/>
            </p:nvSpPr>
            <p:spPr bwMode="gray">
              <a:xfrm>
                <a:off x="330" y="1034"/>
                <a:ext cx="682" cy="253"/>
              </a:xfrm>
              <a:custGeom>
                <a:avLst/>
                <a:gdLst>
                  <a:gd name="T0" fmla="*/ 6776 w 62"/>
                  <a:gd name="T1" fmla="*/ 2783 h 23"/>
                  <a:gd name="T2" fmla="*/ 6655 w 62"/>
                  <a:gd name="T3" fmla="*/ 2541 h 23"/>
                  <a:gd name="T4" fmla="*/ 6050 w 62"/>
                  <a:gd name="T5" fmla="*/ 2057 h 23"/>
                  <a:gd name="T6" fmla="*/ 3388 w 62"/>
                  <a:gd name="T7" fmla="*/ 1573 h 23"/>
                  <a:gd name="T8" fmla="*/ 847 w 62"/>
                  <a:gd name="T9" fmla="*/ 1331 h 23"/>
                  <a:gd name="T10" fmla="*/ 363 w 62"/>
                  <a:gd name="T11" fmla="*/ 0 h 23"/>
                  <a:gd name="T12" fmla="*/ 847 w 62"/>
                  <a:gd name="T13" fmla="*/ 0 h 23"/>
                  <a:gd name="T14" fmla="*/ 968 w 62"/>
                  <a:gd name="T15" fmla="*/ 726 h 23"/>
                  <a:gd name="T16" fmla="*/ 3751 w 62"/>
                  <a:gd name="T17" fmla="*/ 968 h 23"/>
                  <a:gd name="T18" fmla="*/ 6776 w 62"/>
                  <a:gd name="T19" fmla="*/ 1573 h 23"/>
                  <a:gd name="T20" fmla="*/ 7381 w 62"/>
                  <a:gd name="T21" fmla="*/ 2783 h 23"/>
                  <a:gd name="T22" fmla="*/ 6776 w 62"/>
                  <a:gd name="T23" fmla="*/ 2783 h 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2"/>
                  <a:gd name="T37" fmla="*/ 0 h 23"/>
                  <a:gd name="T38" fmla="*/ 62 w 62"/>
                  <a:gd name="T39" fmla="*/ 23 h 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2" h="23">
                    <a:moveTo>
                      <a:pt x="56" y="23"/>
                    </a:moveTo>
                    <a:cubicBezTo>
                      <a:pt x="56" y="23"/>
                      <a:pt x="55" y="22"/>
                      <a:pt x="55" y="21"/>
                    </a:cubicBezTo>
                    <a:cubicBezTo>
                      <a:pt x="55" y="20"/>
                      <a:pt x="52" y="17"/>
                      <a:pt x="50" y="17"/>
                    </a:cubicBezTo>
                    <a:cubicBezTo>
                      <a:pt x="47" y="17"/>
                      <a:pt x="30" y="14"/>
                      <a:pt x="28" y="13"/>
                    </a:cubicBezTo>
                    <a:cubicBezTo>
                      <a:pt x="25" y="12"/>
                      <a:pt x="8" y="11"/>
                      <a:pt x="7" y="11"/>
                    </a:cubicBezTo>
                    <a:cubicBezTo>
                      <a:pt x="6" y="12"/>
                      <a:pt x="0" y="10"/>
                      <a:pt x="3" y="0"/>
                    </a:cubicBezTo>
                    <a:lnTo>
                      <a:pt x="7" y="0"/>
                    </a:lnTo>
                    <a:cubicBezTo>
                      <a:pt x="7" y="0"/>
                      <a:pt x="5" y="6"/>
                      <a:pt x="8" y="6"/>
                    </a:cubicBezTo>
                    <a:cubicBezTo>
                      <a:pt x="11" y="6"/>
                      <a:pt x="31" y="8"/>
                      <a:pt x="31" y="8"/>
                    </a:cubicBezTo>
                    <a:cubicBezTo>
                      <a:pt x="31" y="8"/>
                      <a:pt x="55" y="12"/>
                      <a:pt x="56" y="13"/>
                    </a:cubicBezTo>
                    <a:cubicBezTo>
                      <a:pt x="57" y="14"/>
                      <a:pt x="62" y="17"/>
                      <a:pt x="61" y="23"/>
                    </a:cubicBezTo>
                    <a:lnTo>
                      <a:pt x="56" y="23"/>
                    </a:lnTo>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17" name="Freeform 81"/>
              <p:cNvSpPr>
                <a:spLocks/>
              </p:cNvSpPr>
              <p:nvPr/>
            </p:nvSpPr>
            <p:spPr bwMode="gray">
              <a:xfrm>
                <a:off x="341" y="1023"/>
                <a:ext cx="605" cy="275"/>
              </a:xfrm>
              <a:custGeom>
                <a:avLst/>
                <a:gdLst>
                  <a:gd name="T0" fmla="*/ 6655 w 55"/>
                  <a:gd name="T1" fmla="*/ 2904 h 25"/>
                  <a:gd name="T2" fmla="*/ 6534 w 55"/>
                  <a:gd name="T3" fmla="*/ 2541 h 25"/>
                  <a:gd name="T4" fmla="*/ 6292 w 55"/>
                  <a:gd name="T5" fmla="*/ 2178 h 25"/>
                  <a:gd name="T6" fmla="*/ 5808 w 55"/>
                  <a:gd name="T7" fmla="*/ 2057 h 25"/>
                  <a:gd name="T8" fmla="*/ 4840 w 55"/>
                  <a:gd name="T9" fmla="*/ 1936 h 25"/>
                  <a:gd name="T10" fmla="*/ 3509 w 55"/>
                  <a:gd name="T11" fmla="*/ 1815 h 25"/>
                  <a:gd name="T12" fmla="*/ 2178 w 55"/>
                  <a:gd name="T13" fmla="*/ 1573 h 25"/>
                  <a:gd name="T14" fmla="*/ 1694 w 55"/>
                  <a:gd name="T15" fmla="*/ 1452 h 25"/>
                  <a:gd name="T16" fmla="*/ 1089 w 55"/>
                  <a:gd name="T17" fmla="*/ 1452 h 25"/>
                  <a:gd name="T18" fmla="*/ 605 w 55"/>
                  <a:gd name="T19" fmla="*/ 1331 h 25"/>
                  <a:gd name="T20" fmla="*/ 242 w 55"/>
                  <a:gd name="T21" fmla="*/ 1210 h 25"/>
                  <a:gd name="T22" fmla="*/ 121 w 55"/>
                  <a:gd name="T23" fmla="*/ 605 h 25"/>
                  <a:gd name="T24" fmla="*/ 242 w 55"/>
                  <a:gd name="T25" fmla="*/ 121 h 25"/>
                  <a:gd name="T26" fmla="*/ 121 w 55"/>
                  <a:gd name="T27" fmla="*/ 121 h 25"/>
                  <a:gd name="T28" fmla="*/ 0 w 55"/>
                  <a:gd name="T29" fmla="*/ 605 h 25"/>
                  <a:gd name="T30" fmla="*/ 121 w 55"/>
                  <a:gd name="T31" fmla="*/ 1210 h 25"/>
                  <a:gd name="T32" fmla="*/ 484 w 55"/>
                  <a:gd name="T33" fmla="*/ 1694 h 25"/>
                  <a:gd name="T34" fmla="*/ 968 w 55"/>
                  <a:gd name="T35" fmla="*/ 1694 h 25"/>
                  <a:gd name="T36" fmla="*/ 1694 w 55"/>
                  <a:gd name="T37" fmla="*/ 1815 h 25"/>
                  <a:gd name="T38" fmla="*/ 2178 w 55"/>
                  <a:gd name="T39" fmla="*/ 1936 h 25"/>
                  <a:gd name="T40" fmla="*/ 3388 w 55"/>
                  <a:gd name="T41" fmla="*/ 2057 h 25"/>
                  <a:gd name="T42" fmla="*/ 4719 w 55"/>
                  <a:gd name="T43" fmla="*/ 2299 h 25"/>
                  <a:gd name="T44" fmla="*/ 5687 w 55"/>
                  <a:gd name="T45" fmla="*/ 2420 h 25"/>
                  <a:gd name="T46" fmla="*/ 6050 w 55"/>
                  <a:gd name="T47" fmla="*/ 2420 h 25"/>
                  <a:gd name="T48" fmla="*/ 6292 w 55"/>
                  <a:gd name="T49" fmla="*/ 2662 h 25"/>
                  <a:gd name="T50" fmla="*/ 6413 w 55"/>
                  <a:gd name="T51" fmla="*/ 3025 h 25"/>
                  <a:gd name="T52" fmla="*/ 6655 w 55"/>
                  <a:gd name="T53" fmla="*/ 2904 h 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5"/>
                  <a:gd name="T82" fmla="*/ 0 h 25"/>
                  <a:gd name="T83" fmla="*/ 55 w 55"/>
                  <a:gd name="T84" fmla="*/ 25 h 2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5" h="25">
                    <a:moveTo>
                      <a:pt x="55" y="24"/>
                    </a:moveTo>
                    <a:cubicBezTo>
                      <a:pt x="55" y="24"/>
                      <a:pt x="54" y="22"/>
                      <a:pt x="54" y="21"/>
                    </a:cubicBezTo>
                    <a:cubicBezTo>
                      <a:pt x="54" y="20"/>
                      <a:pt x="53" y="18"/>
                      <a:pt x="52" y="18"/>
                    </a:cubicBezTo>
                    <a:cubicBezTo>
                      <a:pt x="50" y="18"/>
                      <a:pt x="49" y="17"/>
                      <a:pt x="48" y="17"/>
                    </a:cubicBezTo>
                    <a:cubicBezTo>
                      <a:pt x="47" y="17"/>
                      <a:pt x="43" y="16"/>
                      <a:pt x="40" y="16"/>
                    </a:cubicBezTo>
                    <a:cubicBezTo>
                      <a:pt x="36" y="16"/>
                      <a:pt x="30" y="15"/>
                      <a:pt x="29" y="15"/>
                    </a:cubicBezTo>
                    <a:cubicBezTo>
                      <a:pt x="28" y="14"/>
                      <a:pt x="21" y="13"/>
                      <a:pt x="18" y="13"/>
                    </a:cubicBezTo>
                    <a:cubicBezTo>
                      <a:pt x="15" y="13"/>
                      <a:pt x="15" y="12"/>
                      <a:pt x="14" y="12"/>
                    </a:cubicBezTo>
                    <a:cubicBezTo>
                      <a:pt x="12" y="12"/>
                      <a:pt x="11" y="12"/>
                      <a:pt x="9" y="12"/>
                    </a:cubicBezTo>
                    <a:cubicBezTo>
                      <a:pt x="7" y="12"/>
                      <a:pt x="6" y="11"/>
                      <a:pt x="5" y="11"/>
                    </a:cubicBezTo>
                    <a:cubicBezTo>
                      <a:pt x="4" y="11"/>
                      <a:pt x="3" y="11"/>
                      <a:pt x="2" y="10"/>
                    </a:cubicBezTo>
                    <a:cubicBezTo>
                      <a:pt x="2" y="10"/>
                      <a:pt x="1" y="8"/>
                      <a:pt x="1" y="5"/>
                    </a:cubicBezTo>
                    <a:cubicBezTo>
                      <a:pt x="1" y="3"/>
                      <a:pt x="2" y="1"/>
                      <a:pt x="2" y="1"/>
                    </a:cubicBezTo>
                    <a:cubicBezTo>
                      <a:pt x="2" y="1"/>
                      <a:pt x="2" y="0"/>
                      <a:pt x="1" y="1"/>
                    </a:cubicBezTo>
                    <a:cubicBezTo>
                      <a:pt x="1" y="1"/>
                      <a:pt x="0" y="4"/>
                      <a:pt x="0" y="5"/>
                    </a:cubicBezTo>
                    <a:cubicBezTo>
                      <a:pt x="0" y="6"/>
                      <a:pt x="0" y="8"/>
                      <a:pt x="1" y="10"/>
                    </a:cubicBezTo>
                    <a:cubicBezTo>
                      <a:pt x="1" y="12"/>
                      <a:pt x="2" y="13"/>
                      <a:pt x="4" y="14"/>
                    </a:cubicBezTo>
                    <a:cubicBezTo>
                      <a:pt x="6" y="14"/>
                      <a:pt x="7" y="14"/>
                      <a:pt x="8" y="14"/>
                    </a:cubicBezTo>
                    <a:cubicBezTo>
                      <a:pt x="9" y="14"/>
                      <a:pt x="13" y="15"/>
                      <a:pt x="14" y="15"/>
                    </a:cubicBezTo>
                    <a:cubicBezTo>
                      <a:pt x="14" y="15"/>
                      <a:pt x="17" y="16"/>
                      <a:pt x="18" y="16"/>
                    </a:cubicBezTo>
                    <a:cubicBezTo>
                      <a:pt x="18" y="16"/>
                      <a:pt x="26" y="17"/>
                      <a:pt x="28" y="17"/>
                    </a:cubicBezTo>
                    <a:cubicBezTo>
                      <a:pt x="30" y="18"/>
                      <a:pt x="36" y="19"/>
                      <a:pt x="39" y="19"/>
                    </a:cubicBezTo>
                    <a:cubicBezTo>
                      <a:pt x="41" y="19"/>
                      <a:pt x="46" y="20"/>
                      <a:pt x="47" y="20"/>
                    </a:cubicBezTo>
                    <a:cubicBezTo>
                      <a:pt x="48" y="21"/>
                      <a:pt x="49" y="20"/>
                      <a:pt x="50" y="20"/>
                    </a:cubicBezTo>
                    <a:cubicBezTo>
                      <a:pt x="51" y="21"/>
                      <a:pt x="52" y="22"/>
                      <a:pt x="52" y="22"/>
                    </a:cubicBezTo>
                    <a:cubicBezTo>
                      <a:pt x="52" y="23"/>
                      <a:pt x="53" y="25"/>
                      <a:pt x="53" y="25"/>
                    </a:cubicBezTo>
                    <a:lnTo>
                      <a:pt x="55" y="24"/>
                    </a:lnTo>
                  </a:path>
                </a:pathLst>
              </a:custGeom>
              <a:solidFill>
                <a:srgbClr val="0054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18" name="Freeform 82"/>
              <p:cNvSpPr>
                <a:spLocks/>
              </p:cNvSpPr>
              <p:nvPr/>
            </p:nvSpPr>
            <p:spPr bwMode="gray">
              <a:xfrm>
                <a:off x="759" y="1265"/>
                <a:ext cx="308" cy="693"/>
              </a:xfrm>
              <a:custGeom>
                <a:avLst/>
                <a:gdLst>
                  <a:gd name="T0" fmla="*/ 968 w 28"/>
                  <a:gd name="T1" fmla="*/ 1089 h 63"/>
                  <a:gd name="T2" fmla="*/ 1210 w 28"/>
                  <a:gd name="T3" fmla="*/ 847 h 63"/>
                  <a:gd name="T4" fmla="*/ 3388 w 28"/>
                  <a:gd name="T5" fmla="*/ 1815 h 63"/>
                  <a:gd name="T6" fmla="*/ 3267 w 28"/>
                  <a:gd name="T7" fmla="*/ 2299 h 63"/>
                  <a:gd name="T8" fmla="*/ 2420 w 28"/>
                  <a:gd name="T9" fmla="*/ 3993 h 63"/>
                  <a:gd name="T10" fmla="*/ 1815 w 28"/>
                  <a:gd name="T11" fmla="*/ 6050 h 63"/>
                  <a:gd name="T12" fmla="*/ 1936 w 28"/>
                  <a:gd name="T13" fmla="*/ 6655 h 63"/>
                  <a:gd name="T14" fmla="*/ 0 w 28"/>
                  <a:gd name="T15" fmla="*/ 7018 h 63"/>
                  <a:gd name="T16" fmla="*/ 121 w 28"/>
                  <a:gd name="T17" fmla="*/ 6776 h 63"/>
                  <a:gd name="T18" fmla="*/ 242 w 28"/>
                  <a:gd name="T19" fmla="*/ 5808 h 63"/>
                  <a:gd name="T20" fmla="*/ 363 w 28"/>
                  <a:gd name="T21" fmla="*/ 4114 h 63"/>
                  <a:gd name="T22" fmla="*/ 484 w 28"/>
                  <a:gd name="T23" fmla="*/ 2420 h 63"/>
                  <a:gd name="T24" fmla="*/ 968 w 28"/>
                  <a:gd name="T25" fmla="*/ 1089 h 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63"/>
                  <a:gd name="T41" fmla="*/ 28 w 28"/>
                  <a:gd name="T42" fmla="*/ 63 h 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63">
                    <a:moveTo>
                      <a:pt x="8" y="9"/>
                    </a:moveTo>
                    <a:cubicBezTo>
                      <a:pt x="8" y="9"/>
                      <a:pt x="9" y="8"/>
                      <a:pt x="10" y="7"/>
                    </a:cubicBezTo>
                    <a:cubicBezTo>
                      <a:pt x="10" y="7"/>
                      <a:pt x="25" y="0"/>
                      <a:pt x="28" y="15"/>
                    </a:cubicBezTo>
                    <a:cubicBezTo>
                      <a:pt x="28" y="15"/>
                      <a:pt x="27" y="18"/>
                      <a:pt x="27" y="19"/>
                    </a:cubicBezTo>
                    <a:cubicBezTo>
                      <a:pt x="27" y="20"/>
                      <a:pt x="22" y="31"/>
                      <a:pt x="20" y="33"/>
                    </a:cubicBezTo>
                    <a:cubicBezTo>
                      <a:pt x="19" y="34"/>
                      <a:pt x="15" y="48"/>
                      <a:pt x="15" y="50"/>
                    </a:cubicBezTo>
                    <a:cubicBezTo>
                      <a:pt x="15" y="53"/>
                      <a:pt x="16" y="55"/>
                      <a:pt x="16" y="55"/>
                    </a:cubicBezTo>
                    <a:cubicBezTo>
                      <a:pt x="16" y="55"/>
                      <a:pt x="1" y="63"/>
                      <a:pt x="0" y="58"/>
                    </a:cubicBezTo>
                    <a:cubicBezTo>
                      <a:pt x="0" y="58"/>
                      <a:pt x="1" y="57"/>
                      <a:pt x="1" y="56"/>
                    </a:cubicBezTo>
                    <a:cubicBezTo>
                      <a:pt x="1" y="55"/>
                      <a:pt x="1" y="51"/>
                      <a:pt x="2" y="48"/>
                    </a:cubicBezTo>
                    <a:cubicBezTo>
                      <a:pt x="4" y="44"/>
                      <a:pt x="3" y="36"/>
                      <a:pt x="3" y="34"/>
                    </a:cubicBezTo>
                    <a:cubicBezTo>
                      <a:pt x="3" y="33"/>
                      <a:pt x="3" y="24"/>
                      <a:pt x="4" y="20"/>
                    </a:cubicBezTo>
                    <a:cubicBezTo>
                      <a:pt x="5" y="17"/>
                      <a:pt x="4" y="16"/>
                      <a:pt x="8" y="9"/>
                    </a:cubicBezTo>
                  </a:path>
                </a:pathLst>
              </a:custGeom>
              <a:solidFill>
                <a:srgbClr val="EFEFEF"/>
              </a:solidFill>
              <a:ln w="0">
                <a:solidFill>
                  <a:srgbClr val="25221E"/>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19" name="Freeform 83"/>
              <p:cNvSpPr>
                <a:spLocks/>
              </p:cNvSpPr>
              <p:nvPr/>
            </p:nvSpPr>
            <p:spPr bwMode="gray">
              <a:xfrm>
                <a:off x="374" y="1012"/>
                <a:ext cx="660" cy="286"/>
              </a:xfrm>
              <a:custGeom>
                <a:avLst/>
                <a:gdLst>
                  <a:gd name="T0" fmla="*/ 484 w 60"/>
                  <a:gd name="T1" fmla="*/ 242 h 26"/>
                  <a:gd name="T2" fmla="*/ 363 w 60"/>
                  <a:gd name="T3" fmla="*/ 726 h 26"/>
                  <a:gd name="T4" fmla="*/ 847 w 60"/>
                  <a:gd name="T5" fmla="*/ 847 h 26"/>
                  <a:gd name="T6" fmla="*/ 1331 w 60"/>
                  <a:gd name="T7" fmla="*/ 847 h 26"/>
                  <a:gd name="T8" fmla="*/ 1694 w 60"/>
                  <a:gd name="T9" fmla="*/ 847 h 26"/>
                  <a:gd name="T10" fmla="*/ 2057 w 60"/>
                  <a:gd name="T11" fmla="*/ 847 h 26"/>
                  <a:gd name="T12" fmla="*/ 2420 w 60"/>
                  <a:gd name="T13" fmla="*/ 847 h 26"/>
                  <a:gd name="T14" fmla="*/ 2904 w 60"/>
                  <a:gd name="T15" fmla="*/ 847 h 26"/>
                  <a:gd name="T16" fmla="*/ 3267 w 60"/>
                  <a:gd name="T17" fmla="*/ 968 h 26"/>
                  <a:gd name="T18" fmla="*/ 3630 w 60"/>
                  <a:gd name="T19" fmla="*/ 1089 h 26"/>
                  <a:gd name="T20" fmla="*/ 4114 w 60"/>
                  <a:gd name="T21" fmla="*/ 1210 h 26"/>
                  <a:gd name="T22" fmla="*/ 4598 w 60"/>
                  <a:gd name="T23" fmla="*/ 1331 h 26"/>
                  <a:gd name="T24" fmla="*/ 4840 w 60"/>
                  <a:gd name="T25" fmla="*/ 1331 h 26"/>
                  <a:gd name="T26" fmla="*/ 5324 w 60"/>
                  <a:gd name="T27" fmla="*/ 1331 h 26"/>
                  <a:gd name="T28" fmla="*/ 5687 w 60"/>
                  <a:gd name="T29" fmla="*/ 1452 h 26"/>
                  <a:gd name="T30" fmla="*/ 6171 w 60"/>
                  <a:gd name="T31" fmla="*/ 1452 h 26"/>
                  <a:gd name="T32" fmla="*/ 6655 w 60"/>
                  <a:gd name="T33" fmla="*/ 1694 h 26"/>
                  <a:gd name="T34" fmla="*/ 7018 w 60"/>
                  <a:gd name="T35" fmla="*/ 1936 h 26"/>
                  <a:gd name="T36" fmla="*/ 7139 w 60"/>
                  <a:gd name="T37" fmla="*/ 2420 h 26"/>
                  <a:gd name="T38" fmla="*/ 7139 w 60"/>
                  <a:gd name="T39" fmla="*/ 2904 h 26"/>
                  <a:gd name="T40" fmla="*/ 7018 w 60"/>
                  <a:gd name="T41" fmla="*/ 3146 h 26"/>
                  <a:gd name="T42" fmla="*/ 6776 w 60"/>
                  <a:gd name="T43" fmla="*/ 3025 h 26"/>
                  <a:gd name="T44" fmla="*/ 6776 w 60"/>
                  <a:gd name="T45" fmla="*/ 2783 h 26"/>
                  <a:gd name="T46" fmla="*/ 6655 w 60"/>
                  <a:gd name="T47" fmla="*/ 2541 h 26"/>
                  <a:gd name="T48" fmla="*/ 6534 w 60"/>
                  <a:gd name="T49" fmla="*/ 2178 h 26"/>
                  <a:gd name="T50" fmla="*/ 6050 w 60"/>
                  <a:gd name="T51" fmla="*/ 1936 h 26"/>
                  <a:gd name="T52" fmla="*/ 5566 w 60"/>
                  <a:gd name="T53" fmla="*/ 1815 h 26"/>
                  <a:gd name="T54" fmla="*/ 5082 w 60"/>
                  <a:gd name="T55" fmla="*/ 1815 h 26"/>
                  <a:gd name="T56" fmla="*/ 4114 w 60"/>
                  <a:gd name="T57" fmla="*/ 1694 h 26"/>
                  <a:gd name="T58" fmla="*/ 3388 w 60"/>
                  <a:gd name="T59" fmla="*/ 1573 h 26"/>
                  <a:gd name="T60" fmla="*/ 2662 w 60"/>
                  <a:gd name="T61" fmla="*/ 1331 h 26"/>
                  <a:gd name="T62" fmla="*/ 2178 w 60"/>
                  <a:gd name="T63" fmla="*/ 1331 h 26"/>
                  <a:gd name="T64" fmla="*/ 1936 w 60"/>
                  <a:gd name="T65" fmla="*/ 1210 h 26"/>
                  <a:gd name="T66" fmla="*/ 1452 w 60"/>
                  <a:gd name="T67" fmla="*/ 1210 h 26"/>
                  <a:gd name="T68" fmla="*/ 1089 w 60"/>
                  <a:gd name="T69" fmla="*/ 1210 h 26"/>
                  <a:gd name="T70" fmla="*/ 847 w 60"/>
                  <a:gd name="T71" fmla="*/ 1210 h 26"/>
                  <a:gd name="T72" fmla="*/ 242 w 60"/>
                  <a:gd name="T73" fmla="*/ 968 h 26"/>
                  <a:gd name="T74" fmla="*/ 121 w 60"/>
                  <a:gd name="T75" fmla="*/ 363 h 26"/>
                  <a:gd name="T76" fmla="*/ 484 w 60"/>
                  <a:gd name="T77" fmla="*/ 242 h 2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0"/>
                  <a:gd name="T118" fmla="*/ 0 h 26"/>
                  <a:gd name="T119" fmla="*/ 60 w 60"/>
                  <a:gd name="T120" fmla="*/ 26 h 2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0" h="26">
                    <a:moveTo>
                      <a:pt x="4" y="2"/>
                    </a:moveTo>
                    <a:cubicBezTo>
                      <a:pt x="4" y="3"/>
                      <a:pt x="3" y="6"/>
                      <a:pt x="3" y="6"/>
                    </a:cubicBezTo>
                    <a:cubicBezTo>
                      <a:pt x="4" y="6"/>
                      <a:pt x="6" y="6"/>
                      <a:pt x="7" y="7"/>
                    </a:cubicBezTo>
                    <a:cubicBezTo>
                      <a:pt x="7" y="7"/>
                      <a:pt x="9" y="8"/>
                      <a:pt x="11" y="7"/>
                    </a:cubicBezTo>
                    <a:cubicBezTo>
                      <a:pt x="12" y="6"/>
                      <a:pt x="13" y="6"/>
                      <a:pt x="14" y="7"/>
                    </a:cubicBezTo>
                    <a:cubicBezTo>
                      <a:pt x="14" y="7"/>
                      <a:pt x="16" y="7"/>
                      <a:pt x="17" y="7"/>
                    </a:cubicBezTo>
                    <a:cubicBezTo>
                      <a:pt x="18" y="8"/>
                      <a:pt x="19" y="8"/>
                      <a:pt x="20" y="7"/>
                    </a:cubicBezTo>
                    <a:cubicBezTo>
                      <a:pt x="21" y="7"/>
                      <a:pt x="22" y="6"/>
                      <a:pt x="24" y="7"/>
                    </a:cubicBezTo>
                    <a:cubicBezTo>
                      <a:pt x="25" y="8"/>
                      <a:pt x="27" y="8"/>
                      <a:pt x="27" y="8"/>
                    </a:cubicBezTo>
                    <a:cubicBezTo>
                      <a:pt x="28" y="9"/>
                      <a:pt x="29" y="9"/>
                      <a:pt x="30" y="9"/>
                    </a:cubicBezTo>
                    <a:cubicBezTo>
                      <a:pt x="31" y="10"/>
                      <a:pt x="32" y="10"/>
                      <a:pt x="34" y="10"/>
                    </a:cubicBezTo>
                    <a:cubicBezTo>
                      <a:pt x="36" y="9"/>
                      <a:pt x="38" y="11"/>
                      <a:pt x="38" y="11"/>
                    </a:cubicBezTo>
                    <a:cubicBezTo>
                      <a:pt x="38" y="11"/>
                      <a:pt x="39" y="11"/>
                      <a:pt x="40" y="11"/>
                    </a:cubicBezTo>
                    <a:cubicBezTo>
                      <a:pt x="41" y="11"/>
                      <a:pt x="43" y="11"/>
                      <a:pt x="44" y="11"/>
                    </a:cubicBezTo>
                    <a:cubicBezTo>
                      <a:pt x="46" y="12"/>
                      <a:pt x="46" y="11"/>
                      <a:pt x="47" y="12"/>
                    </a:cubicBezTo>
                    <a:cubicBezTo>
                      <a:pt x="48" y="12"/>
                      <a:pt x="50" y="11"/>
                      <a:pt x="51" y="12"/>
                    </a:cubicBezTo>
                    <a:cubicBezTo>
                      <a:pt x="52" y="13"/>
                      <a:pt x="54" y="14"/>
                      <a:pt x="55" y="14"/>
                    </a:cubicBezTo>
                    <a:cubicBezTo>
                      <a:pt x="56" y="14"/>
                      <a:pt x="57" y="14"/>
                      <a:pt x="58" y="16"/>
                    </a:cubicBezTo>
                    <a:cubicBezTo>
                      <a:pt x="59" y="18"/>
                      <a:pt x="59" y="18"/>
                      <a:pt x="59" y="20"/>
                    </a:cubicBezTo>
                    <a:cubicBezTo>
                      <a:pt x="60" y="21"/>
                      <a:pt x="59" y="24"/>
                      <a:pt x="59" y="24"/>
                    </a:cubicBezTo>
                    <a:cubicBezTo>
                      <a:pt x="58" y="25"/>
                      <a:pt x="58" y="26"/>
                      <a:pt x="58" y="26"/>
                    </a:cubicBezTo>
                    <a:cubicBezTo>
                      <a:pt x="58" y="26"/>
                      <a:pt x="56" y="25"/>
                      <a:pt x="56" y="25"/>
                    </a:cubicBezTo>
                    <a:cubicBezTo>
                      <a:pt x="55" y="25"/>
                      <a:pt x="56" y="23"/>
                      <a:pt x="56" y="23"/>
                    </a:cubicBezTo>
                    <a:cubicBezTo>
                      <a:pt x="56" y="23"/>
                      <a:pt x="56" y="21"/>
                      <a:pt x="55" y="21"/>
                    </a:cubicBezTo>
                    <a:cubicBezTo>
                      <a:pt x="55" y="20"/>
                      <a:pt x="55" y="18"/>
                      <a:pt x="54" y="18"/>
                    </a:cubicBezTo>
                    <a:cubicBezTo>
                      <a:pt x="53" y="17"/>
                      <a:pt x="51" y="17"/>
                      <a:pt x="50" y="16"/>
                    </a:cubicBezTo>
                    <a:cubicBezTo>
                      <a:pt x="48" y="15"/>
                      <a:pt x="47" y="15"/>
                      <a:pt x="46" y="15"/>
                    </a:cubicBezTo>
                    <a:cubicBezTo>
                      <a:pt x="45" y="15"/>
                      <a:pt x="43" y="14"/>
                      <a:pt x="42" y="15"/>
                    </a:cubicBezTo>
                    <a:cubicBezTo>
                      <a:pt x="40" y="15"/>
                      <a:pt x="35" y="14"/>
                      <a:pt x="34" y="14"/>
                    </a:cubicBezTo>
                    <a:cubicBezTo>
                      <a:pt x="33" y="14"/>
                      <a:pt x="29" y="13"/>
                      <a:pt x="28" y="13"/>
                    </a:cubicBezTo>
                    <a:cubicBezTo>
                      <a:pt x="27" y="12"/>
                      <a:pt x="24" y="11"/>
                      <a:pt x="22" y="11"/>
                    </a:cubicBezTo>
                    <a:cubicBezTo>
                      <a:pt x="20" y="11"/>
                      <a:pt x="19" y="10"/>
                      <a:pt x="18" y="11"/>
                    </a:cubicBezTo>
                    <a:cubicBezTo>
                      <a:pt x="17" y="11"/>
                      <a:pt x="16" y="10"/>
                      <a:pt x="16" y="10"/>
                    </a:cubicBezTo>
                    <a:cubicBezTo>
                      <a:pt x="15" y="10"/>
                      <a:pt x="12" y="10"/>
                      <a:pt x="12" y="10"/>
                    </a:cubicBezTo>
                    <a:cubicBezTo>
                      <a:pt x="11" y="9"/>
                      <a:pt x="10" y="9"/>
                      <a:pt x="9" y="10"/>
                    </a:cubicBezTo>
                    <a:cubicBezTo>
                      <a:pt x="8" y="10"/>
                      <a:pt x="7" y="10"/>
                      <a:pt x="7" y="10"/>
                    </a:cubicBezTo>
                    <a:cubicBezTo>
                      <a:pt x="6" y="10"/>
                      <a:pt x="4" y="8"/>
                      <a:pt x="2" y="8"/>
                    </a:cubicBezTo>
                    <a:cubicBezTo>
                      <a:pt x="1" y="8"/>
                      <a:pt x="0" y="5"/>
                      <a:pt x="1" y="3"/>
                    </a:cubicBezTo>
                    <a:cubicBezTo>
                      <a:pt x="2" y="0"/>
                      <a:pt x="4" y="2"/>
                      <a:pt x="4" y="2"/>
                    </a:cubicBezTo>
                  </a:path>
                </a:pathLst>
              </a:custGeom>
              <a:solidFill>
                <a:srgbClr val="0054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20" name="Freeform 84"/>
              <p:cNvSpPr>
                <a:spLocks/>
              </p:cNvSpPr>
              <p:nvPr/>
            </p:nvSpPr>
            <p:spPr bwMode="gray">
              <a:xfrm>
                <a:off x="847" y="1221"/>
                <a:ext cx="253" cy="220"/>
              </a:xfrm>
              <a:custGeom>
                <a:avLst/>
                <a:gdLst>
                  <a:gd name="T0" fmla="*/ 2783 w 23"/>
                  <a:gd name="T1" fmla="*/ 1452 h 20"/>
                  <a:gd name="T2" fmla="*/ 2420 w 23"/>
                  <a:gd name="T3" fmla="*/ 2299 h 20"/>
                  <a:gd name="T4" fmla="*/ 363 w 23"/>
                  <a:gd name="T5" fmla="*/ 1331 h 20"/>
                  <a:gd name="T6" fmla="*/ 0 w 23"/>
                  <a:gd name="T7" fmla="*/ 1452 h 20"/>
                  <a:gd name="T8" fmla="*/ 242 w 23"/>
                  <a:gd name="T9" fmla="*/ 1210 h 20"/>
                  <a:gd name="T10" fmla="*/ 2783 w 23"/>
                  <a:gd name="T11" fmla="*/ 1452 h 20"/>
                  <a:gd name="T12" fmla="*/ 0 60000 65536"/>
                  <a:gd name="T13" fmla="*/ 0 60000 65536"/>
                  <a:gd name="T14" fmla="*/ 0 60000 65536"/>
                  <a:gd name="T15" fmla="*/ 0 60000 65536"/>
                  <a:gd name="T16" fmla="*/ 0 60000 65536"/>
                  <a:gd name="T17" fmla="*/ 0 60000 65536"/>
                  <a:gd name="T18" fmla="*/ 0 w 23"/>
                  <a:gd name="T19" fmla="*/ 0 h 20"/>
                  <a:gd name="T20" fmla="*/ 23 w 23"/>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23" h="20">
                    <a:moveTo>
                      <a:pt x="23" y="12"/>
                    </a:moveTo>
                    <a:cubicBezTo>
                      <a:pt x="23" y="12"/>
                      <a:pt x="21" y="17"/>
                      <a:pt x="20" y="19"/>
                    </a:cubicBezTo>
                    <a:cubicBezTo>
                      <a:pt x="20" y="20"/>
                      <a:pt x="16" y="10"/>
                      <a:pt x="3" y="11"/>
                    </a:cubicBezTo>
                    <a:cubicBezTo>
                      <a:pt x="3" y="11"/>
                      <a:pt x="0" y="13"/>
                      <a:pt x="0" y="12"/>
                    </a:cubicBezTo>
                    <a:cubicBezTo>
                      <a:pt x="1" y="12"/>
                      <a:pt x="2" y="10"/>
                      <a:pt x="2" y="10"/>
                    </a:cubicBezTo>
                    <a:cubicBezTo>
                      <a:pt x="2" y="10"/>
                      <a:pt x="10" y="0"/>
                      <a:pt x="23" y="12"/>
                    </a:cubicBezTo>
                  </a:path>
                </a:pathLst>
              </a:custGeom>
              <a:solidFill>
                <a:srgbClr val="005490"/>
              </a:solidFill>
              <a:ln w="0">
                <a:solidFill>
                  <a:srgbClr val="25221E"/>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21" name="Freeform 85"/>
              <p:cNvSpPr>
                <a:spLocks/>
              </p:cNvSpPr>
              <p:nvPr/>
            </p:nvSpPr>
            <p:spPr bwMode="gray">
              <a:xfrm>
                <a:off x="363" y="363"/>
                <a:ext cx="198" cy="121"/>
              </a:xfrm>
              <a:custGeom>
                <a:avLst/>
                <a:gdLst>
                  <a:gd name="T0" fmla="*/ 2057 w 18"/>
                  <a:gd name="T1" fmla="*/ 242 h 11"/>
                  <a:gd name="T2" fmla="*/ 2178 w 18"/>
                  <a:gd name="T3" fmla="*/ 726 h 11"/>
                  <a:gd name="T4" fmla="*/ 1331 w 18"/>
                  <a:gd name="T5" fmla="*/ 847 h 11"/>
                  <a:gd name="T6" fmla="*/ 1452 w 18"/>
                  <a:gd name="T7" fmla="*/ 1210 h 11"/>
                  <a:gd name="T8" fmla="*/ 1089 w 18"/>
                  <a:gd name="T9" fmla="*/ 1210 h 11"/>
                  <a:gd name="T10" fmla="*/ 968 w 18"/>
                  <a:gd name="T11" fmla="*/ 968 h 11"/>
                  <a:gd name="T12" fmla="*/ 484 w 18"/>
                  <a:gd name="T13" fmla="*/ 1089 h 11"/>
                  <a:gd name="T14" fmla="*/ 605 w 18"/>
                  <a:gd name="T15" fmla="*/ 1210 h 11"/>
                  <a:gd name="T16" fmla="*/ 121 w 18"/>
                  <a:gd name="T17" fmla="*/ 1331 h 11"/>
                  <a:gd name="T18" fmla="*/ 0 w 18"/>
                  <a:gd name="T19" fmla="*/ 847 h 11"/>
                  <a:gd name="T20" fmla="*/ 363 w 18"/>
                  <a:gd name="T21" fmla="*/ 726 h 11"/>
                  <a:gd name="T22" fmla="*/ 484 w 18"/>
                  <a:gd name="T23" fmla="*/ 847 h 11"/>
                  <a:gd name="T24" fmla="*/ 847 w 18"/>
                  <a:gd name="T25" fmla="*/ 726 h 11"/>
                  <a:gd name="T26" fmla="*/ 726 w 18"/>
                  <a:gd name="T27" fmla="*/ 121 h 11"/>
                  <a:gd name="T28" fmla="*/ 1089 w 18"/>
                  <a:gd name="T29" fmla="*/ 0 h 11"/>
                  <a:gd name="T30" fmla="*/ 2057 w 18"/>
                  <a:gd name="T31" fmla="*/ 242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
                  <a:gd name="T49" fmla="*/ 0 h 11"/>
                  <a:gd name="T50" fmla="*/ 18 w 18"/>
                  <a:gd name="T51" fmla="*/ 11 h 1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 h="11">
                    <a:moveTo>
                      <a:pt x="17" y="2"/>
                    </a:moveTo>
                    <a:lnTo>
                      <a:pt x="18" y="6"/>
                    </a:lnTo>
                    <a:lnTo>
                      <a:pt x="11" y="7"/>
                    </a:lnTo>
                    <a:lnTo>
                      <a:pt x="12" y="10"/>
                    </a:lnTo>
                    <a:lnTo>
                      <a:pt x="9" y="10"/>
                    </a:lnTo>
                    <a:lnTo>
                      <a:pt x="8" y="8"/>
                    </a:lnTo>
                    <a:lnTo>
                      <a:pt x="4" y="9"/>
                    </a:lnTo>
                    <a:lnTo>
                      <a:pt x="5" y="10"/>
                    </a:lnTo>
                    <a:lnTo>
                      <a:pt x="1" y="11"/>
                    </a:lnTo>
                    <a:lnTo>
                      <a:pt x="0" y="7"/>
                    </a:lnTo>
                    <a:lnTo>
                      <a:pt x="3" y="6"/>
                    </a:lnTo>
                    <a:lnTo>
                      <a:pt x="4" y="7"/>
                    </a:lnTo>
                    <a:lnTo>
                      <a:pt x="7" y="6"/>
                    </a:lnTo>
                    <a:lnTo>
                      <a:pt x="6" y="1"/>
                    </a:lnTo>
                    <a:lnTo>
                      <a:pt x="9" y="0"/>
                    </a:lnTo>
                    <a:lnTo>
                      <a:pt x="17" y="2"/>
                    </a:lnTo>
                  </a:path>
                </a:pathLst>
              </a:custGeom>
              <a:solidFill>
                <a:srgbClr val="0054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22" name="Freeform 86"/>
              <p:cNvSpPr>
                <a:spLocks/>
              </p:cNvSpPr>
              <p:nvPr/>
            </p:nvSpPr>
            <p:spPr bwMode="gray">
              <a:xfrm>
                <a:off x="539" y="385"/>
                <a:ext cx="44" cy="55"/>
              </a:xfrm>
              <a:custGeom>
                <a:avLst/>
                <a:gdLst>
                  <a:gd name="T0" fmla="*/ 33 w 44"/>
                  <a:gd name="T1" fmla="*/ 55 h 55"/>
                  <a:gd name="T2" fmla="*/ 44 w 44"/>
                  <a:gd name="T3" fmla="*/ 33 h 55"/>
                  <a:gd name="T4" fmla="*/ 33 w 44"/>
                  <a:gd name="T5" fmla="*/ 0 h 55"/>
                  <a:gd name="T6" fmla="*/ 0 w 44"/>
                  <a:gd name="T7" fmla="*/ 11 h 55"/>
                  <a:gd name="T8" fmla="*/ 11 w 44"/>
                  <a:gd name="T9" fmla="*/ 44 h 55"/>
                  <a:gd name="T10" fmla="*/ 33 w 44"/>
                  <a:gd name="T11" fmla="*/ 55 h 55"/>
                  <a:gd name="T12" fmla="*/ 0 60000 65536"/>
                  <a:gd name="T13" fmla="*/ 0 60000 65536"/>
                  <a:gd name="T14" fmla="*/ 0 60000 65536"/>
                  <a:gd name="T15" fmla="*/ 0 60000 65536"/>
                  <a:gd name="T16" fmla="*/ 0 60000 65536"/>
                  <a:gd name="T17" fmla="*/ 0 60000 65536"/>
                  <a:gd name="T18" fmla="*/ 0 w 44"/>
                  <a:gd name="T19" fmla="*/ 0 h 55"/>
                  <a:gd name="T20" fmla="*/ 44 w 4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44" h="55">
                    <a:moveTo>
                      <a:pt x="33" y="55"/>
                    </a:moveTo>
                    <a:lnTo>
                      <a:pt x="44" y="33"/>
                    </a:lnTo>
                    <a:lnTo>
                      <a:pt x="33" y="0"/>
                    </a:lnTo>
                    <a:lnTo>
                      <a:pt x="0" y="11"/>
                    </a:lnTo>
                    <a:lnTo>
                      <a:pt x="11" y="44"/>
                    </a:lnTo>
                    <a:lnTo>
                      <a:pt x="33" y="5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23" name="Freeform 87"/>
              <p:cNvSpPr>
                <a:spLocks/>
              </p:cNvSpPr>
              <p:nvPr/>
            </p:nvSpPr>
            <p:spPr bwMode="gray">
              <a:xfrm>
                <a:off x="462" y="407"/>
                <a:ext cx="110" cy="55"/>
              </a:xfrm>
              <a:custGeom>
                <a:avLst/>
                <a:gdLst>
                  <a:gd name="T0" fmla="*/ 0 w 110"/>
                  <a:gd name="T1" fmla="*/ 44 h 55"/>
                  <a:gd name="T2" fmla="*/ 33 w 110"/>
                  <a:gd name="T3" fmla="*/ 55 h 55"/>
                  <a:gd name="T4" fmla="*/ 110 w 110"/>
                  <a:gd name="T5" fmla="*/ 33 h 55"/>
                  <a:gd name="T6" fmla="*/ 99 w 110"/>
                  <a:gd name="T7" fmla="*/ 0 h 55"/>
                  <a:gd name="T8" fmla="*/ 22 w 110"/>
                  <a:gd name="T9" fmla="*/ 22 h 55"/>
                  <a:gd name="T10" fmla="*/ 0 w 110"/>
                  <a:gd name="T11" fmla="*/ 44 h 55"/>
                  <a:gd name="T12" fmla="*/ 0 60000 65536"/>
                  <a:gd name="T13" fmla="*/ 0 60000 65536"/>
                  <a:gd name="T14" fmla="*/ 0 60000 65536"/>
                  <a:gd name="T15" fmla="*/ 0 60000 65536"/>
                  <a:gd name="T16" fmla="*/ 0 60000 65536"/>
                  <a:gd name="T17" fmla="*/ 0 60000 65536"/>
                  <a:gd name="T18" fmla="*/ 0 w 110"/>
                  <a:gd name="T19" fmla="*/ 0 h 55"/>
                  <a:gd name="T20" fmla="*/ 110 w 110"/>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110" h="55">
                    <a:moveTo>
                      <a:pt x="0" y="44"/>
                    </a:moveTo>
                    <a:lnTo>
                      <a:pt x="33" y="55"/>
                    </a:lnTo>
                    <a:lnTo>
                      <a:pt x="110" y="33"/>
                    </a:lnTo>
                    <a:lnTo>
                      <a:pt x="99" y="0"/>
                    </a:lnTo>
                    <a:lnTo>
                      <a:pt x="22" y="22"/>
                    </a:lnTo>
                    <a:lnTo>
                      <a:pt x="0" y="4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24" name="Freeform 88"/>
              <p:cNvSpPr>
                <a:spLocks/>
              </p:cNvSpPr>
              <p:nvPr/>
            </p:nvSpPr>
            <p:spPr bwMode="gray">
              <a:xfrm>
                <a:off x="462" y="440"/>
                <a:ext cx="55" cy="55"/>
              </a:xfrm>
              <a:custGeom>
                <a:avLst/>
                <a:gdLst>
                  <a:gd name="T0" fmla="*/ 33 w 55"/>
                  <a:gd name="T1" fmla="*/ 55 h 55"/>
                  <a:gd name="T2" fmla="*/ 55 w 55"/>
                  <a:gd name="T3" fmla="*/ 22 h 55"/>
                  <a:gd name="T4" fmla="*/ 44 w 55"/>
                  <a:gd name="T5" fmla="*/ 0 h 55"/>
                  <a:gd name="T6" fmla="*/ 0 w 55"/>
                  <a:gd name="T7" fmla="*/ 11 h 55"/>
                  <a:gd name="T8" fmla="*/ 11 w 55"/>
                  <a:gd name="T9" fmla="*/ 33 h 55"/>
                  <a:gd name="T10" fmla="*/ 33 w 55"/>
                  <a:gd name="T11" fmla="*/ 55 h 55"/>
                  <a:gd name="T12" fmla="*/ 0 60000 65536"/>
                  <a:gd name="T13" fmla="*/ 0 60000 65536"/>
                  <a:gd name="T14" fmla="*/ 0 60000 65536"/>
                  <a:gd name="T15" fmla="*/ 0 60000 65536"/>
                  <a:gd name="T16" fmla="*/ 0 60000 65536"/>
                  <a:gd name="T17" fmla="*/ 0 60000 65536"/>
                  <a:gd name="T18" fmla="*/ 0 w 55"/>
                  <a:gd name="T19" fmla="*/ 0 h 55"/>
                  <a:gd name="T20" fmla="*/ 55 w 55"/>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55" h="55">
                    <a:moveTo>
                      <a:pt x="33" y="55"/>
                    </a:moveTo>
                    <a:lnTo>
                      <a:pt x="55" y="22"/>
                    </a:lnTo>
                    <a:lnTo>
                      <a:pt x="44" y="0"/>
                    </a:lnTo>
                    <a:lnTo>
                      <a:pt x="0" y="11"/>
                    </a:lnTo>
                    <a:lnTo>
                      <a:pt x="11" y="33"/>
                    </a:lnTo>
                    <a:lnTo>
                      <a:pt x="33" y="5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25" name="Freeform 89"/>
              <p:cNvSpPr>
                <a:spLocks/>
              </p:cNvSpPr>
              <p:nvPr/>
            </p:nvSpPr>
            <p:spPr bwMode="gray">
              <a:xfrm>
                <a:off x="440" y="451"/>
                <a:ext cx="55" cy="44"/>
              </a:xfrm>
              <a:custGeom>
                <a:avLst/>
                <a:gdLst>
                  <a:gd name="T0" fmla="*/ 0 w 55"/>
                  <a:gd name="T1" fmla="*/ 33 h 44"/>
                  <a:gd name="T2" fmla="*/ 22 w 55"/>
                  <a:gd name="T3" fmla="*/ 44 h 44"/>
                  <a:gd name="T4" fmla="*/ 55 w 55"/>
                  <a:gd name="T5" fmla="*/ 44 h 44"/>
                  <a:gd name="T6" fmla="*/ 44 w 55"/>
                  <a:gd name="T7" fmla="*/ 0 h 44"/>
                  <a:gd name="T8" fmla="*/ 11 w 55"/>
                  <a:gd name="T9" fmla="*/ 0 h 44"/>
                  <a:gd name="T10" fmla="*/ 0 w 55"/>
                  <a:gd name="T11" fmla="*/ 33 h 44"/>
                  <a:gd name="T12" fmla="*/ 0 60000 65536"/>
                  <a:gd name="T13" fmla="*/ 0 60000 65536"/>
                  <a:gd name="T14" fmla="*/ 0 60000 65536"/>
                  <a:gd name="T15" fmla="*/ 0 60000 65536"/>
                  <a:gd name="T16" fmla="*/ 0 60000 65536"/>
                  <a:gd name="T17" fmla="*/ 0 60000 65536"/>
                  <a:gd name="T18" fmla="*/ 0 w 55"/>
                  <a:gd name="T19" fmla="*/ 0 h 44"/>
                  <a:gd name="T20" fmla="*/ 55 w 55"/>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55" h="44">
                    <a:moveTo>
                      <a:pt x="0" y="33"/>
                    </a:moveTo>
                    <a:lnTo>
                      <a:pt x="22" y="44"/>
                    </a:lnTo>
                    <a:lnTo>
                      <a:pt x="55" y="44"/>
                    </a:lnTo>
                    <a:lnTo>
                      <a:pt x="44" y="0"/>
                    </a:lnTo>
                    <a:lnTo>
                      <a:pt x="11" y="0"/>
                    </a:lnTo>
                    <a:lnTo>
                      <a:pt x="0" y="33"/>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26" name="Freeform 90"/>
              <p:cNvSpPr>
                <a:spLocks/>
              </p:cNvSpPr>
              <p:nvPr/>
            </p:nvSpPr>
            <p:spPr bwMode="gray">
              <a:xfrm>
                <a:off x="429" y="429"/>
                <a:ext cx="55" cy="55"/>
              </a:xfrm>
              <a:custGeom>
                <a:avLst/>
                <a:gdLst>
                  <a:gd name="T0" fmla="*/ 22 w 55"/>
                  <a:gd name="T1" fmla="*/ 0 h 55"/>
                  <a:gd name="T2" fmla="*/ 0 w 55"/>
                  <a:gd name="T3" fmla="*/ 33 h 55"/>
                  <a:gd name="T4" fmla="*/ 11 w 55"/>
                  <a:gd name="T5" fmla="*/ 55 h 55"/>
                  <a:gd name="T6" fmla="*/ 55 w 55"/>
                  <a:gd name="T7" fmla="*/ 44 h 55"/>
                  <a:gd name="T8" fmla="*/ 44 w 55"/>
                  <a:gd name="T9" fmla="*/ 22 h 55"/>
                  <a:gd name="T10" fmla="*/ 22 w 55"/>
                  <a:gd name="T11" fmla="*/ 0 h 55"/>
                  <a:gd name="T12" fmla="*/ 0 60000 65536"/>
                  <a:gd name="T13" fmla="*/ 0 60000 65536"/>
                  <a:gd name="T14" fmla="*/ 0 60000 65536"/>
                  <a:gd name="T15" fmla="*/ 0 60000 65536"/>
                  <a:gd name="T16" fmla="*/ 0 60000 65536"/>
                  <a:gd name="T17" fmla="*/ 0 60000 65536"/>
                  <a:gd name="T18" fmla="*/ 0 w 55"/>
                  <a:gd name="T19" fmla="*/ 0 h 55"/>
                  <a:gd name="T20" fmla="*/ 55 w 55"/>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55" h="55">
                    <a:moveTo>
                      <a:pt x="22" y="0"/>
                    </a:moveTo>
                    <a:lnTo>
                      <a:pt x="0" y="33"/>
                    </a:lnTo>
                    <a:lnTo>
                      <a:pt x="11" y="55"/>
                    </a:lnTo>
                    <a:lnTo>
                      <a:pt x="55" y="44"/>
                    </a:lnTo>
                    <a:lnTo>
                      <a:pt x="44" y="22"/>
                    </a:lnTo>
                    <a:lnTo>
                      <a:pt x="22"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dirty="0">
                    <a:effectLst/>
                    <a:latin typeface="Calibri"/>
                    <a:ea typeface="Times New Roman"/>
                    <a:cs typeface="Times New Roman"/>
                  </a:rPr>
                  <a:t> </a:t>
                </a:r>
                <a:endParaRPr lang="pt-BR" sz="1100" dirty="0">
                  <a:effectLst/>
                  <a:latin typeface="Calibri"/>
                  <a:ea typeface="Calibri"/>
                  <a:cs typeface="Times New Roman"/>
                </a:endParaRPr>
              </a:p>
            </p:txBody>
          </p:sp>
          <p:sp>
            <p:nvSpPr>
              <p:cNvPr id="227" name="Freeform 91"/>
              <p:cNvSpPr>
                <a:spLocks/>
              </p:cNvSpPr>
              <p:nvPr/>
            </p:nvSpPr>
            <p:spPr bwMode="gray">
              <a:xfrm>
                <a:off x="396" y="429"/>
                <a:ext cx="66" cy="55"/>
              </a:xfrm>
              <a:custGeom>
                <a:avLst/>
                <a:gdLst>
                  <a:gd name="T0" fmla="*/ 0 w 66"/>
                  <a:gd name="T1" fmla="*/ 44 h 55"/>
                  <a:gd name="T2" fmla="*/ 22 w 66"/>
                  <a:gd name="T3" fmla="*/ 55 h 55"/>
                  <a:gd name="T4" fmla="*/ 66 w 66"/>
                  <a:gd name="T5" fmla="*/ 44 h 55"/>
                  <a:gd name="T6" fmla="*/ 55 w 66"/>
                  <a:gd name="T7" fmla="*/ 0 h 55"/>
                  <a:gd name="T8" fmla="*/ 11 w 66"/>
                  <a:gd name="T9" fmla="*/ 11 h 55"/>
                  <a:gd name="T10" fmla="*/ 0 w 66"/>
                  <a:gd name="T11" fmla="*/ 44 h 55"/>
                  <a:gd name="T12" fmla="*/ 0 60000 65536"/>
                  <a:gd name="T13" fmla="*/ 0 60000 65536"/>
                  <a:gd name="T14" fmla="*/ 0 60000 65536"/>
                  <a:gd name="T15" fmla="*/ 0 60000 65536"/>
                  <a:gd name="T16" fmla="*/ 0 60000 65536"/>
                  <a:gd name="T17" fmla="*/ 0 60000 65536"/>
                  <a:gd name="T18" fmla="*/ 0 w 66"/>
                  <a:gd name="T19" fmla="*/ 0 h 55"/>
                  <a:gd name="T20" fmla="*/ 66 w 66"/>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66" h="55">
                    <a:moveTo>
                      <a:pt x="0" y="44"/>
                    </a:moveTo>
                    <a:lnTo>
                      <a:pt x="22" y="55"/>
                    </a:lnTo>
                    <a:lnTo>
                      <a:pt x="66" y="44"/>
                    </a:lnTo>
                    <a:lnTo>
                      <a:pt x="55" y="0"/>
                    </a:lnTo>
                    <a:lnTo>
                      <a:pt x="11" y="11"/>
                    </a:lnTo>
                    <a:lnTo>
                      <a:pt x="0" y="4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28" name="Freeform 92"/>
              <p:cNvSpPr>
                <a:spLocks/>
              </p:cNvSpPr>
              <p:nvPr/>
            </p:nvSpPr>
            <p:spPr bwMode="gray">
              <a:xfrm>
                <a:off x="396" y="462"/>
                <a:ext cx="44" cy="33"/>
              </a:xfrm>
              <a:custGeom>
                <a:avLst/>
                <a:gdLst>
                  <a:gd name="T0" fmla="*/ 22 w 44"/>
                  <a:gd name="T1" fmla="*/ 33 h 33"/>
                  <a:gd name="T2" fmla="*/ 44 w 44"/>
                  <a:gd name="T3" fmla="*/ 11 h 33"/>
                  <a:gd name="T4" fmla="*/ 33 w 44"/>
                  <a:gd name="T5" fmla="*/ 0 h 33"/>
                  <a:gd name="T6" fmla="*/ 0 w 44"/>
                  <a:gd name="T7" fmla="*/ 11 h 33"/>
                  <a:gd name="T8" fmla="*/ 0 w 44"/>
                  <a:gd name="T9" fmla="*/ 22 h 33"/>
                  <a:gd name="T10" fmla="*/ 22 w 44"/>
                  <a:gd name="T11" fmla="*/ 33 h 33"/>
                  <a:gd name="T12" fmla="*/ 0 60000 65536"/>
                  <a:gd name="T13" fmla="*/ 0 60000 65536"/>
                  <a:gd name="T14" fmla="*/ 0 60000 65536"/>
                  <a:gd name="T15" fmla="*/ 0 60000 65536"/>
                  <a:gd name="T16" fmla="*/ 0 60000 65536"/>
                  <a:gd name="T17" fmla="*/ 0 60000 65536"/>
                  <a:gd name="T18" fmla="*/ 0 w 44"/>
                  <a:gd name="T19" fmla="*/ 0 h 33"/>
                  <a:gd name="T20" fmla="*/ 44 w 44"/>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44" h="33">
                    <a:moveTo>
                      <a:pt x="22" y="33"/>
                    </a:moveTo>
                    <a:lnTo>
                      <a:pt x="44" y="11"/>
                    </a:lnTo>
                    <a:lnTo>
                      <a:pt x="33" y="0"/>
                    </a:lnTo>
                    <a:lnTo>
                      <a:pt x="0" y="11"/>
                    </a:lnTo>
                    <a:lnTo>
                      <a:pt x="0" y="22"/>
                    </a:lnTo>
                    <a:lnTo>
                      <a:pt x="22" y="33"/>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29" name="Freeform 93"/>
              <p:cNvSpPr>
                <a:spLocks/>
              </p:cNvSpPr>
              <p:nvPr/>
            </p:nvSpPr>
            <p:spPr bwMode="gray">
              <a:xfrm>
                <a:off x="363" y="451"/>
                <a:ext cx="55" cy="55"/>
              </a:xfrm>
              <a:custGeom>
                <a:avLst/>
                <a:gdLst>
                  <a:gd name="T0" fmla="*/ 0 w 55"/>
                  <a:gd name="T1" fmla="*/ 44 h 55"/>
                  <a:gd name="T2" fmla="*/ 22 w 55"/>
                  <a:gd name="T3" fmla="*/ 55 h 55"/>
                  <a:gd name="T4" fmla="*/ 55 w 55"/>
                  <a:gd name="T5" fmla="*/ 44 h 55"/>
                  <a:gd name="T6" fmla="*/ 44 w 55"/>
                  <a:gd name="T7" fmla="*/ 0 h 55"/>
                  <a:gd name="T8" fmla="*/ 11 w 55"/>
                  <a:gd name="T9" fmla="*/ 11 h 55"/>
                  <a:gd name="T10" fmla="*/ 0 w 55"/>
                  <a:gd name="T11" fmla="*/ 44 h 55"/>
                  <a:gd name="T12" fmla="*/ 0 60000 65536"/>
                  <a:gd name="T13" fmla="*/ 0 60000 65536"/>
                  <a:gd name="T14" fmla="*/ 0 60000 65536"/>
                  <a:gd name="T15" fmla="*/ 0 60000 65536"/>
                  <a:gd name="T16" fmla="*/ 0 60000 65536"/>
                  <a:gd name="T17" fmla="*/ 0 60000 65536"/>
                  <a:gd name="T18" fmla="*/ 0 w 55"/>
                  <a:gd name="T19" fmla="*/ 0 h 55"/>
                  <a:gd name="T20" fmla="*/ 55 w 55"/>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55" h="55">
                    <a:moveTo>
                      <a:pt x="0" y="44"/>
                    </a:moveTo>
                    <a:lnTo>
                      <a:pt x="22" y="55"/>
                    </a:lnTo>
                    <a:lnTo>
                      <a:pt x="55" y="44"/>
                    </a:lnTo>
                    <a:lnTo>
                      <a:pt x="44" y="0"/>
                    </a:lnTo>
                    <a:lnTo>
                      <a:pt x="11" y="11"/>
                    </a:lnTo>
                    <a:lnTo>
                      <a:pt x="0" y="4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30" name="Freeform 94"/>
              <p:cNvSpPr>
                <a:spLocks/>
              </p:cNvSpPr>
              <p:nvPr/>
            </p:nvSpPr>
            <p:spPr bwMode="gray">
              <a:xfrm>
                <a:off x="341" y="418"/>
                <a:ext cx="55" cy="77"/>
              </a:xfrm>
              <a:custGeom>
                <a:avLst/>
                <a:gdLst>
                  <a:gd name="T0" fmla="*/ 11 w 55"/>
                  <a:gd name="T1" fmla="*/ 0 h 77"/>
                  <a:gd name="T2" fmla="*/ 0 w 55"/>
                  <a:gd name="T3" fmla="*/ 33 h 77"/>
                  <a:gd name="T4" fmla="*/ 22 w 55"/>
                  <a:gd name="T5" fmla="*/ 77 h 77"/>
                  <a:gd name="T6" fmla="*/ 55 w 55"/>
                  <a:gd name="T7" fmla="*/ 55 h 77"/>
                  <a:gd name="T8" fmla="*/ 44 w 55"/>
                  <a:gd name="T9" fmla="*/ 11 h 77"/>
                  <a:gd name="T10" fmla="*/ 11 w 55"/>
                  <a:gd name="T11" fmla="*/ 0 h 77"/>
                  <a:gd name="T12" fmla="*/ 0 60000 65536"/>
                  <a:gd name="T13" fmla="*/ 0 60000 65536"/>
                  <a:gd name="T14" fmla="*/ 0 60000 65536"/>
                  <a:gd name="T15" fmla="*/ 0 60000 65536"/>
                  <a:gd name="T16" fmla="*/ 0 60000 65536"/>
                  <a:gd name="T17" fmla="*/ 0 60000 65536"/>
                  <a:gd name="T18" fmla="*/ 0 w 55"/>
                  <a:gd name="T19" fmla="*/ 0 h 77"/>
                  <a:gd name="T20" fmla="*/ 55 w 55"/>
                  <a:gd name="T21" fmla="*/ 77 h 77"/>
                </a:gdLst>
                <a:ahLst/>
                <a:cxnLst>
                  <a:cxn ang="T12">
                    <a:pos x="T0" y="T1"/>
                  </a:cxn>
                  <a:cxn ang="T13">
                    <a:pos x="T2" y="T3"/>
                  </a:cxn>
                  <a:cxn ang="T14">
                    <a:pos x="T4" y="T5"/>
                  </a:cxn>
                  <a:cxn ang="T15">
                    <a:pos x="T6" y="T7"/>
                  </a:cxn>
                  <a:cxn ang="T16">
                    <a:pos x="T8" y="T9"/>
                  </a:cxn>
                  <a:cxn ang="T17">
                    <a:pos x="T10" y="T11"/>
                  </a:cxn>
                </a:cxnLst>
                <a:rect l="T18" t="T19" r="T20" b="T21"/>
                <a:pathLst>
                  <a:path w="55" h="77">
                    <a:moveTo>
                      <a:pt x="11" y="0"/>
                    </a:moveTo>
                    <a:lnTo>
                      <a:pt x="0" y="33"/>
                    </a:lnTo>
                    <a:lnTo>
                      <a:pt x="22" y="77"/>
                    </a:lnTo>
                    <a:lnTo>
                      <a:pt x="55" y="55"/>
                    </a:lnTo>
                    <a:lnTo>
                      <a:pt x="44" y="11"/>
                    </a:lnTo>
                    <a:lnTo>
                      <a:pt x="11"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31" name="Freeform 95"/>
              <p:cNvSpPr>
                <a:spLocks/>
              </p:cNvSpPr>
              <p:nvPr/>
            </p:nvSpPr>
            <p:spPr bwMode="gray">
              <a:xfrm>
                <a:off x="352" y="407"/>
                <a:ext cx="66" cy="55"/>
              </a:xfrm>
              <a:custGeom>
                <a:avLst/>
                <a:gdLst>
                  <a:gd name="T0" fmla="*/ 66 w 66"/>
                  <a:gd name="T1" fmla="*/ 11 h 55"/>
                  <a:gd name="T2" fmla="*/ 44 w 66"/>
                  <a:gd name="T3" fmla="*/ 0 h 55"/>
                  <a:gd name="T4" fmla="*/ 0 w 66"/>
                  <a:gd name="T5" fmla="*/ 11 h 55"/>
                  <a:gd name="T6" fmla="*/ 22 w 66"/>
                  <a:gd name="T7" fmla="*/ 55 h 55"/>
                  <a:gd name="T8" fmla="*/ 55 w 66"/>
                  <a:gd name="T9" fmla="*/ 44 h 55"/>
                  <a:gd name="T10" fmla="*/ 66 w 66"/>
                  <a:gd name="T11" fmla="*/ 11 h 55"/>
                  <a:gd name="T12" fmla="*/ 0 60000 65536"/>
                  <a:gd name="T13" fmla="*/ 0 60000 65536"/>
                  <a:gd name="T14" fmla="*/ 0 60000 65536"/>
                  <a:gd name="T15" fmla="*/ 0 60000 65536"/>
                  <a:gd name="T16" fmla="*/ 0 60000 65536"/>
                  <a:gd name="T17" fmla="*/ 0 60000 65536"/>
                  <a:gd name="T18" fmla="*/ 0 w 66"/>
                  <a:gd name="T19" fmla="*/ 0 h 55"/>
                  <a:gd name="T20" fmla="*/ 66 w 66"/>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66" h="55">
                    <a:moveTo>
                      <a:pt x="66" y="11"/>
                    </a:moveTo>
                    <a:lnTo>
                      <a:pt x="44" y="0"/>
                    </a:lnTo>
                    <a:lnTo>
                      <a:pt x="0" y="11"/>
                    </a:lnTo>
                    <a:lnTo>
                      <a:pt x="22" y="55"/>
                    </a:lnTo>
                    <a:lnTo>
                      <a:pt x="55" y="44"/>
                    </a:lnTo>
                    <a:lnTo>
                      <a:pt x="66" y="11"/>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32" name="Freeform 96"/>
              <p:cNvSpPr>
                <a:spLocks/>
              </p:cNvSpPr>
              <p:nvPr/>
            </p:nvSpPr>
            <p:spPr bwMode="gray">
              <a:xfrm>
                <a:off x="385" y="418"/>
                <a:ext cx="44" cy="44"/>
              </a:xfrm>
              <a:custGeom>
                <a:avLst/>
                <a:gdLst>
                  <a:gd name="T0" fmla="*/ 22 w 44"/>
                  <a:gd name="T1" fmla="*/ 44 h 44"/>
                  <a:gd name="T2" fmla="*/ 44 w 44"/>
                  <a:gd name="T3" fmla="*/ 11 h 44"/>
                  <a:gd name="T4" fmla="*/ 33 w 44"/>
                  <a:gd name="T5" fmla="*/ 0 h 44"/>
                  <a:gd name="T6" fmla="*/ 0 w 44"/>
                  <a:gd name="T7" fmla="*/ 22 h 44"/>
                  <a:gd name="T8" fmla="*/ 0 w 44"/>
                  <a:gd name="T9" fmla="*/ 33 h 44"/>
                  <a:gd name="T10" fmla="*/ 22 w 44"/>
                  <a:gd name="T11" fmla="*/ 44 h 44"/>
                  <a:gd name="T12" fmla="*/ 0 60000 65536"/>
                  <a:gd name="T13" fmla="*/ 0 60000 65536"/>
                  <a:gd name="T14" fmla="*/ 0 60000 65536"/>
                  <a:gd name="T15" fmla="*/ 0 60000 65536"/>
                  <a:gd name="T16" fmla="*/ 0 60000 65536"/>
                  <a:gd name="T17" fmla="*/ 0 60000 65536"/>
                  <a:gd name="T18" fmla="*/ 0 w 44"/>
                  <a:gd name="T19" fmla="*/ 0 h 44"/>
                  <a:gd name="T20" fmla="*/ 44 w 44"/>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44" h="44">
                    <a:moveTo>
                      <a:pt x="22" y="44"/>
                    </a:moveTo>
                    <a:lnTo>
                      <a:pt x="44" y="11"/>
                    </a:lnTo>
                    <a:lnTo>
                      <a:pt x="33" y="0"/>
                    </a:lnTo>
                    <a:lnTo>
                      <a:pt x="0" y="22"/>
                    </a:lnTo>
                    <a:lnTo>
                      <a:pt x="0" y="33"/>
                    </a:lnTo>
                    <a:lnTo>
                      <a:pt x="22" y="4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33" name="Freeform 97"/>
              <p:cNvSpPr>
                <a:spLocks/>
              </p:cNvSpPr>
              <p:nvPr/>
            </p:nvSpPr>
            <p:spPr bwMode="gray">
              <a:xfrm>
                <a:off x="396" y="407"/>
                <a:ext cx="66" cy="55"/>
              </a:xfrm>
              <a:custGeom>
                <a:avLst/>
                <a:gdLst>
                  <a:gd name="T0" fmla="*/ 66 w 66"/>
                  <a:gd name="T1" fmla="*/ 22 h 55"/>
                  <a:gd name="T2" fmla="*/ 44 w 66"/>
                  <a:gd name="T3" fmla="*/ 0 h 55"/>
                  <a:gd name="T4" fmla="*/ 0 w 66"/>
                  <a:gd name="T5" fmla="*/ 11 h 55"/>
                  <a:gd name="T6" fmla="*/ 11 w 66"/>
                  <a:gd name="T7" fmla="*/ 55 h 55"/>
                  <a:gd name="T8" fmla="*/ 55 w 66"/>
                  <a:gd name="T9" fmla="*/ 44 h 55"/>
                  <a:gd name="T10" fmla="*/ 66 w 66"/>
                  <a:gd name="T11" fmla="*/ 22 h 55"/>
                  <a:gd name="T12" fmla="*/ 0 60000 65536"/>
                  <a:gd name="T13" fmla="*/ 0 60000 65536"/>
                  <a:gd name="T14" fmla="*/ 0 60000 65536"/>
                  <a:gd name="T15" fmla="*/ 0 60000 65536"/>
                  <a:gd name="T16" fmla="*/ 0 60000 65536"/>
                  <a:gd name="T17" fmla="*/ 0 60000 65536"/>
                  <a:gd name="T18" fmla="*/ 0 w 66"/>
                  <a:gd name="T19" fmla="*/ 0 h 55"/>
                  <a:gd name="T20" fmla="*/ 66 w 66"/>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66" h="55">
                    <a:moveTo>
                      <a:pt x="66" y="22"/>
                    </a:moveTo>
                    <a:lnTo>
                      <a:pt x="44" y="0"/>
                    </a:lnTo>
                    <a:lnTo>
                      <a:pt x="0" y="11"/>
                    </a:lnTo>
                    <a:lnTo>
                      <a:pt x="11" y="55"/>
                    </a:lnTo>
                    <a:lnTo>
                      <a:pt x="55" y="44"/>
                    </a:lnTo>
                    <a:lnTo>
                      <a:pt x="66" y="22"/>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34" name="Freeform 98"/>
              <p:cNvSpPr>
                <a:spLocks/>
              </p:cNvSpPr>
              <p:nvPr/>
            </p:nvSpPr>
            <p:spPr bwMode="gray">
              <a:xfrm>
                <a:off x="407" y="352"/>
                <a:ext cx="55" cy="88"/>
              </a:xfrm>
              <a:custGeom>
                <a:avLst/>
                <a:gdLst>
                  <a:gd name="T0" fmla="*/ 22 w 55"/>
                  <a:gd name="T1" fmla="*/ 0 h 88"/>
                  <a:gd name="T2" fmla="*/ 0 w 55"/>
                  <a:gd name="T3" fmla="*/ 22 h 88"/>
                  <a:gd name="T4" fmla="*/ 11 w 55"/>
                  <a:gd name="T5" fmla="*/ 88 h 88"/>
                  <a:gd name="T6" fmla="*/ 55 w 55"/>
                  <a:gd name="T7" fmla="*/ 77 h 88"/>
                  <a:gd name="T8" fmla="*/ 44 w 55"/>
                  <a:gd name="T9" fmla="*/ 11 h 88"/>
                  <a:gd name="T10" fmla="*/ 22 w 55"/>
                  <a:gd name="T11" fmla="*/ 0 h 88"/>
                  <a:gd name="T12" fmla="*/ 0 60000 65536"/>
                  <a:gd name="T13" fmla="*/ 0 60000 65536"/>
                  <a:gd name="T14" fmla="*/ 0 60000 65536"/>
                  <a:gd name="T15" fmla="*/ 0 60000 65536"/>
                  <a:gd name="T16" fmla="*/ 0 60000 65536"/>
                  <a:gd name="T17" fmla="*/ 0 60000 65536"/>
                  <a:gd name="T18" fmla="*/ 0 w 55"/>
                  <a:gd name="T19" fmla="*/ 0 h 88"/>
                  <a:gd name="T20" fmla="*/ 55 w 55"/>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55" h="88">
                    <a:moveTo>
                      <a:pt x="22" y="0"/>
                    </a:moveTo>
                    <a:lnTo>
                      <a:pt x="0" y="22"/>
                    </a:lnTo>
                    <a:lnTo>
                      <a:pt x="11" y="88"/>
                    </a:lnTo>
                    <a:lnTo>
                      <a:pt x="55" y="77"/>
                    </a:lnTo>
                    <a:lnTo>
                      <a:pt x="44" y="11"/>
                    </a:lnTo>
                    <a:lnTo>
                      <a:pt x="22"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35" name="Freeform 99"/>
              <p:cNvSpPr>
                <a:spLocks/>
              </p:cNvSpPr>
              <p:nvPr/>
            </p:nvSpPr>
            <p:spPr bwMode="gray">
              <a:xfrm>
                <a:off x="429" y="341"/>
                <a:ext cx="44" cy="55"/>
              </a:xfrm>
              <a:custGeom>
                <a:avLst/>
                <a:gdLst>
                  <a:gd name="T0" fmla="*/ 44 w 44"/>
                  <a:gd name="T1" fmla="*/ 0 h 55"/>
                  <a:gd name="T2" fmla="*/ 33 w 44"/>
                  <a:gd name="T3" fmla="*/ 0 h 55"/>
                  <a:gd name="T4" fmla="*/ 0 w 44"/>
                  <a:gd name="T5" fmla="*/ 11 h 55"/>
                  <a:gd name="T6" fmla="*/ 0 w 44"/>
                  <a:gd name="T7" fmla="*/ 55 h 55"/>
                  <a:gd name="T8" fmla="*/ 44 w 44"/>
                  <a:gd name="T9" fmla="*/ 44 h 55"/>
                  <a:gd name="T10" fmla="*/ 44 w 44"/>
                  <a:gd name="T11" fmla="*/ 0 h 55"/>
                  <a:gd name="T12" fmla="*/ 0 60000 65536"/>
                  <a:gd name="T13" fmla="*/ 0 60000 65536"/>
                  <a:gd name="T14" fmla="*/ 0 60000 65536"/>
                  <a:gd name="T15" fmla="*/ 0 60000 65536"/>
                  <a:gd name="T16" fmla="*/ 0 60000 65536"/>
                  <a:gd name="T17" fmla="*/ 0 60000 65536"/>
                  <a:gd name="T18" fmla="*/ 0 w 44"/>
                  <a:gd name="T19" fmla="*/ 0 h 55"/>
                  <a:gd name="T20" fmla="*/ 44 w 4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44" h="55">
                    <a:moveTo>
                      <a:pt x="44" y="0"/>
                    </a:moveTo>
                    <a:lnTo>
                      <a:pt x="33" y="0"/>
                    </a:lnTo>
                    <a:lnTo>
                      <a:pt x="0" y="11"/>
                    </a:lnTo>
                    <a:lnTo>
                      <a:pt x="0" y="55"/>
                    </a:lnTo>
                    <a:lnTo>
                      <a:pt x="44" y="44"/>
                    </a:lnTo>
                    <a:lnTo>
                      <a:pt x="44"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36" name="Freeform 100"/>
              <p:cNvSpPr>
                <a:spLocks/>
              </p:cNvSpPr>
              <p:nvPr/>
            </p:nvSpPr>
            <p:spPr bwMode="gray">
              <a:xfrm>
                <a:off x="462" y="341"/>
                <a:ext cx="110" cy="66"/>
              </a:xfrm>
              <a:custGeom>
                <a:avLst/>
                <a:gdLst>
                  <a:gd name="T0" fmla="*/ 110 w 110"/>
                  <a:gd name="T1" fmla="*/ 44 h 66"/>
                  <a:gd name="T2" fmla="*/ 99 w 110"/>
                  <a:gd name="T3" fmla="*/ 22 h 66"/>
                  <a:gd name="T4" fmla="*/ 11 w 110"/>
                  <a:gd name="T5" fmla="*/ 0 h 66"/>
                  <a:gd name="T6" fmla="*/ 0 w 110"/>
                  <a:gd name="T7" fmla="*/ 44 h 66"/>
                  <a:gd name="T8" fmla="*/ 88 w 110"/>
                  <a:gd name="T9" fmla="*/ 66 h 66"/>
                  <a:gd name="T10" fmla="*/ 110 w 110"/>
                  <a:gd name="T11" fmla="*/ 44 h 66"/>
                  <a:gd name="T12" fmla="*/ 0 60000 65536"/>
                  <a:gd name="T13" fmla="*/ 0 60000 65536"/>
                  <a:gd name="T14" fmla="*/ 0 60000 65536"/>
                  <a:gd name="T15" fmla="*/ 0 60000 65536"/>
                  <a:gd name="T16" fmla="*/ 0 60000 65536"/>
                  <a:gd name="T17" fmla="*/ 0 60000 65536"/>
                  <a:gd name="T18" fmla="*/ 0 w 110"/>
                  <a:gd name="T19" fmla="*/ 0 h 66"/>
                  <a:gd name="T20" fmla="*/ 110 w 110"/>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110" h="66">
                    <a:moveTo>
                      <a:pt x="110" y="44"/>
                    </a:moveTo>
                    <a:lnTo>
                      <a:pt x="99" y="22"/>
                    </a:lnTo>
                    <a:lnTo>
                      <a:pt x="11" y="0"/>
                    </a:lnTo>
                    <a:lnTo>
                      <a:pt x="0" y="44"/>
                    </a:lnTo>
                    <a:lnTo>
                      <a:pt x="88" y="66"/>
                    </a:lnTo>
                    <a:lnTo>
                      <a:pt x="110" y="4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37" name="Freeform 101"/>
              <p:cNvSpPr>
                <a:spLocks/>
              </p:cNvSpPr>
              <p:nvPr/>
            </p:nvSpPr>
            <p:spPr bwMode="gray">
              <a:xfrm>
                <a:off x="1089" y="330"/>
                <a:ext cx="209" cy="121"/>
              </a:xfrm>
              <a:custGeom>
                <a:avLst/>
                <a:gdLst>
                  <a:gd name="T0" fmla="*/ 121 w 19"/>
                  <a:gd name="T1" fmla="*/ 121 h 11"/>
                  <a:gd name="T2" fmla="*/ 0 w 19"/>
                  <a:gd name="T3" fmla="*/ 484 h 11"/>
                  <a:gd name="T4" fmla="*/ 605 w 19"/>
                  <a:gd name="T5" fmla="*/ 1331 h 11"/>
                  <a:gd name="T6" fmla="*/ 1089 w 19"/>
                  <a:gd name="T7" fmla="*/ 1331 h 11"/>
                  <a:gd name="T8" fmla="*/ 1331 w 19"/>
                  <a:gd name="T9" fmla="*/ 726 h 11"/>
                  <a:gd name="T10" fmla="*/ 1694 w 19"/>
                  <a:gd name="T11" fmla="*/ 847 h 11"/>
                  <a:gd name="T12" fmla="*/ 1694 w 19"/>
                  <a:gd name="T13" fmla="*/ 968 h 11"/>
                  <a:gd name="T14" fmla="*/ 2057 w 19"/>
                  <a:gd name="T15" fmla="*/ 968 h 11"/>
                  <a:gd name="T16" fmla="*/ 2299 w 19"/>
                  <a:gd name="T17" fmla="*/ 363 h 11"/>
                  <a:gd name="T18" fmla="*/ 1815 w 19"/>
                  <a:gd name="T19" fmla="*/ 242 h 11"/>
                  <a:gd name="T20" fmla="*/ 1815 w 19"/>
                  <a:gd name="T21" fmla="*/ 484 h 11"/>
                  <a:gd name="T22" fmla="*/ 1452 w 19"/>
                  <a:gd name="T23" fmla="*/ 363 h 11"/>
                  <a:gd name="T24" fmla="*/ 1452 w 19"/>
                  <a:gd name="T25" fmla="*/ 121 h 11"/>
                  <a:gd name="T26" fmla="*/ 1210 w 19"/>
                  <a:gd name="T27" fmla="*/ 0 h 11"/>
                  <a:gd name="T28" fmla="*/ 1089 w 19"/>
                  <a:gd name="T29" fmla="*/ 242 h 11"/>
                  <a:gd name="T30" fmla="*/ 121 w 19"/>
                  <a:gd name="T31" fmla="*/ 121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
                  <a:gd name="T49" fmla="*/ 0 h 11"/>
                  <a:gd name="T50" fmla="*/ 19 w 19"/>
                  <a:gd name="T51" fmla="*/ 11 h 1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 h="11">
                    <a:moveTo>
                      <a:pt x="1" y="1"/>
                    </a:moveTo>
                    <a:lnTo>
                      <a:pt x="0" y="4"/>
                    </a:lnTo>
                    <a:lnTo>
                      <a:pt x="5" y="11"/>
                    </a:lnTo>
                    <a:lnTo>
                      <a:pt x="9" y="11"/>
                    </a:lnTo>
                    <a:lnTo>
                      <a:pt x="11" y="6"/>
                    </a:lnTo>
                    <a:lnTo>
                      <a:pt x="14" y="7"/>
                    </a:lnTo>
                    <a:lnTo>
                      <a:pt x="14" y="8"/>
                    </a:lnTo>
                    <a:lnTo>
                      <a:pt x="17" y="8"/>
                    </a:lnTo>
                    <a:lnTo>
                      <a:pt x="19" y="3"/>
                    </a:lnTo>
                    <a:lnTo>
                      <a:pt x="15" y="2"/>
                    </a:lnTo>
                    <a:lnTo>
                      <a:pt x="15" y="4"/>
                    </a:lnTo>
                    <a:lnTo>
                      <a:pt x="12" y="3"/>
                    </a:lnTo>
                    <a:lnTo>
                      <a:pt x="12" y="1"/>
                    </a:lnTo>
                    <a:lnTo>
                      <a:pt x="10" y="0"/>
                    </a:lnTo>
                    <a:lnTo>
                      <a:pt x="9" y="2"/>
                    </a:lnTo>
                    <a:lnTo>
                      <a:pt x="1" y="1"/>
                    </a:lnTo>
                  </a:path>
                </a:pathLst>
              </a:custGeom>
              <a:solidFill>
                <a:srgbClr val="0054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38" name="Freeform 102"/>
              <p:cNvSpPr>
                <a:spLocks/>
              </p:cNvSpPr>
              <p:nvPr/>
            </p:nvSpPr>
            <p:spPr bwMode="gray">
              <a:xfrm>
                <a:off x="1067" y="330"/>
                <a:ext cx="55" cy="55"/>
              </a:xfrm>
              <a:custGeom>
                <a:avLst/>
                <a:gdLst>
                  <a:gd name="T0" fmla="*/ 0 w 55"/>
                  <a:gd name="T1" fmla="*/ 55 h 55"/>
                  <a:gd name="T2" fmla="*/ 33 w 55"/>
                  <a:gd name="T3" fmla="*/ 44 h 55"/>
                  <a:gd name="T4" fmla="*/ 55 w 55"/>
                  <a:gd name="T5" fmla="*/ 11 h 55"/>
                  <a:gd name="T6" fmla="*/ 11 w 55"/>
                  <a:gd name="T7" fmla="*/ 0 h 55"/>
                  <a:gd name="T8" fmla="*/ 0 w 55"/>
                  <a:gd name="T9" fmla="*/ 33 h 55"/>
                  <a:gd name="T10" fmla="*/ 0 w 55"/>
                  <a:gd name="T11" fmla="*/ 55 h 55"/>
                  <a:gd name="T12" fmla="*/ 0 60000 65536"/>
                  <a:gd name="T13" fmla="*/ 0 60000 65536"/>
                  <a:gd name="T14" fmla="*/ 0 60000 65536"/>
                  <a:gd name="T15" fmla="*/ 0 60000 65536"/>
                  <a:gd name="T16" fmla="*/ 0 60000 65536"/>
                  <a:gd name="T17" fmla="*/ 0 60000 65536"/>
                  <a:gd name="T18" fmla="*/ 0 w 55"/>
                  <a:gd name="T19" fmla="*/ 0 h 55"/>
                  <a:gd name="T20" fmla="*/ 55 w 55"/>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55" h="55">
                    <a:moveTo>
                      <a:pt x="0" y="55"/>
                    </a:moveTo>
                    <a:lnTo>
                      <a:pt x="33" y="44"/>
                    </a:lnTo>
                    <a:lnTo>
                      <a:pt x="55" y="11"/>
                    </a:lnTo>
                    <a:lnTo>
                      <a:pt x="11" y="0"/>
                    </a:lnTo>
                    <a:lnTo>
                      <a:pt x="0" y="33"/>
                    </a:lnTo>
                    <a:lnTo>
                      <a:pt x="0" y="5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39" name="Freeform 103"/>
              <p:cNvSpPr>
                <a:spLocks/>
              </p:cNvSpPr>
              <p:nvPr/>
            </p:nvSpPr>
            <p:spPr bwMode="gray">
              <a:xfrm>
                <a:off x="1067" y="352"/>
                <a:ext cx="99" cy="121"/>
              </a:xfrm>
              <a:custGeom>
                <a:avLst/>
                <a:gdLst>
                  <a:gd name="T0" fmla="*/ 77 w 99"/>
                  <a:gd name="T1" fmla="*/ 121 h 121"/>
                  <a:gd name="T2" fmla="*/ 99 w 99"/>
                  <a:gd name="T3" fmla="*/ 77 h 121"/>
                  <a:gd name="T4" fmla="*/ 33 w 99"/>
                  <a:gd name="T5" fmla="*/ 0 h 121"/>
                  <a:gd name="T6" fmla="*/ 0 w 99"/>
                  <a:gd name="T7" fmla="*/ 33 h 121"/>
                  <a:gd name="T8" fmla="*/ 66 w 99"/>
                  <a:gd name="T9" fmla="*/ 110 h 121"/>
                  <a:gd name="T10" fmla="*/ 77 w 99"/>
                  <a:gd name="T11" fmla="*/ 121 h 121"/>
                  <a:gd name="T12" fmla="*/ 0 60000 65536"/>
                  <a:gd name="T13" fmla="*/ 0 60000 65536"/>
                  <a:gd name="T14" fmla="*/ 0 60000 65536"/>
                  <a:gd name="T15" fmla="*/ 0 60000 65536"/>
                  <a:gd name="T16" fmla="*/ 0 60000 65536"/>
                  <a:gd name="T17" fmla="*/ 0 60000 65536"/>
                  <a:gd name="T18" fmla="*/ 0 w 99"/>
                  <a:gd name="T19" fmla="*/ 0 h 121"/>
                  <a:gd name="T20" fmla="*/ 99 w 99"/>
                  <a:gd name="T21" fmla="*/ 121 h 121"/>
                </a:gdLst>
                <a:ahLst/>
                <a:cxnLst>
                  <a:cxn ang="T12">
                    <a:pos x="T0" y="T1"/>
                  </a:cxn>
                  <a:cxn ang="T13">
                    <a:pos x="T2" y="T3"/>
                  </a:cxn>
                  <a:cxn ang="T14">
                    <a:pos x="T4" y="T5"/>
                  </a:cxn>
                  <a:cxn ang="T15">
                    <a:pos x="T6" y="T7"/>
                  </a:cxn>
                  <a:cxn ang="T16">
                    <a:pos x="T8" y="T9"/>
                  </a:cxn>
                  <a:cxn ang="T17">
                    <a:pos x="T10" y="T11"/>
                  </a:cxn>
                </a:cxnLst>
                <a:rect l="T18" t="T19" r="T20" b="T21"/>
                <a:pathLst>
                  <a:path w="99" h="121">
                    <a:moveTo>
                      <a:pt x="77" y="121"/>
                    </a:moveTo>
                    <a:lnTo>
                      <a:pt x="99" y="77"/>
                    </a:lnTo>
                    <a:lnTo>
                      <a:pt x="33" y="0"/>
                    </a:lnTo>
                    <a:lnTo>
                      <a:pt x="0" y="33"/>
                    </a:lnTo>
                    <a:lnTo>
                      <a:pt x="66" y="110"/>
                    </a:lnTo>
                    <a:lnTo>
                      <a:pt x="77" y="121"/>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40" name="Freeform 104"/>
              <p:cNvSpPr>
                <a:spLocks/>
              </p:cNvSpPr>
              <p:nvPr/>
            </p:nvSpPr>
            <p:spPr bwMode="gray">
              <a:xfrm>
                <a:off x="1144" y="429"/>
                <a:ext cx="66" cy="44"/>
              </a:xfrm>
              <a:custGeom>
                <a:avLst/>
                <a:gdLst>
                  <a:gd name="T0" fmla="*/ 66 w 66"/>
                  <a:gd name="T1" fmla="*/ 33 h 44"/>
                  <a:gd name="T2" fmla="*/ 44 w 66"/>
                  <a:gd name="T3" fmla="*/ 0 h 44"/>
                  <a:gd name="T4" fmla="*/ 0 w 66"/>
                  <a:gd name="T5" fmla="*/ 0 h 44"/>
                  <a:gd name="T6" fmla="*/ 0 w 66"/>
                  <a:gd name="T7" fmla="*/ 44 h 44"/>
                  <a:gd name="T8" fmla="*/ 44 w 66"/>
                  <a:gd name="T9" fmla="*/ 44 h 44"/>
                  <a:gd name="T10" fmla="*/ 66 w 66"/>
                  <a:gd name="T11" fmla="*/ 33 h 44"/>
                  <a:gd name="T12" fmla="*/ 0 60000 65536"/>
                  <a:gd name="T13" fmla="*/ 0 60000 65536"/>
                  <a:gd name="T14" fmla="*/ 0 60000 65536"/>
                  <a:gd name="T15" fmla="*/ 0 60000 65536"/>
                  <a:gd name="T16" fmla="*/ 0 60000 65536"/>
                  <a:gd name="T17" fmla="*/ 0 60000 65536"/>
                  <a:gd name="T18" fmla="*/ 0 w 66"/>
                  <a:gd name="T19" fmla="*/ 0 h 44"/>
                  <a:gd name="T20" fmla="*/ 66 w 66"/>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66" h="44">
                    <a:moveTo>
                      <a:pt x="66" y="33"/>
                    </a:moveTo>
                    <a:lnTo>
                      <a:pt x="44" y="0"/>
                    </a:lnTo>
                    <a:lnTo>
                      <a:pt x="0" y="0"/>
                    </a:lnTo>
                    <a:lnTo>
                      <a:pt x="0" y="44"/>
                    </a:lnTo>
                    <a:lnTo>
                      <a:pt x="44" y="44"/>
                    </a:lnTo>
                    <a:lnTo>
                      <a:pt x="66" y="33"/>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41" name="Freeform 105"/>
              <p:cNvSpPr>
                <a:spLocks/>
              </p:cNvSpPr>
              <p:nvPr/>
            </p:nvSpPr>
            <p:spPr bwMode="gray">
              <a:xfrm>
                <a:off x="1166" y="374"/>
                <a:ext cx="66" cy="88"/>
              </a:xfrm>
              <a:custGeom>
                <a:avLst/>
                <a:gdLst>
                  <a:gd name="T0" fmla="*/ 44 w 66"/>
                  <a:gd name="T1" fmla="*/ 0 h 88"/>
                  <a:gd name="T2" fmla="*/ 22 w 66"/>
                  <a:gd name="T3" fmla="*/ 11 h 88"/>
                  <a:gd name="T4" fmla="*/ 0 w 66"/>
                  <a:gd name="T5" fmla="*/ 66 h 88"/>
                  <a:gd name="T6" fmla="*/ 44 w 66"/>
                  <a:gd name="T7" fmla="*/ 88 h 88"/>
                  <a:gd name="T8" fmla="*/ 66 w 66"/>
                  <a:gd name="T9" fmla="*/ 33 h 88"/>
                  <a:gd name="T10" fmla="*/ 44 w 66"/>
                  <a:gd name="T11" fmla="*/ 0 h 88"/>
                  <a:gd name="T12" fmla="*/ 0 60000 65536"/>
                  <a:gd name="T13" fmla="*/ 0 60000 65536"/>
                  <a:gd name="T14" fmla="*/ 0 60000 65536"/>
                  <a:gd name="T15" fmla="*/ 0 60000 65536"/>
                  <a:gd name="T16" fmla="*/ 0 60000 65536"/>
                  <a:gd name="T17" fmla="*/ 0 60000 65536"/>
                  <a:gd name="T18" fmla="*/ 0 w 66"/>
                  <a:gd name="T19" fmla="*/ 0 h 88"/>
                  <a:gd name="T20" fmla="*/ 66 w 66"/>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66" h="88">
                    <a:moveTo>
                      <a:pt x="44" y="0"/>
                    </a:moveTo>
                    <a:lnTo>
                      <a:pt x="22" y="11"/>
                    </a:lnTo>
                    <a:lnTo>
                      <a:pt x="0" y="66"/>
                    </a:lnTo>
                    <a:lnTo>
                      <a:pt x="44" y="88"/>
                    </a:lnTo>
                    <a:lnTo>
                      <a:pt x="66" y="33"/>
                    </a:lnTo>
                    <a:lnTo>
                      <a:pt x="44"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42" name="Freeform 106"/>
              <p:cNvSpPr>
                <a:spLocks/>
              </p:cNvSpPr>
              <p:nvPr/>
            </p:nvSpPr>
            <p:spPr bwMode="gray">
              <a:xfrm>
                <a:off x="1199" y="374"/>
                <a:ext cx="66" cy="55"/>
              </a:xfrm>
              <a:custGeom>
                <a:avLst/>
                <a:gdLst>
                  <a:gd name="T0" fmla="*/ 66 w 66"/>
                  <a:gd name="T1" fmla="*/ 33 h 55"/>
                  <a:gd name="T2" fmla="*/ 44 w 66"/>
                  <a:gd name="T3" fmla="*/ 11 h 55"/>
                  <a:gd name="T4" fmla="*/ 11 w 66"/>
                  <a:gd name="T5" fmla="*/ 0 h 55"/>
                  <a:gd name="T6" fmla="*/ 0 w 66"/>
                  <a:gd name="T7" fmla="*/ 44 h 55"/>
                  <a:gd name="T8" fmla="*/ 33 w 66"/>
                  <a:gd name="T9" fmla="*/ 55 h 55"/>
                  <a:gd name="T10" fmla="*/ 66 w 66"/>
                  <a:gd name="T11" fmla="*/ 33 h 55"/>
                  <a:gd name="T12" fmla="*/ 0 60000 65536"/>
                  <a:gd name="T13" fmla="*/ 0 60000 65536"/>
                  <a:gd name="T14" fmla="*/ 0 60000 65536"/>
                  <a:gd name="T15" fmla="*/ 0 60000 65536"/>
                  <a:gd name="T16" fmla="*/ 0 60000 65536"/>
                  <a:gd name="T17" fmla="*/ 0 60000 65536"/>
                  <a:gd name="T18" fmla="*/ 0 w 66"/>
                  <a:gd name="T19" fmla="*/ 0 h 55"/>
                  <a:gd name="T20" fmla="*/ 66 w 66"/>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66" h="55">
                    <a:moveTo>
                      <a:pt x="66" y="33"/>
                    </a:moveTo>
                    <a:lnTo>
                      <a:pt x="44" y="11"/>
                    </a:lnTo>
                    <a:lnTo>
                      <a:pt x="11" y="0"/>
                    </a:lnTo>
                    <a:lnTo>
                      <a:pt x="0" y="44"/>
                    </a:lnTo>
                    <a:lnTo>
                      <a:pt x="33" y="55"/>
                    </a:lnTo>
                    <a:lnTo>
                      <a:pt x="66" y="33"/>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43" name="Freeform 107"/>
              <p:cNvSpPr>
                <a:spLocks/>
              </p:cNvSpPr>
              <p:nvPr/>
            </p:nvSpPr>
            <p:spPr bwMode="gray">
              <a:xfrm>
                <a:off x="1221" y="396"/>
                <a:ext cx="44" cy="44"/>
              </a:xfrm>
              <a:custGeom>
                <a:avLst/>
                <a:gdLst>
                  <a:gd name="T0" fmla="*/ 11 w 44"/>
                  <a:gd name="T1" fmla="*/ 44 h 44"/>
                  <a:gd name="T2" fmla="*/ 33 w 44"/>
                  <a:gd name="T3" fmla="*/ 22 h 44"/>
                  <a:gd name="T4" fmla="*/ 44 w 44"/>
                  <a:gd name="T5" fmla="*/ 11 h 44"/>
                  <a:gd name="T6" fmla="*/ 0 w 44"/>
                  <a:gd name="T7" fmla="*/ 0 h 44"/>
                  <a:gd name="T8" fmla="*/ 0 w 44"/>
                  <a:gd name="T9" fmla="*/ 11 h 44"/>
                  <a:gd name="T10" fmla="*/ 11 w 44"/>
                  <a:gd name="T11" fmla="*/ 44 h 44"/>
                  <a:gd name="T12" fmla="*/ 0 60000 65536"/>
                  <a:gd name="T13" fmla="*/ 0 60000 65536"/>
                  <a:gd name="T14" fmla="*/ 0 60000 65536"/>
                  <a:gd name="T15" fmla="*/ 0 60000 65536"/>
                  <a:gd name="T16" fmla="*/ 0 60000 65536"/>
                  <a:gd name="T17" fmla="*/ 0 60000 65536"/>
                  <a:gd name="T18" fmla="*/ 0 w 44"/>
                  <a:gd name="T19" fmla="*/ 0 h 44"/>
                  <a:gd name="T20" fmla="*/ 44 w 44"/>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44" h="44">
                    <a:moveTo>
                      <a:pt x="11" y="44"/>
                    </a:moveTo>
                    <a:lnTo>
                      <a:pt x="33" y="22"/>
                    </a:lnTo>
                    <a:lnTo>
                      <a:pt x="44" y="11"/>
                    </a:lnTo>
                    <a:lnTo>
                      <a:pt x="0" y="0"/>
                    </a:lnTo>
                    <a:lnTo>
                      <a:pt x="0" y="11"/>
                    </a:lnTo>
                    <a:lnTo>
                      <a:pt x="11" y="4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44" name="Freeform 108"/>
              <p:cNvSpPr>
                <a:spLocks/>
              </p:cNvSpPr>
              <p:nvPr/>
            </p:nvSpPr>
            <p:spPr bwMode="gray">
              <a:xfrm>
                <a:off x="1232" y="396"/>
                <a:ext cx="66" cy="44"/>
              </a:xfrm>
              <a:custGeom>
                <a:avLst/>
                <a:gdLst>
                  <a:gd name="T0" fmla="*/ 66 w 66"/>
                  <a:gd name="T1" fmla="*/ 33 h 44"/>
                  <a:gd name="T2" fmla="*/ 55 w 66"/>
                  <a:gd name="T3" fmla="*/ 0 h 44"/>
                  <a:gd name="T4" fmla="*/ 11 w 66"/>
                  <a:gd name="T5" fmla="*/ 0 h 44"/>
                  <a:gd name="T6" fmla="*/ 0 w 66"/>
                  <a:gd name="T7" fmla="*/ 44 h 44"/>
                  <a:gd name="T8" fmla="*/ 44 w 66"/>
                  <a:gd name="T9" fmla="*/ 44 h 44"/>
                  <a:gd name="T10" fmla="*/ 66 w 66"/>
                  <a:gd name="T11" fmla="*/ 33 h 44"/>
                  <a:gd name="T12" fmla="*/ 0 60000 65536"/>
                  <a:gd name="T13" fmla="*/ 0 60000 65536"/>
                  <a:gd name="T14" fmla="*/ 0 60000 65536"/>
                  <a:gd name="T15" fmla="*/ 0 60000 65536"/>
                  <a:gd name="T16" fmla="*/ 0 60000 65536"/>
                  <a:gd name="T17" fmla="*/ 0 60000 65536"/>
                  <a:gd name="T18" fmla="*/ 0 w 66"/>
                  <a:gd name="T19" fmla="*/ 0 h 44"/>
                  <a:gd name="T20" fmla="*/ 66 w 66"/>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66" h="44">
                    <a:moveTo>
                      <a:pt x="66" y="33"/>
                    </a:moveTo>
                    <a:lnTo>
                      <a:pt x="55" y="0"/>
                    </a:lnTo>
                    <a:lnTo>
                      <a:pt x="11" y="0"/>
                    </a:lnTo>
                    <a:lnTo>
                      <a:pt x="0" y="44"/>
                    </a:lnTo>
                    <a:lnTo>
                      <a:pt x="44" y="44"/>
                    </a:lnTo>
                    <a:lnTo>
                      <a:pt x="66" y="33"/>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45" name="Freeform 109"/>
              <p:cNvSpPr>
                <a:spLocks/>
              </p:cNvSpPr>
              <p:nvPr/>
            </p:nvSpPr>
            <p:spPr bwMode="gray">
              <a:xfrm>
                <a:off x="1254" y="341"/>
                <a:ext cx="66" cy="88"/>
              </a:xfrm>
              <a:custGeom>
                <a:avLst/>
                <a:gdLst>
                  <a:gd name="T0" fmla="*/ 44 w 66"/>
                  <a:gd name="T1" fmla="*/ 0 h 88"/>
                  <a:gd name="T2" fmla="*/ 22 w 66"/>
                  <a:gd name="T3" fmla="*/ 11 h 88"/>
                  <a:gd name="T4" fmla="*/ 0 w 66"/>
                  <a:gd name="T5" fmla="*/ 77 h 88"/>
                  <a:gd name="T6" fmla="*/ 44 w 66"/>
                  <a:gd name="T7" fmla="*/ 88 h 88"/>
                  <a:gd name="T8" fmla="*/ 66 w 66"/>
                  <a:gd name="T9" fmla="*/ 33 h 88"/>
                  <a:gd name="T10" fmla="*/ 44 w 66"/>
                  <a:gd name="T11" fmla="*/ 0 h 88"/>
                  <a:gd name="T12" fmla="*/ 0 60000 65536"/>
                  <a:gd name="T13" fmla="*/ 0 60000 65536"/>
                  <a:gd name="T14" fmla="*/ 0 60000 65536"/>
                  <a:gd name="T15" fmla="*/ 0 60000 65536"/>
                  <a:gd name="T16" fmla="*/ 0 60000 65536"/>
                  <a:gd name="T17" fmla="*/ 0 60000 65536"/>
                  <a:gd name="T18" fmla="*/ 0 w 66"/>
                  <a:gd name="T19" fmla="*/ 0 h 88"/>
                  <a:gd name="T20" fmla="*/ 66 w 66"/>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66" h="88">
                    <a:moveTo>
                      <a:pt x="44" y="0"/>
                    </a:moveTo>
                    <a:lnTo>
                      <a:pt x="22" y="11"/>
                    </a:lnTo>
                    <a:lnTo>
                      <a:pt x="0" y="77"/>
                    </a:lnTo>
                    <a:lnTo>
                      <a:pt x="44" y="88"/>
                    </a:lnTo>
                    <a:lnTo>
                      <a:pt x="66" y="33"/>
                    </a:lnTo>
                    <a:lnTo>
                      <a:pt x="44"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46" name="Freeform 110"/>
              <p:cNvSpPr>
                <a:spLocks/>
              </p:cNvSpPr>
              <p:nvPr/>
            </p:nvSpPr>
            <p:spPr bwMode="gray">
              <a:xfrm>
                <a:off x="1243" y="330"/>
                <a:ext cx="55" cy="55"/>
              </a:xfrm>
              <a:custGeom>
                <a:avLst/>
                <a:gdLst>
                  <a:gd name="T0" fmla="*/ 0 w 55"/>
                  <a:gd name="T1" fmla="*/ 22 h 55"/>
                  <a:gd name="T2" fmla="*/ 11 w 55"/>
                  <a:gd name="T3" fmla="*/ 44 h 55"/>
                  <a:gd name="T4" fmla="*/ 55 w 55"/>
                  <a:gd name="T5" fmla="*/ 55 h 55"/>
                  <a:gd name="T6" fmla="*/ 55 w 55"/>
                  <a:gd name="T7" fmla="*/ 11 h 55"/>
                  <a:gd name="T8" fmla="*/ 22 w 55"/>
                  <a:gd name="T9" fmla="*/ 0 h 55"/>
                  <a:gd name="T10" fmla="*/ 0 w 55"/>
                  <a:gd name="T11" fmla="*/ 22 h 55"/>
                  <a:gd name="T12" fmla="*/ 0 60000 65536"/>
                  <a:gd name="T13" fmla="*/ 0 60000 65536"/>
                  <a:gd name="T14" fmla="*/ 0 60000 65536"/>
                  <a:gd name="T15" fmla="*/ 0 60000 65536"/>
                  <a:gd name="T16" fmla="*/ 0 60000 65536"/>
                  <a:gd name="T17" fmla="*/ 0 60000 65536"/>
                  <a:gd name="T18" fmla="*/ 0 w 55"/>
                  <a:gd name="T19" fmla="*/ 0 h 55"/>
                  <a:gd name="T20" fmla="*/ 55 w 55"/>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55" h="55">
                    <a:moveTo>
                      <a:pt x="0" y="22"/>
                    </a:moveTo>
                    <a:lnTo>
                      <a:pt x="11" y="44"/>
                    </a:lnTo>
                    <a:lnTo>
                      <a:pt x="55" y="55"/>
                    </a:lnTo>
                    <a:lnTo>
                      <a:pt x="55" y="11"/>
                    </a:lnTo>
                    <a:lnTo>
                      <a:pt x="22" y="0"/>
                    </a:lnTo>
                    <a:lnTo>
                      <a:pt x="0" y="22"/>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47" name="Freeform 111"/>
              <p:cNvSpPr>
                <a:spLocks/>
              </p:cNvSpPr>
              <p:nvPr/>
            </p:nvSpPr>
            <p:spPr bwMode="gray">
              <a:xfrm>
                <a:off x="1232" y="352"/>
                <a:ext cx="44" cy="44"/>
              </a:xfrm>
              <a:custGeom>
                <a:avLst/>
                <a:gdLst>
                  <a:gd name="T0" fmla="*/ 11 w 44"/>
                  <a:gd name="T1" fmla="*/ 44 h 44"/>
                  <a:gd name="T2" fmla="*/ 44 w 44"/>
                  <a:gd name="T3" fmla="*/ 33 h 44"/>
                  <a:gd name="T4" fmla="*/ 44 w 44"/>
                  <a:gd name="T5" fmla="*/ 11 h 44"/>
                  <a:gd name="T6" fmla="*/ 11 w 44"/>
                  <a:gd name="T7" fmla="*/ 0 h 44"/>
                  <a:gd name="T8" fmla="*/ 0 w 44"/>
                  <a:gd name="T9" fmla="*/ 11 h 44"/>
                  <a:gd name="T10" fmla="*/ 11 w 44"/>
                  <a:gd name="T11" fmla="*/ 44 h 44"/>
                  <a:gd name="T12" fmla="*/ 0 60000 65536"/>
                  <a:gd name="T13" fmla="*/ 0 60000 65536"/>
                  <a:gd name="T14" fmla="*/ 0 60000 65536"/>
                  <a:gd name="T15" fmla="*/ 0 60000 65536"/>
                  <a:gd name="T16" fmla="*/ 0 60000 65536"/>
                  <a:gd name="T17" fmla="*/ 0 60000 65536"/>
                  <a:gd name="T18" fmla="*/ 0 w 44"/>
                  <a:gd name="T19" fmla="*/ 0 h 44"/>
                  <a:gd name="T20" fmla="*/ 44 w 44"/>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44" h="44">
                    <a:moveTo>
                      <a:pt x="11" y="44"/>
                    </a:moveTo>
                    <a:lnTo>
                      <a:pt x="44" y="33"/>
                    </a:lnTo>
                    <a:lnTo>
                      <a:pt x="44" y="11"/>
                    </a:lnTo>
                    <a:lnTo>
                      <a:pt x="11" y="0"/>
                    </a:lnTo>
                    <a:lnTo>
                      <a:pt x="0" y="11"/>
                    </a:lnTo>
                    <a:lnTo>
                      <a:pt x="11" y="4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48" name="Freeform 112"/>
              <p:cNvSpPr>
                <a:spLocks/>
              </p:cNvSpPr>
              <p:nvPr/>
            </p:nvSpPr>
            <p:spPr bwMode="gray">
              <a:xfrm>
                <a:off x="1199" y="341"/>
                <a:ext cx="55" cy="55"/>
              </a:xfrm>
              <a:custGeom>
                <a:avLst/>
                <a:gdLst>
                  <a:gd name="T0" fmla="*/ 0 w 55"/>
                  <a:gd name="T1" fmla="*/ 11 h 55"/>
                  <a:gd name="T2" fmla="*/ 11 w 55"/>
                  <a:gd name="T3" fmla="*/ 44 h 55"/>
                  <a:gd name="T4" fmla="*/ 44 w 55"/>
                  <a:gd name="T5" fmla="*/ 55 h 55"/>
                  <a:gd name="T6" fmla="*/ 55 w 55"/>
                  <a:gd name="T7" fmla="*/ 11 h 55"/>
                  <a:gd name="T8" fmla="*/ 22 w 55"/>
                  <a:gd name="T9" fmla="*/ 0 h 55"/>
                  <a:gd name="T10" fmla="*/ 0 w 55"/>
                  <a:gd name="T11" fmla="*/ 11 h 55"/>
                  <a:gd name="T12" fmla="*/ 0 60000 65536"/>
                  <a:gd name="T13" fmla="*/ 0 60000 65536"/>
                  <a:gd name="T14" fmla="*/ 0 60000 65536"/>
                  <a:gd name="T15" fmla="*/ 0 60000 65536"/>
                  <a:gd name="T16" fmla="*/ 0 60000 65536"/>
                  <a:gd name="T17" fmla="*/ 0 60000 65536"/>
                  <a:gd name="T18" fmla="*/ 0 w 55"/>
                  <a:gd name="T19" fmla="*/ 0 h 55"/>
                  <a:gd name="T20" fmla="*/ 55 w 55"/>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55" h="55">
                    <a:moveTo>
                      <a:pt x="0" y="11"/>
                    </a:moveTo>
                    <a:lnTo>
                      <a:pt x="11" y="44"/>
                    </a:lnTo>
                    <a:lnTo>
                      <a:pt x="44" y="55"/>
                    </a:lnTo>
                    <a:lnTo>
                      <a:pt x="55" y="11"/>
                    </a:lnTo>
                    <a:lnTo>
                      <a:pt x="22" y="0"/>
                    </a:lnTo>
                    <a:lnTo>
                      <a:pt x="0" y="11"/>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49" name="Freeform 113"/>
              <p:cNvSpPr>
                <a:spLocks/>
              </p:cNvSpPr>
              <p:nvPr/>
            </p:nvSpPr>
            <p:spPr bwMode="gray">
              <a:xfrm>
                <a:off x="1199" y="319"/>
                <a:ext cx="44" cy="55"/>
              </a:xfrm>
              <a:custGeom>
                <a:avLst/>
                <a:gdLst>
                  <a:gd name="T0" fmla="*/ 33 w 44"/>
                  <a:gd name="T1" fmla="*/ 0 h 55"/>
                  <a:gd name="T2" fmla="*/ 11 w 44"/>
                  <a:gd name="T3" fmla="*/ 11 h 55"/>
                  <a:gd name="T4" fmla="*/ 0 w 44"/>
                  <a:gd name="T5" fmla="*/ 33 h 55"/>
                  <a:gd name="T6" fmla="*/ 33 w 44"/>
                  <a:gd name="T7" fmla="*/ 55 h 55"/>
                  <a:gd name="T8" fmla="*/ 44 w 44"/>
                  <a:gd name="T9" fmla="*/ 22 h 55"/>
                  <a:gd name="T10" fmla="*/ 33 w 44"/>
                  <a:gd name="T11" fmla="*/ 0 h 55"/>
                  <a:gd name="T12" fmla="*/ 0 60000 65536"/>
                  <a:gd name="T13" fmla="*/ 0 60000 65536"/>
                  <a:gd name="T14" fmla="*/ 0 60000 65536"/>
                  <a:gd name="T15" fmla="*/ 0 60000 65536"/>
                  <a:gd name="T16" fmla="*/ 0 60000 65536"/>
                  <a:gd name="T17" fmla="*/ 0 60000 65536"/>
                  <a:gd name="T18" fmla="*/ 0 w 44"/>
                  <a:gd name="T19" fmla="*/ 0 h 55"/>
                  <a:gd name="T20" fmla="*/ 44 w 4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44" h="55">
                    <a:moveTo>
                      <a:pt x="33" y="0"/>
                    </a:moveTo>
                    <a:lnTo>
                      <a:pt x="11" y="11"/>
                    </a:lnTo>
                    <a:lnTo>
                      <a:pt x="0" y="33"/>
                    </a:lnTo>
                    <a:lnTo>
                      <a:pt x="33" y="55"/>
                    </a:lnTo>
                    <a:lnTo>
                      <a:pt x="44" y="22"/>
                    </a:lnTo>
                    <a:lnTo>
                      <a:pt x="33"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50" name="Freeform 114"/>
              <p:cNvSpPr>
                <a:spLocks/>
              </p:cNvSpPr>
              <p:nvPr/>
            </p:nvSpPr>
            <p:spPr bwMode="gray">
              <a:xfrm>
                <a:off x="1177" y="308"/>
                <a:ext cx="55" cy="55"/>
              </a:xfrm>
              <a:custGeom>
                <a:avLst/>
                <a:gdLst>
                  <a:gd name="T0" fmla="*/ 0 w 55"/>
                  <a:gd name="T1" fmla="*/ 11 h 55"/>
                  <a:gd name="T2" fmla="*/ 11 w 55"/>
                  <a:gd name="T3" fmla="*/ 44 h 55"/>
                  <a:gd name="T4" fmla="*/ 44 w 55"/>
                  <a:gd name="T5" fmla="*/ 55 h 55"/>
                  <a:gd name="T6" fmla="*/ 55 w 55"/>
                  <a:gd name="T7" fmla="*/ 11 h 55"/>
                  <a:gd name="T8" fmla="*/ 22 w 55"/>
                  <a:gd name="T9" fmla="*/ 0 h 55"/>
                  <a:gd name="T10" fmla="*/ 0 w 55"/>
                  <a:gd name="T11" fmla="*/ 11 h 55"/>
                  <a:gd name="T12" fmla="*/ 0 60000 65536"/>
                  <a:gd name="T13" fmla="*/ 0 60000 65536"/>
                  <a:gd name="T14" fmla="*/ 0 60000 65536"/>
                  <a:gd name="T15" fmla="*/ 0 60000 65536"/>
                  <a:gd name="T16" fmla="*/ 0 60000 65536"/>
                  <a:gd name="T17" fmla="*/ 0 60000 65536"/>
                  <a:gd name="T18" fmla="*/ 0 w 55"/>
                  <a:gd name="T19" fmla="*/ 0 h 55"/>
                  <a:gd name="T20" fmla="*/ 55 w 55"/>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55" h="55">
                    <a:moveTo>
                      <a:pt x="0" y="11"/>
                    </a:moveTo>
                    <a:lnTo>
                      <a:pt x="11" y="44"/>
                    </a:lnTo>
                    <a:lnTo>
                      <a:pt x="44" y="55"/>
                    </a:lnTo>
                    <a:lnTo>
                      <a:pt x="55" y="11"/>
                    </a:lnTo>
                    <a:lnTo>
                      <a:pt x="22" y="0"/>
                    </a:lnTo>
                    <a:lnTo>
                      <a:pt x="0" y="11"/>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51" name="Freeform 115"/>
              <p:cNvSpPr>
                <a:spLocks/>
              </p:cNvSpPr>
              <p:nvPr/>
            </p:nvSpPr>
            <p:spPr bwMode="gray">
              <a:xfrm>
                <a:off x="1166" y="319"/>
                <a:ext cx="44" cy="55"/>
              </a:xfrm>
              <a:custGeom>
                <a:avLst/>
                <a:gdLst>
                  <a:gd name="T0" fmla="*/ 11 w 44"/>
                  <a:gd name="T1" fmla="*/ 55 h 55"/>
                  <a:gd name="T2" fmla="*/ 44 w 44"/>
                  <a:gd name="T3" fmla="*/ 44 h 55"/>
                  <a:gd name="T4" fmla="*/ 44 w 44"/>
                  <a:gd name="T5" fmla="*/ 22 h 55"/>
                  <a:gd name="T6" fmla="*/ 11 w 44"/>
                  <a:gd name="T7" fmla="*/ 0 h 55"/>
                  <a:gd name="T8" fmla="*/ 0 w 44"/>
                  <a:gd name="T9" fmla="*/ 22 h 55"/>
                  <a:gd name="T10" fmla="*/ 11 w 44"/>
                  <a:gd name="T11" fmla="*/ 55 h 55"/>
                  <a:gd name="T12" fmla="*/ 0 60000 65536"/>
                  <a:gd name="T13" fmla="*/ 0 60000 65536"/>
                  <a:gd name="T14" fmla="*/ 0 60000 65536"/>
                  <a:gd name="T15" fmla="*/ 0 60000 65536"/>
                  <a:gd name="T16" fmla="*/ 0 60000 65536"/>
                  <a:gd name="T17" fmla="*/ 0 60000 65536"/>
                  <a:gd name="T18" fmla="*/ 0 w 44"/>
                  <a:gd name="T19" fmla="*/ 0 h 55"/>
                  <a:gd name="T20" fmla="*/ 44 w 4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44" h="55">
                    <a:moveTo>
                      <a:pt x="11" y="55"/>
                    </a:moveTo>
                    <a:lnTo>
                      <a:pt x="44" y="44"/>
                    </a:lnTo>
                    <a:lnTo>
                      <a:pt x="44" y="22"/>
                    </a:lnTo>
                    <a:lnTo>
                      <a:pt x="11" y="0"/>
                    </a:lnTo>
                    <a:lnTo>
                      <a:pt x="0" y="22"/>
                    </a:lnTo>
                    <a:lnTo>
                      <a:pt x="11" y="5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52" name="Freeform 116"/>
              <p:cNvSpPr>
                <a:spLocks/>
              </p:cNvSpPr>
              <p:nvPr/>
            </p:nvSpPr>
            <p:spPr bwMode="gray">
              <a:xfrm>
                <a:off x="1078" y="319"/>
                <a:ext cx="110" cy="55"/>
              </a:xfrm>
              <a:custGeom>
                <a:avLst/>
                <a:gdLst>
                  <a:gd name="T0" fmla="*/ 0 w 110"/>
                  <a:gd name="T1" fmla="*/ 11 h 55"/>
                  <a:gd name="T2" fmla="*/ 11 w 110"/>
                  <a:gd name="T3" fmla="*/ 44 h 55"/>
                  <a:gd name="T4" fmla="*/ 99 w 110"/>
                  <a:gd name="T5" fmla="*/ 55 h 55"/>
                  <a:gd name="T6" fmla="*/ 110 w 110"/>
                  <a:gd name="T7" fmla="*/ 11 h 55"/>
                  <a:gd name="T8" fmla="*/ 22 w 110"/>
                  <a:gd name="T9" fmla="*/ 0 h 55"/>
                  <a:gd name="T10" fmla="*/ 0 w 110"/>
                  <a:gd name="T11" fmla="*/ 11 h 55"/>
                  <a:gd name="T12" fmla="*/ 0 60000 65536"/>
                  <a:gd name="T13" fmla="*/ 0 60000 65536"/>
                  <a:gd name="T14" fmla="*/ 0 60000 65536"/>
                  <a:gd name="T15" fmla="*/ 0 60000 65536"/>
                  <a:gd name="T16" fmla="*/ 0 60000 65536"/>
                  <a:gd name="T17" fmla="*/ 0 60000 65536"/>
                  <a:gd name="T18" fmla="*/ 0 w 110"/>
                  <a:gd name="T19" fmla="*/ 0 h 55"/>
                  <a:gd name="T20" fmla="*/ 110 w 110"/>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110" h="55">
                    <a:moveTo>
                      <a:pt x="0" y="11"/>
                    </a:moveTo>
                    <a:lnTo>
                      <a:pt x="11" y="44"/>
                    </a:lnTo>
                    <a:lnTo>
                      <a:pt x="99" y="55"/>
                    </a:lnTo>
                    <a:lnTo>
                      <a:pt x="110" y="11"/>
                    </a:lnTo>
                    <a:lnTo>
                      <a:pt x="22" y="0"/>
                    </a:lnTo>
                    <a:lnTo>
                      <a:pt x="0" y="11"/>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53" name="Freeform 117"/>
              <p:cNvSpPr>
                <a:spLocks/>
              </p:cNvSpPr>
              <p:nvPr/>
            </p:nvSpPr>
            <p:spPr bwMode="gray">
              <a:xfrm>
                <a:off x="1111" y="242"/>
                <a:ext cx="231" cy="77"/>
              </a:xfrm>
              <a:custGeom>
                <a:avLst/>
                <a:gdLst>
                  <a:gd name="T0" fmla="*/ 1089 w 21"/>
                  <a:gd name="T1" fmla="*/ 363 h 7"/>
                  <a:gd name="T2" fmla="*/ 605 w 21"/>
                  <a:gd name="T3" fmla="*/ 0 h 7"/>
                  <a:gd name="T4" fmla="*/ 121 w 21"/>
                  <a:gd name="T5" fmla="*/ 0 h 7"/>
                  <a:gd name="T6" fmla="*/ 0 w 21"/>
                  <a:gd name="T7" fmla="*/ 121 h 7"/>
                  <a:gd name="T8" fmla="*/ 242 w 21"/>
                  <a:gd name="T9" fmla="*/ 242 h 7"/>
                  <a:gd name="T10" fmla="*/ 968 w 21"/>
                  <a:gd name="T11" fmla="*/ 726 h 7"/>
                  <a:gd name="T12" fmla="*/ 1452 w 21"/>
                  <a:gd name="T13" fmla="*/ 847 h 7"/>
                  <a:gd name="T14" fmla="*/ 1452 w 21"/>
                  <a:gd name="T15" fmla="*/ 605 h 7"/>
                  <a:gd name="T16" fmla="*/ 1936 w 21"/>
                  <a:gd name="T17" fmla="*/ 726 h 7"/>
                  <a:gd name="T18" fmla="*/ 1936 w 21"/>
                  <a:gd name="T19" fmla="*/ 726 h 7"/>
                  <a:gd name="T20" fmla="*/ 2420 w 21"/>
                  <a:gd name="T21" fmla="*/ 847 h 7"/>
                  <a:gd name="T22" fmla="*/ 2541 w 21"/>
                  <a:gd name="T23" fmla="*/ 726 h 7"/>
                  <a:gd name="T24" fmla="*/ 1573 w 21"/>
                  <a:gd name="T25" fmla="*/ 484 h 7"/>
                  <a:gd name="T26" fmla="*/ 1210 w 21"/>
                  <a:gd name="T27" fmla="*/ 242 h 7"/>
                  <a:gd name="T28" fmla="*/ 1089 w 21"/>
                  <a:gd name="T29" fmla="*/ 242 h 7"/>
                  <a:gd name="T30" fmla="*/ 1089 w 21"/>
                  <a:gd name="T31" fmla="*/ 363 h 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
                  <a:gd name="T49" fmla="*/ 0 h 7"/>
                  <a:gd name="T50" fmla="*/ 21 w 21"/>
                  <a:gd name="T51" fmla="*/ 7 h 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 h="7">
                    <a:moveTo>
                      <a:pt x="9" y="3"/>
                    </a:moveTo>
                    <a:lnTo>
                      <a:pt x="5" y="0"/>
                    </a:lnTo>
                    <a:lnTo>
                      <a:pt x="1" y="0"/>
                    </a:lnTo>
                    <a:lnTo>
                      <a:pt x="0" y="1"/>
                    </a:lnTo>
                    <a:lnTo>
                      <a:pt x="2" y="2"/>
                    </a:lnTo>
                    <a:lnTo>
                      <a:pt x="8" y="6"/>
                    </a:lnTo>
                    <a:lnTo>
                      <a:pt x="12" y="7"/>
                    </a:lnTo>
                    <a:lnTo>
                      <a:pt x="12" y="5"/>
                    </a:lnTo>
                    <a:lnTo>
                      <a:pt x="16" y="6"/>
                    </a:lnTo>
                    <a:lnTo>
                      <a:pt x="20" y="7"/>
                    </a:lnTo>
                    <a:lnTo>
                      <a:pt x="21" y="6"/>
                    </a:lnTo>
                    <a:cubicBezTo>
                      <a:pt x="21" y="6"/>
                      <a:pt x="16" y="5"/>
                      <a:pt x="13" y="4"/>
                    </a:cubicBezTo>
                    <a:cubicBezTo>
                      <a:pt x="10" y="2"/>
                      <a:pt x="10" y="2"/>
                      <a:pt x="10" y="2"/>
                    </a:cubicBezTo>
                    <a:lnTo>
                      <a:pt x="9" y="2"/>
                    </a:lnTo>
                    <a:lnTo>
                      <a:pt x="9" y="3"/>
                    </a:lnTo>
                  </a:path>
                </a:pathLst>
              </a:custGeom>
              <a:solidFill>
                <a:srgbClr val="005490"/>
              </a:solidFill>
              <a:ln w="0">
                <a:solidFill>
                  <a:srgbClr val="25221E"/>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54" name="Freeform 118"/>
              <p:cNvSpPr>
                <a:spLocks/>
              </p:cNvSpPr>
              <p:nvPr/>
            </p:nvSpPr>
            <p:spPr bwMode="gray">
              <a:xfrm>
                <a:off x="1089" y="231"/>
                <a:ext cx="44" cy="22"/>
              </a:xfrm>
              <a:custGeom>
                <a:avLst/>
                <a:gdLst>
                  <a:gd name="T0" fmla="*/ 44 w 44"/>
                  <a:gd name="T1" fmla="*/ 22 h 22"/>
                  <a:gd name="T2" fmla="*/ 44 w 44"/>
                  <a:gd name="T3" fmla="*/ 11 h 22"/>
                  <a:gd name="T4" fmla="*/ 44 w 44"/>
                  <a:gd name="T5" fmla="*/ 11 h 22"/>
                  <a:gd name="T6" fmla="*/ 44 w 44"/>
                  <a:gd name="T7" fmla="*/ 0 h 22"/>
                  <a:gd name="T8" fmla="*/ 33 w 44"/>
                  <a:gd name="T9" fmla="*/ 0 h 22"/>
                  <a:gd name="T10" fmla="*/ 22 w 44"/>
                  <a:gd name="T11" fmla="*/ 0 h 22"/>
                  <a:gd name="T12" fmla="*/ 11 w 44"/>
                  <a:gd name="T13" fmla="*/ 0 h 22"/>
                  <a:gd name="T14" fmla="*/ 11 w 44"/>
                  <a:gd name="T15" fmla="*/ 0 h 22"/>
                  <a:gd name="T16" fmla="*/ 0 w 44"/>
                  <a:gd name="T17" fmla="*/ 11 h 22"/>
                  <a:gd name="T18" fmla="*/ 44 w 44"/>
                  <a:gd name="T19" fmla="*/ 22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22"/>
                  <a:gd name="T32" fmla="*/ 44 w 44"/>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22">
                    <a:moveTo>
                      <a:pt x="44" y="22"/>
                    </a:moveTo>
                    <a:lnTo>
                      <a:pt x="44" y="11"/>
                    </a:lnTo>
                    <a:lnTo>
                      <a:pt x="44" y="0"/>
                    </a:lnTo>
                    <a:lnTo>
                      <a:pt x="33" y="0"/>
                    </a:lnTo>
                    <a:lnTo>
                      <a:pt x="22" y="0"/>
                    </a:lnTo>
                    <a:lnTo>
                      <a:pt x="11" y="0"/>
                    </a:lnTo>
                    <a:lnTo>
                      <a:pt x="0" y="11"/>
                    </a:lnTo>
                    <a:lnTo>
                      <a:pt x="44" y="22"/>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55" name="Freeform 119"/>
              <p:cNvSpPr>
                <a:spLocks/>
              </p:cNvSpPr>
              <p:nvPr/>
            </p:nvSpPr>
            <p:spPr bwMode="gray">
              <a:xfrm>
                <a:off x="1089" y="242"/>
                <a:ext cx="44" cy="33"/>
              </a:xfrm>
              <a:custGeom>
                <a:avLst/>
                <a:gdLst>
                  <a:gd name="T0" fmla="*/ 22 w 44"/>
                  <a:gd name="T1" fmla="*/ 33 h 33"/>
                  <a:gd name="T2" fmla="*/ 44 w 44"/>
                  <a:gd name="T3" fmla="*/ 11 h 33"/>
                  <a:gd name="T4" fmla="*/ 44 w 44"/>
                  <a:gd name="T5" fmla="*/ 11 h 33"/>
                  <a:gd name="T6" fmla="*/ 0 w 44"/>
                  <a:gd name="T7" fmla="*/ 0 h 33"/>
                  <a:gd name="T8" fmla="*/ 0 w 44"/>
                  <a:gd name="T9" fmla="*/ 0 h 33"/>
                  <a:gd name="T10" fmla="*/ 22 w 44"/>
                  <a:gd name="T11" fmla="*/ 33 h 33"/>
                  <a:gd name="T12" fmla="*/ 0 60000 65536"/>
                  <a:gd name="T13" fmla="*/ 0 60000 65536"/>
                  <a:gd name="T14" fmla="*/ 0 60000 65536"/>
                  <a:gd name="T15" fmla="*/ 0 60000 65536"/>
                  <a:gd name="T16" fmla="*/ 0 60000 65536"/>
                  <a:gd name="T17" fmla="*/ 0 60000 65536"/>
                  <a:gd name="T18" fmla="*/ 0 w 44"/>
                  <a:gd name="T19" fmla="*/ 0 h 33"/>
                  <a:gd name="T20" fmla="*/ 44 w 44"/>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44" h="33">
                    <a:moveTo>
                      <a:pt x="22" y="33"/>
                    </a:moveTo>
                    <a:lnTo>
                      <a:pt x="44" y="11"/>
                    </a:lnTo>
                    <a:lnTo>
                      <a:pt x="0" y="0"/>
                    </a:lnTo>
                    <a:lnTo>
                      <a:pt x="22" y="33"/>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56" name="Freeform 120"/>
              <p:cNvSpPr>
                <a:spLocks/>
              </p:cNvSpPr>
              <p:nvPr/>
            </p:nvSpPr>
            <p:spPr bwMode="gray">
              <a:xfrm>
                <a:off x="1111" y="231"/>
                <a:ext cx="44" cy="44"/>
              </a:xfrm>
              <a:custGeom>
                <a:avLst/>
                <a:gdLst>
                  <a:gd name="T0" fmla="*/ 44 w 44"/>
                  <a:gd name="T1" fmla="*/ 11 h 44"/>
                  <a:gd name="T2" fmla="*/ 33 w 44"/>
                  <a:gd name="T3" fmla="*/ 11 h 44"/>
                  <a:gd name="T4" fmla="*/ 11 w 44"/>
                  <a:gd name="T5" fmla="*/ 0 h 44"/>
                  <a:gd name="T6" fmla="*/ 0 w 44"/>
                  <a:gd name="T7" fmla="*/ 44 h 44"/>
                  <a:gd name="T8" fmla="*/ 22 w 44"/>
                  <a:gd name="T9" fmla="*/ 44 h 44"/>
                  <a:gd name="T10" fmla="*/ 44 w 44"/>
                  <a:gd name="T11" fmla="*/ 11 h 44"/>
                  <a:gd name="T12" fmla="*/ 0 60000 65536"/>
                  <a:gd name="T13" fmla="*/ 0 60000 65536"/>
                  <a:gd name="T14" fmla="*/ 0 60000 65536"/>
                  <a:gd name="T15" fmla="*/ 0 60000 65536"/>
                  <a:gd name="T16" fmla="*/ 0 60000 65536"/>
                  <a:gd name="T17" fmla="*/ 0 60000 65536"/>
                  <a:gd name="T18" fmla="*/ 0 w 44"/>
                  <a:gd name="T19" fmla="*/ 0 h 44"/>
                  <a:gd name="T20" fmla="*/ 44 w 44"/>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44" h="44">
                    <a:moveTo>
                      <a:pt x="44" y="11"/>
                    </a:moveTo>
                    <a:lnTo>
                      <a:pt x="33" y="11"/>
                    </a:lnTo>
                    <a:lnTo>
                      <a:pt x="11" y="0"/>
                    </a:lnTo>
                    <a:lnTo>
                      <a:pt x="0" y="44"/>
                    </a:lnTo>
                    <a:lnTo>
                      <a:pt x="22" y="44"/>
                    </a:lnTo>
                    <a:lnTo>
                      <a:pt x="44" y="11"/>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57" name="Freeform 121"/>
              <p:cNvSpPr>
                <a:spLocks/>
              </p:cNvSpPr>
              <p:nvPr/>
            </p:nvSpPr>
            <p:spPr bwMode="gray">
              <a:xfrm>
                <a:off x="1122" y="242"/>
                <a:ext cx="88" cy="77"/>
              </a:xfrm>
              <a:custGeom>
                <a:avLst/>
                <a:gdLst>
                  <a:gd name="T0" fmla="*/ 66 w 88"/>
                  <a:gd name="T1" fmla="*/ 77 h 77"/>
                  <a:gd name="T2" fmla="*/ 88 w 88"/>
                  <a:gd name="T3" fmla="*/ 44 h 77"/>
                  <a:gd name="T4" fmla="*/ 33 w 88"/>
                  <a:gd name="T5" fmla="*/ 0 h 77"/>
                  <a:gd name="T6" fmla="*/ 0 w 88"/>
                  <a:gd name="T7" fmla="*/ 33 h 77"/>
                  <a:gd name="T8" fmla="*/ 66 w 88"/>
                  <a:gd name="T9" fmla="*/ 77 h 77"/>
                  <a:gd name="T10" fmla="*/ 66 w 88"/>
                  <a:gd name="T11" fmla="*/ 77 h 77"/>
                  <a:gd name="T12" fmla="*/ 0 60000 65536"/>
                  <a:gd name="T13" fmla="*/ 0 60000 65536"/>
                  <a:gd name="T14" fmla="*/ 0 60000 65536"/>
                  <a:gd name="T15" fmla="*/ 0 60000 65536"/>
                  <a:gd name="T16" fmla="*/ 0 60000 65536"/>
                  <a:gd name="T17" fmla="*/ 0 60000 65536"/>
                  <a:gd name="T18" fmla="*/ 0 w 88"/>
                  <a:gd name="T19" fmla="*/ 0 h 77"/>
                  <a:gd name="T20" fmla="*/ 88 w 88"/>
                  <a:gd name="T21" fmla="*/ 77 h 77"/>
                </a:gdLst>
                <a:ahLst/>
                <a:cxnLst>
                  <a:cxn ang="T12">
                    <a:pos x="T0" y="T1"/>
                  </a:cxn>
                  <a:cxn ang="T13">
                    <a:pos x="T2" y="T3"/>
                  </a:cxn>
                  <a:cxn ang="T14">
                    <a:pos x="T4" y="T5"/>
                  </a:cxn>
                  <a:cxn ang="T15">
                    <a:pos x="T6" y="T7"/>
                  </a:cxn>
                  <a:cxn ang="T16">
                    <a:pos x="T8" y="T9"/>
                  </a:cxn>
                  <a:cxn ang="T17">
                    <a:pos x="T10" y="T11"/>
                  </a:cxn>
                </a:cxnLst>
                <a:rect l="T18" t="T19" r="T20" b="T21"/>
                <a:pathLst>
                  <a:path w="88" h="77">
                    <a:moveTo>
                      <a:pt x="66" y="77"/>
                    </a:moveTo>
                    <a:lnTo>
                      <a:pt x="88" y="44"/>
                    </a:lnTo>
                    <a:lnTo>
                      <a:pt x="33" y="0"/>
                    </a:lnTo>
                    <a:lnTo>
                      <a:pt x="0" y="33"/>
                    </a:lnTo>
                    <a:lnTo>
                      <a:pt x="66" y="77"/>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58" name="Freeform 122"/>
              <p:cNvSpPr>
                <a:spLocks/>
              </p:cNvSpPr>
              <p:nvPr/>
            </p:nvSpPr>
            <p:spPr bwMode="gray">
              <a:xfrm>
                <a:off x="1188" y="286"/>
                <a:ext cx="66" cy="44"/>
              </a:xfrm>
              <a:custGeom>
                <a:avLst/>
                <a:gdLst>
                  <a:gd name="T0" fmla="*/ 66 w 66"/>
                  <a:gd name="T1" fmla="*/ 33 h 44"/>
                  <a:gd name="T2" fmla="*/ 55 w 66"/>
                  <a:gd name="T3" fmla="*/ 11 h 44"/>
                  <a:gd name="T4" fmla="*/ 11 w 66"/>
                  <a:gd name="T5" fmla="*/ 0 h 44"/>
                  <a:gd name="T6" fmla="*/ 0 w 66"/>
                  <a:gd name="T7" fmla="*/ 33 h 44"/>
                  <a:gd name="T8" fmla="*/ 44 w 66"/>
                  <a:gd name="T9" fmla="*/ 44 h 44"/>
                  <a:gd name="T10" fmla="*/ 66 w 66"/>
                  <a:gd name="T11" fmla="*/ 33 h 44"/>
                  <a:gd name="T12" fmla="*/ 0 60000 65536"/>
                  <a:gd name="T13" fmla="*/ 0 60000 65536"/>
                  <a:gd name="T14" fmla="*/ 0 60000 65536"/>
                  <a:gd name="T15" fmla="*/ 0 60000 65536"/>
                  <a:gd name="T16" fmla="*/ 0 60000 65536"/>
                  <a:gd name="T17" fmla="*/ 0 60000 65536"/>
                  <a:gd name="T18" fmla="*/ 0 w 66"/>
                  <a:gd name="T19" fmla="*/ 0 h 44"/>
                  <a:gd name="T20" fmla="*/ 66 w 66"/>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66" h="44">
                    <a:moveTo>
                      <a:pt x="66" y="33"/>
                    </a:moveTo>
                    <a:lnTo>
                      <a:pt x="55" y="11"/>
                    </a:lnTo>
                    <a:lnTo>
                      <a:pt x="11" y="0"/>
                    </a:lnTo>
                    <a:lnTo>
                      <a:pt x="0" y="33"/>
                    </a:lnTo>
                    <a:lnTo>
                      <a:pt x="44" y="44"/>
                    </a:lnTo>
                    <a:lnTo>
                      <a:pt x="66" y="33"/>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59" name="Freeform 123"/>
              <p:cNvSpPr>
                <a:spLocks/>
              </p:cNvSpPr>
              <p:nvPr/>
            </p:nvSpPr>
            <p:spPr bwMode="gray">
              <a:xfrm>
                <a:off x="1221" y="275"/>
                <a:ext cx="44" cy="44"/>
              </a:xfrm>
              <a:custGeom>
                <a:avLst/>
                <a:gdLst>
                  <a:gd name="T0" fmla="*/ 33 w 44"/>
                  <a:gd name="T1" fmla="*/ 0 h 44"/>
                  <a:gd name="T2" fmla="*/ 11 w 44"/>
                  <a:gd name="T3" fmla="*/ 11 h 44"/>
                  <a:gd name="T4" fmla="*/ 0 w 44"/>
                  <a:gd name="T5" fmla="*/ 33 h 44"/>
                  <a:gd name="T6" fmla="*/ 33 w 44"/>
                  <a:gd name="T7" fmla="*/ 44 h 44"/>
                  <a:gd name="T8" fmla="*/ 44 w 44"/>
                  <a:gd name="T9" fmla="*/ 22 h 44"/>
                  <a:gd name="T10" fmla="*/ 33 w 44"/>
                  <a:gd name="T11" fmla="*/ 0 h 44"/>
                  <a:gd name="T12" fmla="*/ 0 60000 65536"/>
                  <a:gd name="T13" fmla="*/ 0 60000 65536"/>
                  <a:gd name="T14" fmla="*/ 0 60000 65536"/>
                  <a:gd name="T15" fmla="*/ 0 60000 65536"/>
                  <a:gd name="T16" fmla="*/ 0 60000 65536"/>
                  <a:gd name="T17" fmla="*/ 0 60000 65536"/>
                  <a:gd name="T18" fmla="*/ 0 w 44"/>
                  <a:gd name="T19" fmla="*/ 0 h 44"/>
                  <a:gd name="T20" fmla="*/ 44 w 44"/>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44" h="44">
                    <a:moveTo>
                      <a:pt x="33" y="0"/>
                    </a:moveTo>
                    <a:lnTo>
                      <a:pt x="11" y="11"/>
                    </a:lnTo>
                    <a:lnTo>
                      <a:pt x="0" y="33"/>
                    </a:lnTo>
                    <a:lnTo>
                      <a:pt x="33" y="44"/>
                    </a:lnTo>
                    <a:lnTo>
                      <a:pt x="44" y="22"/>
                    </a:lnTo>
                    <a:lnTo>
                      <a:pt x="33"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60" name="Freeform 124"/>
              <p:cNvSpPr>
                <a:spLocks/>
              </p:cNvSpPr>
              <p:nvPr/>
            </p:nvSpPr>
            <p:spPr bwMode="gray">
              <a:xfrm>
                <a:off x="1243" y="275"/>
                <a:ext cx="66" cy="55"/>
              </a:xfrm>
              <a:custGeom>
                <a:avLst/>
                <a:gdLst>
                  <a:gd name="T0" fmla="*/ 66 w 66"/>
                  <a:gd name="T1" fmla="*/ 33 h 55"/>
                  <a:gd name="T2" fmla="*/ 55 w 66"/>
                  <a:gd name="T3" fmla="*/ 11 h 55"/>
                  <a:gd name="T4" fmla="*/ 11 w 66"/>
                  <a:gd name="T5" fmla="*/ 0 h 55"/>
                  <a:gd name="T6" fmla="*/ 0 w 66"/>
                  <a:gd name="T7" fmla="*/ 44 h 55"/>
                  <a:gd name="T8" fmla="*/ 44 w 66"/>
                  <a:gd name="T9" fmla="*/ 55 h 55"/>
                  <a:gd name="T10" fmla="*/ 66 w 66"/>
                  <a:gd name="T11" fmla="*/ 33 h 55"/>
                  <a:gd name="T12" fmla="*/ 0 60000 65536"/>
                  <a:gd name="T13" fmla="*/ 0 60000 65536"/>
                  <a:gd name="T14" fmla="*/ 0 60000 65536"/>
                  <a:gd name="T15" fmla="*/ 0 60000 65536"/>
                  <a:gd name="T16" fmla="*/ 0 60000 65536"/>
                  <a:gd name="T17" fmla="*/ 0 60000 65536"/>
                  <a:gd name="T18" fmla="*/ 0 w 66"/>
                  <a:gd name="T19" fmla="*/ 0 h 55"/>
                  <a:gd name="T20" fmla="*/ 66 w 66"/>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66" h="55">
                    <a:moveTo>
                      <a:pt x="66" y="33"/>
                    </a:moveTo>
                    <a:lnTo>
                      <a:pt x="55" y="11"/>
                    </a:lnTo>
                    <a:lnTo>
                      <a:pt x="11" y="0"/>
                    </a:lnTo>
                    <a:lnTo>
                      <a:pt x="0" y="44"/>
                    </a:lnTo>
                    <a:lnTo>
                      <a:pt x="44" y="55"/>
                    </a:lnTo>
                    <a:lnTo>
                      <a:pt x="66" y="33"/>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61" name="Freeform 125"/>
              <p:cNvSpPr>
                <a:spLocks/>
              </p:cNvSpPr>
              <p:nvPr/>
            </p:nvSpPr>
            <p:spPr bwMode="gray">
              <a:xfrm>
                <a:off x="1265" y="297"/>
                <a:ext cx="44" cy="33"/>
              </a:xfrm>
              <a:custGeom>
                <a:avLst/>
                <a:gdLst>
                  <a:gd name="T0" fmla="*/ 22 w 44"/>
                  <a:gd name="T1" fmla="*/ 33 h 33"/>
                  <a:gd name="T2" fmla="*/ 44 w 44"/>
                  <a:gd name="T3" fmla="*/ 22 h 33"/>
                  <a:gd name="T4" fmla="*/ 44 w 44"/>
                  <a:gd name="T5" fmla="*/ 11 h 33"/>
                  <a:gd name="T6" fmla="*/ 11 w 44"/>
                  <a:gd name="T7" fmla="*/ 0 h 33"/>
                  <a:gd name="T8" fmla="*/ 0 w 44"/>
                  <a:gd name="T9" fmla="*/ 11 h 33"/>
                  <a:gd name="T10" fmla="*/ 22 w 44"/>
                  <a:gd name="T11" fmla="*/ 33 h 33"/>
                  <a:gd name="T12" fmla="*/ 0 60000 65536"/>
                  <a:gd name="T13" fmla="*/ 0 60000 65536"/>
                  <a:gd name="T14" fmla="*/ 0 60000 65536"/>
                  <a:gd name="T15" fmla="*/ 0 60000 65536"/>
                  <a:gd name="T16" fmla="*/ 0 60000 65536"/>
                  <a:gd name="T17" fmla="*/ 0 60000 65536"/>
                  <a:gd name="T18" fmla="*/ 0 w 44"/>
                  <a:gd name="T19" fmla="*/ 0 h 33"/>
                  <a:gd name="T20" fmla="*/ 44 w 44"/>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44" h="33">
                    <a:moveTo>
                      <a:pt x="22" y="33"/>
                    </a:moveTo>
                    <a:lnTo>
                      <a:pt x="44" y="22"/>
                    </a:lnTo>
                    <a:lnTo>
                      <a:pt x="44" y="11"/>
                    </a:lnTo>
                    <a:lnTo>
                      <a:pt x="11" y="0"/>
                    </a:lnTo>
                    <a:lnTo>
                      <a:pt x="0" y="11"/>
                    </a:lnTo>
                    <a:lnTo>
                      <a:pt x="22" y="33"/>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62" name="Freeform 126"/>
              <p:cNvSpPr>
                <a:spLocks/>
              </p:cNvSpPr>
              <p:nvPr/>
            </p:nvSpPr>
            <p:spPr bwMode="gray">
              <a:xfrm>
                <a:off x="1287" y="286"/>
                <a:ext cx="66" cy="55"/>
              </a:xfrm>
              <a:custGeom>
                <a:avLst/>
                <a:gdLst>
                  <a:gd name="T0" fmla="*/ 66 w 66"/>
                  <a:gd name="T1" fmla="*/ 44 h 55"/>
                  <a:gd name="T2" fmla="*/ 55 w 66"/>
                  <a:gd name="T3" fmla="*/ 11 h 55"/>
                  <a:gd name="T4" fmla="*/ 0 w 66"/>
                  <a:gd name="T5" fmla="*/ 0 h 55"/>
                  <a:gd name="T6" fmla="*/ 0 w 66"/>
                  <a:gd name="T7" fmla="*/ 44 h 55"/>
                  <a:gd name="T8" fmla="*/ 44 w 66"/>
                  <a:gd name="T9" fmla="*/ 55 h 55"/>
                  <a:gd name="T10" fmla="*/ 66 w 66"/>
                  <a:gd name="T11" fmla="*/ 44 h 55"/>
                  <a:gd name="T12" fmla="*/ 0 60000 65536"/>
                  <a:gd name="T13" fmla="*/ 0 60000 65536"/>
                  <a:gd name="T14" fmla="*/ 0 60000 65536"/>
                  <a:gd name="T15" fmla="*/ 0 60000 65536"/>
                  <a:gd name="T16" fmla="*/ 0 60000 65536"/>
                  <a:gd name="T17" fmla="*/ 0 60000 65536"/>
                  <a:gd name="T18" fmla="*/ 0 w 66"/>
                  <a:gd name="T19" fmla="*/ 0 h 55"/>
                  <a:gd name="T20" fmla="*/ 66 w 66"/>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66" h="55">
                    <a:moveTo>
                      <a:pt x="66" y="44"/>
                    </a:moveTo>
                    <a:lnTo>
                      <a:pt x="55" y="11"/>
                    </a:lnTo>
                    <a:lnTo>
                      <a:pt x="0" y="0"/>
                    </a:lnTo>
                    <a:lnTo>
                      <a:pt x="0" y="44"/>
                    </a:lnTo>
                    <a:lnTo>
                      <a:pt x="44" y="55"/>
                    </a:lnTo>
                    <a:lnTo>
                      <a:pt x="66" y="4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63" name="Freeform 127"/>
              <p:cNvSpPr>
                <a:spLocks/>
              </p:cNvSpPr>
              <p:nvPr/>
            </p:nvSpPr>
            <p:spPr bwMode="gray">
              <a:xfrm>
                <a:off x="1320" y="308"/>
                <a:ext cx="33" cy="22"/>
              </a:xfrm>
              <a:custGeom>
                <a:avLst/>
                <a:gdLst>
                  <a:gd name="T0" fmla="*/ 0 w 33"/>
                  <a:gd name="T1" fmla="*/ 0 h 22"/>
                  <a:gd name="T2" fmla="*/ 0 w 33"/>
                  <a:gd name="T3" fmla="*/ 0 h 22"/>
                  <a:gd name="T4" fmla="*/ 33 w 33"/>
                  <a:gd name="T5" fmla="*/ 22 h 22"/>
                  <a:gd name="T6" fmla="*/ 33 w 33"/>
                  <a:gd name="T7" fmla="*/ 11 h 22"/>
                  <a:gd name="T8" fmla="*/ 0 w 33"/>
                  <a:gd name="T9" fmla="*/ 0 h 22"/>
                  <a:gd name="T10" fmla="*/ 0 60000 65536"/>
                  <a:gd name="T11" fmla="*/ 0 60000 65536"/>
                  <a:gd name="T12" fmla="*/ 0 60000 65536"/>
                  <a:gd name="T13" fmla="*/ 0 60000 65536"/>
                  <a:gd name="T14" fmla="*/ 0 60000 65536"/>
                  <a:gd name="T15" fmla="*/ 0 w 33"/>
                  <a:gd name="T16" fmla="*/ 0 h 22"/>
                  <a:gd name="T17" fmla="*/ 33 w 33"/>
                  <a:gd name="T18" fmla="*/ 22 h 22"/>
                </a:gdLst>
                <a:ahLst/>
                <a:cxnLst>
                  <a:cxn ang="T10">
                    <a:pos x="T0" y="T1"/>
                  </a:cxn>
                  <a:cxn ang="T11">
                    <a:pos x="T2" y="T3"/>
                  </a:cxn>
                  <a:cxn ang="T12">
                    <a:pos x="T4" y="T5"/>
                  </a:cxn>
                  <a:cxn ang="T13">
                    <a:pos x="T6" y="T7"/>
                  </a:cxn>
                  <a:cxn ang="T14">
                    <a:pos x="T8" y="T9"/>
                  </a:cxn>
                </a:cxnLst>
                <a:rect l="T15" t="T16" r="T17" b="T18"/>
                <a:pathLst>
                  <a:path w="33" h="22">
                    <a:moveTo>
                      <a:pt x="0" y="0"/>
                    </a:moveTo>
                    <a:lnTo>
                      <a:pt x="0" y="0"/>
                    </a:lnTo>
                    <a:lnTo>
                      <a:pt x="33" y="22"/>
                    </a:lnTo>
                    <a:lnTo>
                      <a:pt x="33" y="11"/>
                    </a:lnTo>
                    <a:lnTo>
                      <a:pt x="0"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64" name="Freeform 128"/>
              <p:cNvSpPr>
                <a:spLocks/>
              </p:cNvSpPr>
              <p:nvPr/>
            </p:nvSpPr>
            <p:spPr bwMode="gray">
              <a:xfrm>
                <a:off x="1320" y="297"/>
                <a:ext cx="44" cy="22"/>
              </a:xfrm>
              <a:custGeom>
                <a:avLst/>
                <a:gdLst>
                  <a:gd name="T0" fmla="*/ 33 w 44"/>
                  <a:gd name="T1" fmla="*/ 22 h 22"/>
                  <a:gd name="T2" fmla="*/ 44 w 44"/>
                  <a:gd name="T3" fmla="*/ 22 h 22"/>
                  <a:gd name="T4" fmla="*/ 44 w 44"/>
                  <a:gd name="T5" fmla="*/ 11 h 22"/>
                  <a:gd name="T6" fmla="*/ 33 w 44"/>
                  <a:gd name="T7" fmla="*/ 0 h 22"/>
                  <a:gd name="T8" fmla="*/ 33 w 44"/>
                  <a:gd name="T9" fmla="*/ 0 h 22"/>
                  <a:gd name="T10" fmla="*/ 22 w 44"/>
                  <a:gd name="T11" fmla="*/ 0 h 22"/>
                  <a:gd name="T12" fmla="*/ 11 w 44"/>
                  <a:gd name="T13" fmla="*/ 0 h 22"/>
                  <a:gd name="T14" fmla="*/ 0 w 44"/>
                  <a:gd name="T15" fmla="*/ 0 h 22"/>
                  <a:gd name="T16" fmla="*/ 0 w 44"/>
                  <a:gd name="T17" fmla="*/ 11 h 22"/>
                  <a:gd name="T18" fmla="*/ 33 w 44"/>
                  <a:gd name="T19" fmla="*/ 22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22"/>
                  <a:gd name="T32" fmla="*/ 44 w 44"/>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22">
                    <a:moveTo>
                      <a:pt x="33" y="22"/>
                    </a:moveTo>
                    <a:lnTo>
                      <a:pt x="44" y="22"/>
                    </a:lnTo>
                    <a:lnTo>
                      <a:pt x="44" y="11"/>
                    </a:lnTo>
                    <a:lnTo>
                      <a:pt x="33" y="0"/>
                    </a:lnTo>
                    <a:lnTo>
                      <a:pt x="22" y="0"/>
                    </a:lnTo>
                    <a:lnTo>
                      <a:pt x="11" y="0"/>
                    </a:lnTo>
                    <a:lnTo>
                      <a:pt x="0" y="0"/>
                    </a:lnTo>
                    <a:lnTo>
                      <a:pt x="0" y="11"/>
                    </a:lnTo>
                    <a:lnTo>
                      <a:pt x="33" y="22"/>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65" name="Freeform 129"/>
              <p:cNvSpPr>
                <a:spLocks/>
              </p:cNvSpPr>
              <p:nvPr/>
            </p:nvSpPr>
            <p:spPr bwMode="gray">
              <a:xfrm>
                <a:off x="1122" y="374"/>
                <a:ext cx="44" cy="44"/>
              </a:xfrm>
              <a:custGeom>
                <a:avLst/>
                <a:gdLst>
                  <a:gd name="T0" fmla="*/ 484 w 4"/>
                  <a:gd name="T1" fmla="*/ 121 h 4"/>
                  <a:gd name="T2" fmla="*/ 0 w 4"/>
                  <a:gd name="T3" fmla="*/ 0 h 4"/>
                  <a:gd name="T4" fmla="*/ 363 w 4"/>
                  <a:gd name="T5" fmla="*/ 484 h 4"/>
                  <a:gd name="T6" fmla="*/ 484 w 4"/>
                  <a:gd name="T7" fmla="*/ 121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4" y="1"/>
                    </a:moveTo>
                    <a:lnTo>
                      <a:pt x="0" y="0"/>
                    </a:lnTo>
                    <a:lnTo>
                      <a:pt x="3" y="4"/>
                    </a:lnTo>
                    <a:lnTo>
                      <a:pt x="4" y="1"/>
                    </a:lnTo>
                  </a:path>
                </a:pathLst>
              </a:custGeom>
              <a:solidFill>
                <a:srgbClr val="E8EC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66" name="Freeform 130"/>
              <p:cNvSpPr>
                <a:spLocks/>
              </p:cNvSpPr>
              <p:nvPr/>
            </p:nvSpPr>
            <p:spPr bwMode="gray">
              <a:xfrm>
                <a:off x="1111" y="352"/>
                <a:ext cx="66" cy="44"/>
              </a:xfrm>
              <a:custGeom>
                <a:avLst/>
                <a:gdLst>
                  <a:gd name="T0" fmla="*/ 0 w 66"/>
                  <a:gd name="T1" fmla="*/ 22 h 44"/>
                  <a:gd name="T2" fmla="*/ 11 w 66"/>
                  <a:gd name="T3" fmla="*/ 33 h 44"/>
                  <a:gd name="T4" fmla="*/ 55 w 66"/>
                  <a:gd name="T5" fmla="*/ 44 h 44"/>
                  <a:gd name="T6" fmla="*/ 66 w 66"/>
                  <a:gd name="T7" fmla="*/ 11 h 44"/>
                  <a:gd name="T8" fmla="*/ 11 w 66"/>
                  <a:gd name="T9" fmla="*/ 0 h 44"/>
                  <a:gd name="T10" fmla="*/ 0 w 66"/>
                  <a:gd name="T11" fmla="*/ 22 h 44"/>
                  <a:gd name="T12" fmla="*/ 0 60000 65536"/>
                  <a:gd name="T13" fmla="*/ 0 60000 65536"/>
                  <a:gd name="T14" fmla="*/ 0 60000 65536"/>
                  <a:gd name="T15" fmla="*/ 0 60000 65536"/>
                  <a:gd name="T16" fmla="*/ 0 60000 65536"/>
                  <a:gd name="T17" fmla="*/ 0 60000 65536"/>
                  <a:gd name="T18" fmla="*/ 0 w 66"/>
                  <a:gd name="T19" fmla="*/ 0 h 44"/>
                  <a:gd name="T20" fmla="*/ 66 w 66"/>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66" h="44">
                    <a:moveTo>
                      <a:pt x="0" y="22"/>
                    </a:moveTo>
                    <a:lnTo>
                      <a:pt x="11" y="33"/>
                    </a:lnTo>
                    <a:lnTo>
                      <a:pt x="55" y="44"/>
                    </a:lnTo>
                    <a:lnTo>
                      <a:pt x="66" y="11"/>
                    </a:lnTo>
                    <a:lnTo>
                      <a:pt x="11" y="0"/>
                    </a:lnTo>
                    <a:lnTo>
                      <a:pt x="0" y="22"/>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67" name="Freeform 131"/>
              <p:cNvSpPr>
                <a:spLocks/>
              </p:cNvSpPr>
              <p:nvPr/>
            </p:nvSpPr>
            <p:spPr bwMode="gray">
              <a:xfrm>
                <a:off x="1111" y="363"/>
                <a:ext cx="55" cy="66"/>
              </a:xfrm>
              <a:custGeom>
                <a:avLst/>
                <a:gdLst>
                  <a:gd name="T0" fmla="*/ 55 w 55"/>
                  <a:gd name="T1" fmla="*/ 55 h 66"/>
                  <a:gd name="T2" fmla="*/ 55 w 55"/>
                  <a:gd name="T3" fmla="*/ 44 h 66"/>
                  <a:gd name="T4" fmla="*/ 22 w 55"/>
                  <a:gd name="T5" fmla="*/ 0 h 66"/>
                  <a:gd name="T6" fmla="*/ 0 w 55"/>
                  <a:gd name="T7" fmla="*/ 11 h 66"/>
                  <a:gd name="T8" fmla="*/ 33 w 55"/>
                  <a:gd name="T9" fmla="*/ 66 h 66"/>
                  <a:gd name="T10" fmla="*/ 55 w 55"/>
                  <a:gd name="T11" fmla="*/ 55 h 66"/>
                  <a:gd name="T12" fmla="*/ 0 60000 65536"/>
                  <a:gd name="T13" fmla="*/ 0 60000 65536"/>
                  <a:gd name="T14" fmla="*/ 0 60000 65536"/>
                  <a:gd name="T15" fmla="*/ 0 60000 65536"/>
                  <a:gd name="T16" fmla="*/ 0 60000 65536"/>
                  <a:gd name="T17" fmla="*/ 0 60000 65536"/>
                  <a:gd name="T18" fmla="*/ 0 w 55"/>
                  <a:gd name="T19" fmla="*/ 0 h 66"/>
                  <a:gd name="T20" fmla="*/ 55 w 55"/>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55" h="66">
                    <a:moveTo>
                      <a:pt x="55" y="55"/>
                    </a:moveTo>
                    <a:lnTo>
                      <a:pt x="55" y="44"/>
                    </a:lnTo>
                    <a:lnTo>
                      <a:pt x="22" y="0"/>
                    </a:lnTo>
                    <a:lnTo>
                      <a:pt x="0" y="11"/>
                    </a:lnTo>
                    <a:lnTo>
                      <a:pt x="33" y="66"/>
                    </a:lnTo>
                    <a:lnTo>
                      <a:pt x="55" y="5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68" name="Freeform 132"/>
              <p:cNvSpPr>
                <a:spLocks/>
              </p:cNvSpPr>
              <p:nvPr/>
            </p:nvSpPr>
            <p:spPr bwMode="gray">
              <a:xfrm>
                <a:off x="1144" y="363"/>
                <a:ext cx="44" cy="55"/>
              </a:xfrm>
              <a:custGeom>
                <a:avLst/>
                <a:gdLst>
                  <a:gd name="T0" fmla="*/ 33 w 44"/>
                  <a:gd name="T1" fmla="*/ 0 h 55"/>
                  <a:gd name="T2" fmla="*/ 11 w 44"/>
                  <a:gd name="T3" fmla="*/ 11 h 55"/>
                  <a:gd name="T4" fmla="*/ 0 w 44"/>
                  <a:gd name="T5" fmla="*/ 44 h 55"/>
                  <a:gd name="T6" fmla="*/ 22 w 44"/>
                  <a:gd name="T7" fmla="*/ 55 h 55"/>
                  <a:gd name="T8" fmla="*/ 44 w 44"/>
                  <a:gd name="T9" fmla="*/ 22 h 55"/>
                  <a:gd name="T10" fmla="*/ 33 w 44"/>
                  <a:gd name="T11" fmla="*/ 0 h 55"/>
                  <a:gd name="T12" fmla="*/ 0 60000 65536"/>
                  <a:gd name="T13" fmla="*/ 0 60000 65536"/>
                  <a:gd name="T14" fmla="*/ 0 60000 65536"/>
                  <a:gd name="T15" fmla="*/ 0 60000 65536"/>
                  <a:gd name="T16" fmla="*/ 0 60000 65536"/>
                  <a:gd name="T17" fmla="*/ 0 60000 65536"/>
                  <a:gd name="T18" fmla="*/ 0 w 44"/>
                  <a:gd name="T19" fmla="*/ 0 h 55"/>
                  <a:gd name="T20" fmla="*/ 44 w 4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44" h="55">
                    <a:moveTo>
                      <a:pt x="33" y="0"/>
                    </a:moveTo>
                    <a:lnTo>
                      <a:pt x="11" y="11"/>
                    </a:lnTo>
                    <a:lnTo>
                      <a:pt x="0" y="44"/>
                    </a:lnTo>
                    <a:lnTo>
                      <a:pt x="22" y="55"/>
                    </a:lnTo>
                    <a:lnTo>
                      <a:pt x="44" y="22"/>
                    </a:lnTo>
                    <a:lnTo>
                      <a:pt x="33"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69" name="Freeform 133"/>
              <p:cNvSpPr>
                <a:spLocks/>
              </p:cNvSpPr>
              <p:nvPr/>
            </p:nvSpPr>
            <p:spPr bwMode="gray">
              <a:xfrm>
                <a:off x="473" y="385"/>
                <a:ext cx="55" cy="33"/>
              </a:xfrm>
              <a:custGeom>
                <a:avLst/>
                <a:gdLst>
                  <a:gd name="T0" fmla="*/ 121 w 5"/>
                  <a:gd name="T1" fmla="*/ 363 h 3"/>
                  <a:gd name="T2" fmla="*/ 605 w 5"/>
                  <a:gd name="T3" fmla="*/ 242 h 3"/>
                  <a:gd name="T4" fmla="*/ 0 w 5"/>
                  <a:gd name="T5" fmla="*/ 0 h 3"/>
                  <a:gd name="T6" fmla="*/ 121 w 5"/>
                  <a:gd name="T7" fmla="*/ 363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1" y="3"/>
                    </a:moveTo>
                    <a:lnTo>
                      <a:pt x="5" y="2"/>
                    </a:lnTo>
                    <a:lnTo>
                      <a:pt x="0" y="0"/>
                    </a:lnTo>
                    <a:lnTo>
                      <a:pt x="1" y="3"/>
                    </a:lnTo>
                  </a:path>
                </a:pathLst>
              </a:custGeom>
              <a:solidFill>
                <a:srgbClr val="E8EC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70" name="Freeform 134"/>
              <p:cNvSpPr>
                <a:spLocks/>
              </p:cNvSpPr>
              <p:nvPr/>
            </p:nvSpPr>
            <p:spPr bwMode="gray">
              <a:xfrm>
                <a:off x="473" y="396"/>
                <a:ext cx="66" cy="44"/>
              </a:xfrm>
              <a:custGeom>
                <a:avLst/>
                <a:gdLst>
                  <a:gd name="T0" fmla="*/ 66 w 66"/>
                  <a:gd name="T1" fmla="*/ 0 h 44"/>
                  <a:gd name="T2" fmla="*/ 55 w 66"/>
                  <a:gd name="T3" fmla="*/ 0 h 44"/>
                  <a:gd name="T4" fmla="*/ 0 w 66"/>
                  <a:gd name="T5" fmla="*/ 11 h 44"/>
                  <a:gd name="T6" fmla="*/ 11 w 66"/>
                  <a:gd name="T7" fmla="*/ 44 h 44"/>
                  <a:gd name="T8" fmla="*/ 66 w 66"/>
                  <a:gd name="T9" fmla="*/ 22 h 44"/>
                  <a:gd name="T10" fmla="*/ 66 w 66"/>
                  <a:gd name="T11" fmla="*/ 0 h 44"/>
                  <a:gd name="T12" fmla="*/ 0 60000 65536"/>
                  <a:gd name="T13" fmla="*/ 0 60000 65536"/>
                  <a:gd name="T14" fmla="*/ 0 60000 65536"/>
                  <a:gd name="T15" fmla="*/ 0 60000 65536"/>
                  <a:gd name="T16" fmla="*/ 0 60000 65536"/>
                  <a:gd name="T17" fmla="*/ 0 60000 65536"/>
                  <a:gd name="T18" fmla="*/ 0 w 66"/>
                  <a:gd name="T19" fmla="*/ 0 h 44"/>
                  <a:gd name="T20" fmla="*/ 66 w 66"/>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66" h="44">
                    <a:moveTo>
                      <a:pt x="66" y="0"/>
                    </a:moveTo>
                    <a:lnTo>
                      <a:pt x="55" y="0"/>
                    </a:lnTo>
                    <a:lnTo>
                      <a:pt x="0" y="11"/>
                    </a:lnTo>
                    <a:lnTo>
                      <a:pt x="11" y="44"/>
                    </a:lnTo>
                    <a:lnTo>
                      <a:pt x="66" y="22"/>
                    </a:lnTo>
                    <a:lnTo>
                      <a:pt x="66"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71" name="Freeform 135"/>
              <p:cNvSpPr>
                <a:spLocks/>
              </p:cNvSpPr>
              <p:nvPr/>
            </p:nvSpPr>
            <p:spPr bwMode="gray">
              <a:xfrm>
                <a:off x="462" y="374"/>
                <a:ext cx="77" cy="44"/>
              </a:xfrm>
              <a:custGeom>
                <a:avLst/>
                <a:gdLst>
                  <a:gd name="T0" fmla="*/ 0 w 77"/>
                  <a:gd name="T1" fmla="*/ 22 h 44"/>
                  <a:gd name="T2" fmla="*/ 11 w 77"/>
                  <a:gd name="T3" fmla="*/ 33 h 44"/>
                  <a:gd name="T4" fmla="*/ 66 w 77"/>
                  <a:gd name="T5" fmla="*/ 44 h 44"/>
                  <a:gd name="T6" fmla="*/ 77 w 77"/>
                  <a:gd name="T7" fmla="*/ 22 h 44"/>
                  <a:gd name="T8" fmla="*/ 11 w 77"/>
                  <a:gd name="T9" fmla="*/ 0 h 44"/>
                  <a:gd name="T10" fmla="*/ 0 w 77"/>
                  <a:gd name="T11" fmla="*/ 22 h 44"/>
                  <a:gd name="T12" fmla="*/ 0 60000 65536"/>
                  <a:gd name="T13" fmla="*/ 0 60000 65536"/>
                  <a:gd name="T14" fmla="*/ 0 60000 65536"/>
                  <a:gd name="T15" fmla="*/ 0 60000 65536"/>
                  <a:gd name="T16" fmla="*/ 0 60000 65536"/>
                  <a:gd name="T17" fmla="*/ 0 60000 65536"/>
                  <a:gd name="T18" fmla="*/ 0 w 77"/>
                  <a:gd name="T19" fmla="*/ 0 h 44"/>
                  <a:gd name="T20" fmla="*/ 77 w 77"/>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77" h="44">
                    <a:moveTo>
                      <a:pt x="0" y="22"/>
                    </a:moveTo>
                    <a:lnTo>
                      <a:pt x="11" y="33"/>
                    </a:lnTo>
                    <a:lnTo>
                      <a:pt x="66" y="44"/>
                    </a:lnTo>
                    <a:lnTo>
                      <a:pt x="77" y="22"/>
                    </a:lnTo>
                    <a:lnTo>
                      <a:pt x="11" y="0"/>
                    </a:lnTo>
                    <a:lnTo>
                      <a:pt x="0" y="22"/>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72" name="Freeform 136"/>
              <p:cNvSpPr>
                <a:spLocks/>
              </p:cNvSpPr>
              <p:nvPr/>
            </p:nvSpPr>
            <p:spPr bwMode="gray">
              <a:xfrm>
                <a:off x="462" y="385"/>
                <a:ext cx="33" cy="55"/>
              </a:xfrm>
              <a:custGeom>
                <a:avLst/>
                <a:gdLst>
                  <a:gd name="T0" fmla="*/ 22 w 33"/>
                  <a:gd name="T1" fmla="*/ 55 h 55"/>
                  <a:gd name="T2" fmla="*/ 33 w 33"/>
                  <a:gd name="T3" fmla="*/ 33 h 55"/>
                  <a:gd name="T4" fmla="*/ 22 w 33"/>
                  <a:gd name="T5" fmla="*/ 0 h 55"/>
                  <a:gd name="T6" fmla="*/ 0 w 33"/>
                  <a:gd name="T7" fmla="*/ 11 h 55"/>
                  <a:gd name="T8" fmla="*/ 11 w 33"/>
                  <a:gd name="T9" fmla="*/ 44 h 55"/>
                  <a:gd name="T10" fmla="*/ 22 w 33"/>
                  <a:gd name="T11" fmla="*/ 55 h 55"/>
                  <a:gd name="T12" fmla="*/ 0 60000 65536"/>
                  <a:gd name="T13" fmla="*/ 0 60000 65536"/>
                  <a:gd name="T14" fmla="*/ 0 60000 65536"/>
                  <a:gd name="T15" fmla="*/ 0 60000 65536"/>
                  <a:gd name="T16" fmla="*/ 0 60000 65536"/>
                  <a:gd name="T17" fmla="*/ 0 60000 65536"/>
                  <a:gd name="T18" fmla="*/ 0 w 33"/>
                  <a:gd name="T19" fmla="*/ 0 h 55"/>
                  <a:gd name="T20" fmla="*/ 33 w 33"/>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33" h="55">
                    <a:moveTo>
                      <a:pt x="22" y="55"/>
                    </a:moveTo>
                    <a:lnTo>
                      <a:pt x="33" y="33"/>
                    </a:lnTo>
                    <a:lnTo>
                      <a:pt x="22" y="0"/>
                    </a:lnTo>
                    <a:lnTo>
                      <a:pt x="0" y="11"/>
                    </a:lnTo>
                    <a:lnTo>
                      <a:pt x="11" y="44"/>
                    </a:lnTo>
                    <a:lnTo>
                      <a:pt x="22" y="5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73" name="Freeform 137"/>
              <p:cNvSpPr>
                <a:spLocks/>
              </p:cNvSpPr>
              <p:nvPr/>
            </p:nvSpPr>
            <p:spPr bwMode="gray">
              <a:xfrm>
                <a:off x="330" y="297"/>
                <a:ext cx="198" cy="66"/>
              </a:xfrm>
              <a:custGeom>
                <a:avLst/>
                <a:gdLst>
                  <a:gd name="T0" fmla="*/ 0 w 18"/>
                  <a:gd name="T1" fmla="*/ 726 h 6"/>
                  <a:gd name="T2" fmla="*/ 121 w 18"/>
                  <a:gd name="T3" fmla="*/ 726 h 6"/>
                  <a:gd name="T4" fmla="*/ 484 w 18"/>
                  <a:gd name="T5" fmla="*/ 726 h 6"/>
                  <a:gd name="T6" fmla="*/ 363 w 18"/>
                  <a:gd name="T7" fmla="*/ 484 h 6"/>
                  <a:gd name="T8" fmla="*/ 847 w 18"/>
                  <a:gd name="T9" fmla="*/ 363 h 6"/>
                  <a:gd name="T10" fmla="*/ 968 w 18"/>
                  <a:gd name="T11" fmla="*/ 605 h 6"/>
                  <a:gd name="T12" fmla="*/ 1331 w 18"/>
                  <a:gd name="T13" fmla="*/ 605 h 6"/>
                  <a:gd name="T14" fmla="*/ 1210 w 18"/>
                  <a:gd name="T15" fmla="*/ 363 h 6"/>
                  <a:gd name="T16" fmla="*/ 2178 w 18"/>
                  <a:gd name="T17" fmla="*/ 121 h 6"/>
                  <a:gd name="T18" fmla="*/ 2057 w 18"/>
                  <a:gd name="T19" fmla="*/ 0 h 6"/>
                  <a:gd name="T20" fmla="*/ 0 w 18"/>
                  <a:gd name="T21" fmla="*/ 726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6"/>
                  <a:gd name="T35" fmla="*/ 18 w 18"/>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6">
                    <a:moveTo>
                      <a:pt x="0" y="6"/>
                    </a:moveTo>
                    <a:lnTo>
                      <a:pt x="1" y="6"/>
                    </a:lnTo>
                    <a:lnTo>
                      <a:pt x="4" y="6"/>
                    </a:lnTo>
                    <a:lnTo>
                      <a:pt x="3" y="4"/>
                    </a:lnTo>
                    <a:lnTo>
                      <a:pt x="7" y="3"/>
                    </a:lnTo>
                    <a:lnTo>
                      <a:pt x="8" y="5"/>
                    </a:lnTo>
                    <a:lnTo>
                      <a:pt x="11" y="5"/>
                    </a:lnTo>
                    <a:lnTo>
                      <a:pt x="10" y="3"/>
                    </a:lnTo>
                    <a:lnTo>
                      <a:pt x="18" y="1"/>
                    </a:lnTo>
                    <a:lnTo>
                      <a:pt x="17" y="0"/>
                    </a:lnTo>
                    <a:cubicBezTo>
                      <a:pt x="17" y="0"/>
                      <a:pt x="6" y="1"/>
                      <a:pt x="0" y="6"/>
                    </a:cubicBezTo>
                  </a:path>
                </a:pathLst>
              </a:custGeom>
              <a:solidFill>
                <a:srgbClr val="005490"/>
              </a:solidFill>
              <a:ln w="0">
                <a:solidFill>
                  <a:srgbClr val="25221E"/>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74" name="Freeform 138"/>
              <p:cNvSpPr>
                <a:spLocks/>
              </p:cNvSpPr>
              <p:nvPr/>
            </p:nvSpPr>
            <p:spPr bwMode="gray">
              <a:xfrm>
                <a:off x="1199" y="253"/>
                <a:ext cx="33" cy="22"/>
              </a:xfrm>
              <a:custGeom>
                <a:avLst/>
                <a:gdLst>
                  <a:gd name="T0" fmla="*/ 33 w 33"/>
                  <a:gd name="T1" fmla="*/ 22 h 22"/>
                  <a:gd name="T2" fmla="*/ 33 w 33"/>
                  <a:gd name="T3" fmla="*/ 11 h 22"/>
                  <a:gd name="T4" fmla="*/ 33 w 33"/>
                  <a:gd name="T5" fmla="*/ 11 h 22"/>
                  <a:gd name="T6" fmla="*/ 22 w 33"/>
                  <a:gd name="T7" fmla="*/ 0 h 22"/>
                  <a:gd name="T8" fmla="*/ 22 w 33"/>
                  <a:gd name="T9" fmla="*/ 0 h 22"/>
                  <a:gd name="T10" fmla="*/ 11 w 33"/>
                  <a:gd name="T11" fmla="*/ 0 h 22"/>
                  <a:gd name="T12" fmla="*/ 11 w 33"/>
                  <a:gd name="T13" fmla="*/ 0 h 22"/>
                  <a:gd name="T14" fmla="*/ 11 w 33"/>
                  <a:gd name="T15" fmla="*/ 0 h 22"/>
                  <a:gd name="T16" fmla="*/ 0 w 33"/>
                  <a:gd name="T17" fmla="*/ 11 h 22"/>
                  <a:gd name="T18" fmla="*/ 33 w 33"/>
                  <a:gd name="T19" fmla="*/ 22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22"/>
                  <a:gd name="T32" fmla="*/ 33 w 33"/>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22">
                    <a:moveTo>
                      <a:pt x="33" y="22"/>
                    </a:moveTo>
                    <a:lnTo>
                      <a:pt x="33" y="11"/>
                    </a:lnTo>
                    <a:lnTo>
                      <a:pt x="22" y="0"/>
                    </a:lnTo>
                    <a:lnTo>
                      <a:pt x="11" y="0"/>
                    </a:lnTo>
                    <a:lnTo>
                      <a:pt x="0" y="11"/>
                    </a:lnTo>
                    <a:lnTo>
                      <a:pt x="33" y="22"/>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75" name="Freeform 139"/>
              <p:cNvSpPr>
                <a:spLocks/>
              </p:cNvSpPr>
              <p:nvPr/>
            </p:nvSpPr>
            <p:spPr bwMode="gray">
              <a:xfrm>
                <a:off x="1199" y="264"/>
                <a:ext cx="33" cy="22"/>
              </a:xfrm>
              <a:custGeom>
                <a:avLst/>
                <a:gdLst>
                  <a:gd name="T0" fmla="*/ 11 w 33"/>
                  <a:gd name="T1" fmla="*/ 22 h 22"/>
                  <a:gd name="T2" fmla="*/ 22 w 33"/>
                  <a:gd name="T3" fmla="*/ 11 h 22"/>
                  <a:gd name="T4" fmla="*/ 33 w 33"/>
                  <a:gd name="T5" fmla="*/ 11 h 22"/>
                  <a:gd name="T6" fmla="*/ 0 w 33"/>
                  <a:gd name="T7" fmla="*/ 0 h 22"/>
                  <a:gd name="T8" fmla="*/ 0 w 33"/>
                  <a:gd name="T9" fmla="*/ 0 h 22"/>
                  <a:gd name="T10" fmla="*/ 11 w 33"/>
                  <a:gd name="T11" fmla="*/ 22 h 22"/>
                  <a:gd name="T12" fmla="*/ 0 60000 65536"/>
                  <a:gd name="T13" fmla="*/ 0 60000 65536"/>
                  <a:gd name="T14" fmla="*/ 0 60000 65536"/>
                  <a:gd name="T15" fmla="*/ 0 60000 65536"/>
                  <a:gd name="T16" fmla="*/ 0 60000 65536"/>
                  <a:gd name="T17" fmla="*/ 0 60000 65536"/>
                  <a:gd name="T18" fmla="*/ 0 w 33"/>
                  <a:gd name="T19" fmla="*/ 0 h 22"/>
                  <a:gd name="T20" fmla="*/ 33 w 3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33" h="22">
                    <a:moveTo>
                      <a:pt x="11" y="22"/>
                    </a:moveTo>
                    <a:lnTo>
                      <a:pt x="22" y="11"/>
                    </a:lnTo>
                    <a:lnTo>
                      <a:pt x="33" y="11"/>
                    </a:lnTo>
                    <a:lnTo>
                      <a:pt x="0" y="0"/>
                    </a:lnTo>
                    <a:lnTo>
                      <a:pt x="11" y="22"/>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76" name="Freeform 140"/>
              <p:cNvSpPr>
                <a:spLocks/>
              </p:cNvSpPr>
              <p:nvPr/>
            </p:nvSpPr>
            <p:spPr bwMode="gray">
              <a:xfrm>
                <a:off x="1166" y="231"/>
                <a:ext cx="55" cy="55"/>
              </a:xfrm>
              <a:custGeom>
                <a:avLst/>
                <a:gdLst>
                  <a:gd name="T0" fmla="*/ 0 w 55"/>
                  <a:gd name="T1" fmla="*/ 33 h 55"/>
                  <a:gd name="T2" fmla="*/ 44 w 55"/>
                  <a:gd name="T3" fmla="*/ 55 h 55"/>
                  <a:gd name="T4" fmla="*/ 55 w 55"/>
                  <a:gd name="T5" fmla="*/ 33 h 55"/>
                  <a:gd name="T6" fmla="*/ 11 w 55"/>
                  <a:gd name="T7" fmla="*/ 0 h 55"/>
                  <a:gd name="T8" fmla="*/ 0 w 55"/>
                  <a:gd name="T9" fmla="*/ 33 h 55"/>
                  <a:gd name="T10" fmla="*/ 0 60000 65536"/>
                  <a:gd name="T11" fmla="*/ 0 60000 65536"/>
                  <a:gd name="T12" fmla="*/ 0 60000 65536"/>
                  <a:gd name="T13" fmla="*/ 0 60000 65536"/>
                  <a:gd name="T14" fmla="*/ 0 60000 65536"/>
                  <a:gd name="T15" fmla="*/ 0 w 55"/>
                  <a:gd name="T16" fmla="*/ 0 h 55"/>
                  <a:gd name="T17" fmla="*/ 55 w 55"/>
                  <a:gd name="T18" fmla="*/ 55 h 55"/>
                </a:gdLst>
                <a:ahLst/>
                <a:cxnLst>
                  <a:cxn ang="T10">
                    <a:pos x="T0" y="T1"/>
                  </a:cxn>
                  <a:cxn ang="T11">
                    <a:pos x="T2" y="T3"/>
                  </a:cxn>
                  <a:cxn ang="T12">
                    <a:pos x="T4" y="T5"/>
                  </a:cxn>
                  <a:cxn ang="T13">
                    <a:pos x="T6" y="T7"/>
                  </a:cxn>
                  <a:cxn ang="T14">
                    <a:pos x="T8" y="T9"/>
                  </a:cxn>
                </a:cxnLst>
                <a:rect l="T15" t="T16" r="T17" b="T18"/>
                <a:pathLst>
                  <a:path w="55" h="55">
                    <a:moveTo>
                      <a:pt x="0" y="33"/>
                    </a:moveTo>
                    <a:lnTo>
                      <a:pt x="44" y="55"/>
                    </a:lnTo>
                    <a:lnTo>
                      <a:pt x="55" y="33"/>
                    </a:lnTo>
                    <a:lnTo>
                      <a:pt x="11" y="0"/>
                    </a:lnTo>
                    <a:lnTo>
                      <a:pt x="0" y="33"/>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77" name="Freeform 141"/>
              <p:cNvSpPr>
                <a:spLocks/>
              </p:cNvSpPr>
              <p:nvPr/>
            </p:nvSpPr>
            <p:spPr bwMode="gray">
              <a:xfrm>
                <a:off x="1155" y="231"/>
                <a:ext cx="22" cy="33"/>
              </a:xfrm>
              <a:custGeom>
                <a:avLst/>
                <a:gdLst>
                  <a:gd name="T0" fmla="*/ 22 w 22"/>
                  <a:gd name="T1" fmla="*/ 0 h 33"/>
                  <a:gd name="T2" fmla="*/ 11 w 22"/>
                  <a:gd name="T3" fmla="*/ 0 h 33"/>
                  <a:gd name="T4" fmla="*/ 11 w 22"/>
                  <a:gd name="T5" fmla="*/ 0 h 33"/>
                  <a:gd name="T6" fmla="*/ 0 w 22"/>
                  <a:gd name="T7" fmla="*/ 11 h 33"/>
                  <a:gd name="T8" fmla="*/ 0 w 22"/>
                  <a:gd name="T9" fmla="*/ 11 h 33"/>
                  <a:gd name="T10" fmla="*/ 0 w 22"/>
                  <a:gd name="T11" fmla="*/ 11 h 33"/>
                  <a:gd name="T12" fmla="*/ 0 w 22"/>
                  <a:gd name="T13" fmla="*/ 22 h 33"/>
                  <a:gd name="T14" fmla="*/ 0 w 22"/>
                  <a:gd name="T15" fmla="*/ 22 h 33"/>
                  <a:gd name="T16" fmla="*/ 11 w 22"/>
                  <a:gd name="T17" fmla="*/ 33 h 33"/>
                  <a:gd name="T18" fmla="*/ 22 w 22"/>
                  <a:gd name="T19" fmla="*/ 0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33"/>
                  <a:gd name="T32" fmla="*/ 22 w 22"/>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33">
                    <a:moveTo>
                      <a:pt x="22" y="0"/>
                    </a:moveTo>
                    <a:lnTo>
                      <a:pt x="11" y="0"/>
                    </a:lnTo>
                    <a:lnTo>
                      <a:pt x="0" y="11"/>
                    </a:lnTo>
                    <a:lnTo>
                      <a:pt x="0" y="22"/>
                    </a:lnTo>
                    <a:lnTo>
                      <a:pt x="11" y="33"/>
                    </a:lnTo>
                    <a:lnTo>
                      <a:pt x="22"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78" name="Freeform 142"/>
              <p:cNvSpPr>
                <a:spLocks/>
              </p:cNvSpPr>
              <p:nvPr/>
            </p:nvSpPr>
            <p:spPr bwMode="gray">
              <a:xfrm>
                <a:off x="319" y="341"/>
                <a:ext cx="33" cy="33"/>
              </a:xfrm>
              <a:custGeom>
                <a:avLst/>
                <a:gdLst>
                  <a:gd name="T0" fmla="*/ 33 w 33"/>
                  <a:gd name="T1" fmla="*/ 22 h 33"/>
                  <a:gd name="T2" fmla="*/ 33 w 33"/>
                  <a:gd name="T3" fmla="*/ 11 h 33"/>
                  <a:gd name="T4" fmla="*/ 22 w 33"/>
                  <a:gd name="T5" fmla="*/ 0 h 33"/>
                  <a:gd name="T6" fmla="*/ 22 w 33"/>
                  <a:gd name="T7" fmla="*/ 0 h 33"/>
                  <a:gd name="T8" fmla="*/ 11 w 33"/>
                  <a:gd name="T9" fmla="*/ 0 h 33"/>
                  <a:gd name="T10" fmla="*/ 0 w 33"/>
                  <a:gd name="T11" fmla="*/ 11 h 33"/>
                  <a:gd name="T12" fmla="*/ 0 w 33"/>
                  <a:gd name="T13" fmla="*/ 11 h 33"/>
                  <a:gd name="T14" fmla="*/ 0 w 33"/>
                  <a:gd name="T15" fmla="*/ 22 h 33"/>
                  <a:gd name="T16" fmla="*/ 0 w 33"/>
                  <a:gd name="T17" fmla="*/ 33 h 33"/>
                  <a:gd name="T18" fmla="*/ 33 w 33"/>
                  <a:gd name="T19" fmla="*/ 22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33"/>
                  <a:gd name="T32" fmla="*/ 33 w 33"/>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33">
                    <a:moveTo>
                      <a:pt x="33" y="22"/>
                    </a:moveTo>
                    <a:lnTo>
                      <a:pt x="33" y="11"/>
                    </a:lnTo>
                    <a:lnTo>
                      <a:pt x="22" y="0"/>
                    </a:lnTo>
                    <a:lnTo>
                      <a:pt x="11" y="0"/>
                    </a:lnTo>
                    <a:lnTo>
                      <a:pt x="0" y="11"/>
                    </a:lnTo>
                    <a:lnTo>
                      <a:pt x="0" y="22"/>
                    </a:lnTo>
                    <a:lnTo>
                      <a:pt x="0" y="33"/>
                    </a:lnTo>
                    <a:lnTo>
                      <a:pt x="33" y="22"/>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79" name="Freeform 143"/>
              <p:cNvSpPr>
                <a:spLocks/>
              </p:cNvSpPr>
              <p:nvPr/>
            </p:nvSpPr>
            <p:spPr bwMode="gray">
              <a:xfrm>
                <a:off x="319" y="363"/>
                <a:ext cx="33" cy="22"/>
              </a:xfrm>
              <a:custGeom>
                <a:avLst/>
                <a:gdLst>
                  <a:gd name="T0" fmla="*/ 22 w 33"/>
                  <a:gd name="T1" fmla="*/ 22 h 22"/>
                  <a:gd name="T2" fmla="*/ 33 w 33"/>
                  <a:gd name="T3" fmla="*/ 0 h 22"/>
                  <a:gd name="T4" fmla="*/ 33 w 33"/>
                  <a:gd name="T5" fmla="*/ 0 h 22"/>
                  <a:gd name="T6" fmla="*/ 0 w 33"/>
                  <a:gd name="T7" fmla="*/ 11 h 22"/>
                  <a:gd name="T8" fmla="*/ 0 w 33"/>
                  <a:gd name="T9" fmla="*/ 11 h 22"/>
                  <a:gd name="T10" fmla="*/ 22 w 33"/>
                  <a:gd name="T11" fmla="*/ 22 h 22"/>
                  <a:gd name="T12" fmla="*/ 0 60000 65536"/>
                  <a:gd name="T13" fmla="*/ 0 60000 65536"/>
                  <a:gd name="T14" fmla="*/ 0 60000 65536"/>
                  <a:gd name="T15" fmla="*/ 0 60000 65536"/>
                  <a:gd name="T16" fmla="*/ 0 60000 65536"/>
                  <a:gd name="T17" fmla="*/ 0 60000 65536"/>
                  <a:gd name="T18" fmla="*/ 0 w 33"/>
                  <a:gd name="T19" fmla="*/ 0 h 22"/>
                  <a:gd name="T20" fmla="*/ 33 w 3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33" h="22">
                    <a:moveTo>
                      <a:pt x="22" y="22"/>
                    </a:moveTo>
                    <a:lnTo>
                      <a:pt x="33" y="0"/>
                    </a:lnTo>
                    <a:lnTo>
                      <a:pt x="0" y="11"/>
                    </a:lnTo>
                    <a:lnTo>
                      <a:pt x="22" y="22"/>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80" name="Freeform 144"/>
              <p:cNvSpPr>
                <a:spLocks/>
              </p:cNvSpPr>
              <p:nvPr/>
            </p:nvSpPr>
            <p:spPr bwMode="gray">
              <a:xfrm>
                <a:off x="330" y="341"/>
                <a:ext cx="66" cy="44"/>
              </a:xfrm>
              <a:custGeom>
                <a:avLst/>
                <a:gdLst>
                  <a:gd name="T0" fmla="*/ 66 w 66"/>
                  <a:gd name="T1" fmla="*/ 11 h 44"/>
                  <a:gd name="T2" fmla="*/ 44 w 66"/>
                  <a:gd name="T3" fmla="*/ 0 h 44"/>
                  <a:gd name="T4" fmla="*/ 0 w 66"/>
                  <a:gd name="T5" fmla="*/ 0 h 44"/>
                  <a:gd name="T6" fmla="*/ 11 w 66"/>
                  <a:gd name="T7" fmla="*/ 44 h 44"/>
                  <a:gd name="T8" fmla="*/ 44 w 66"/>
                  <a:gd name="T9" fmla="*/ 33 h 44"/>
                  <a:gd name="T10" fmla="*/ 66 w 66"/>
                  <a:gd name="T11" fmla="*/ 11 h 44"/>
                  <a:gd name="T12" fmla="*/ 0 60000 65536"/>
                  <a:gd name="T13" fmla="*/ 0 60000 65536"/>
                  <a:gd name="T14" fmla="*/ 0 60000 65536"/>
                  <a:gd name="T15" fmla="*/ 0 60000 65536"/>
                  <a:gd name="T16" fmla="*/ 0 60000 65536"/>
                  <a:gd name="T17" fmla="*/ 0 60000 65536"/>
                  <a:gd name="T18" fmla="*/ 0 w 66"/>
                  <a:gd name="T19" fmla="*/ 0 h 44"/>
                  <a:gd name="T20" fmla="*/ 66 w 66"/>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66" h="44">
                    <a:moveTo>
                      <a:pt x="66" y="11"/>
                    </a:moveTo>
                    <a:lnTo>
                      <a:pt x="44" y="0"/>
                    </a:lnTo>
                    <a:lnTo>
                      <a:pt x="0" y="0"/>
                    </a:lnTo>
                    <a:lnTo>
                      <a:pt x="11" y="44"/>
                    </a:lnTo>
                    <a:lnTo>
                      <a:pt x="44" y="33"/>
                    </a:lnTo>
                    <a:lnTo>
                      <a:pt x="66" y="11"/>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81" name="Freeform 145"/>
              <p:cNvSpPr>
                <a:spLocks/>
              </p:cNvSpPr>
              <p:nvPr/>
            </p:nvSpPr>
            <p:spPr bwMode="gray">
              <a:xfrm>
                <a:off x="352" y="330"/>
                <a:ext cx="44" cy="33"/>
              </a:xfrm>
              <a:custGeom>
                <a:avLst/>
                <a:gdLst>
                  <a:gd name="T0" fmla="*/ 11 w 44"/>
                  <a:gd name="T1" fmla="*/ 0 h 33"/>
                  <a:gd name="T2" fmla="*/ 0 w 44"/>
                  <a:gd name="T3" fmla="*/ 22 h 33"/>
                  <a:gd name="T4" fmla="*/ 0 w 44"/>
                  <a:gd name="T5" fmla="*/ 33 h 33"/>
                  <a:gd name="T6" fmla="*/ 44 w 44"/>
                  <a:gd name="T7" fmla="*/ 22 h 33"/>
                  <a:gd name="T8" fmla="*/ 33 w 44"/>
                  <a:gd name="T9" fmla="*/ 11 h 33"/>
                  <a:gd name="T10" fmla="*/ 11 w 44"/>
                  <a:gd name="T11" fmla="*/ 0 h 33"/>
                  <a:gd name="T12" fmla="*/ 0 60000 65536"/>
                  <a:gd name="T13" fmla="*/ 0 60000 65536"/>
                  <a:gd name="T14" fmla="*/ 0 60000 65536"/>
                  <a:gd name="T15" fmla="*/ 0 60000 65536"/>
                  <a:gd name="T16" fmla="*/ 0 60000 65536"/>
                  <a:gd name="T17" fmla="*/ 0 60000 65536"/>
                  <a:gd name="T18" fmla="*/ 0 w 44"/>
                  <a:gd name="T19" fmla="*/ 0 h 33"/>
                  <a:gd name="T20" fmla="*/ 44 w 44"/>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44" h="33">
                    <a:moveTo>
                      <a:pt x="11" y="0"/>
                    </a:moveTo>
                    <a:lnTo>
                      <a:pt x="0" y="22"/>
                    </a:lnTo>
                    <a:lnTo>
                      <a:pt x="0" y="33"/>
                    </a:lnTo>
                    <a:lnTo>
                      <a:pt x="44" y="22"/>
                    </a:lnTo>
                    <a:lnTo>
                      <a:pt x="33" y="11"/>
                    </a:lnTo>
                    <a:lnTo>
                      <a:pt x="11"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82" name="Freeform 146"/>
              <p:cNvSpPr>
                <a:spLocks/>
              </p:cNvSpPr>
              <p:nvPr/>
            </p:nvSpPr>
            <p:spPr bwMode="gray">
              <a:xfrm>
                <a:off x="363" y="308"/>
                <a:ext cx="66" cy="55"/>
              </a:xfrm>
              <a:custGeom>
                <a:avLst/>
                <a:gdLst>
                  <a:gd name="T0" fmla="*/ 66 w 66"/>
                  <a:gd name="T1" fmla="*/ 11 h 55"/>
                  <a:gd name="T2" fmla="*/ 44 w 66"/>
                  <a:gd name="T3" fmla="*/ 0 h 55"/>
                  <a:gd name="T4" fmla="*/ 0 w 66"/>
                  <a:gd name="T5" fmla="*/ 22 h 55"/>
                  <a:gd name="T6" fmla="*/ 11 w 66"/>
                  <a:gd name="T7" fmla="*/ 55 h 55"/>
                  <a:gd name="T8" fmla="*/ 55 w 66"/>
                  <a:gd name="T9" fmla="*/ 44 h 55"/>
                  <a:gd name="T10" fmla="*/ 66 w 66"/>
                  <a:gd name="T11" fmla="*/ 11 h 55"/>
                  <a:gd name="T12" fmla="*/ 0 60000 65536"/>
                  <a:gd name="T13" fmla="*/ 0 60000 65536"/>
                  <a:gd name="T14" fmla="*/ 0 60000 65536"/>
                  <a:gd name="T15" fmla="*/ 0 60000 65536"/>
                  <a:gd name="T16" fmla="*/ 0 60000 65536"/>
                  <a:gd name="T17" fmla="*/ 0 60000 65536"/>
                  <a:gd name="T18" fmla="*/ 0 w 66"/>
                  <a:gd name="T19" fmla="*/ 0 h 55"/>
                  <a:gd name="T20" fmla="*/ 66 w 66"/>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66" h="55">
                    <a:moveTo>
                      <a:pt x="66" y="11"/>
                    </a:moveTo>
                    <a:lnTo>
                      <a:pt x="44" y="0"/>
                    </a:lnTo>
                    <a:lnTo>
                      <a:pt x="0" y="22"/>
                    </a:lnTo>
                    <a:lnTo>
                      <a:pt x="11" y="55"/>
                    </a:lnTo>
                    <a:lnTo>
                      <a:pt x="55" y="44"/>
                    </a:lnTo>
                    <a:lnTo>
                      <a:pt x="66" y="11"/>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83" name="Freeform 147"/>
              <p:cNvSpPr>
                <a:spLocks/>
              </p:cNvSpPr>
              <p:nvPr/>
            </p:nvSpPr>
            <p:spPr bwMode="gray">
              <a:xfrm>
                <a:off x="396" y="319"/>
                <a:ext cx="44" cy="55"/>
              </a:xfrm>
              <a:custGeom>
                <a:avLst/>
                <a:gdLst>
                  <a:gd name="T0" fmla="*/ 33 w 44"/>
                  <a:gd name="T1" fmla="*/ 55 h 55"/>
                  <a:gd name="T2" fmla="*/ 44 w 44"/>
                  <a:gd name="T3" fmla="*/ 22 h 55"/>
                  <a:gd name="T4" fmla="*/ 33 w 44"/>
                  <a:gd name="T5" fmla="*/ 0 h 55"/>
                  <a:gd name="T6" fmla="*/ 0 w 44"/>
                  <a:gd name="T7" fmla="*/ 22 h 55"/>
                  <a:gd name="T8" fmla="*/ 11 w 44"/>
                  <a:gd name="T9" fmla="*/ 44 h 55"/>
                  <a:gd name="T10" fmla="*/ 33 w 44"/>
                  <a:gd name="T11" fmla="*/ 55 h 55"/>
                  <a:gd name="T12" fmla="*/ 0 60000 65536"/>
                  <a:gd name="T13" fmla="*/ 0 60000 65536"/>
                  <a:gd name="T14" fmla="*/ 0 60000 65536"/>
                  <a:gd name="T15" fmla="*/ 0 60000 65536"/>
                  <a:gd name="T16" fmla="*/ 0 60000 65536"/>
                  <a:gd name="T17" fmla="*/ 0 60000 65536"/>
                  <a:gd name="T18" fmla="*/ 0 w 44"/>
                  <a:gd name="T19" fmla="*/ 0 h 55"/>
                  <a:gd name="T20" fmla="*/ 44 w 4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44" h="55">
                    <a:moveTo>
                      <a:pt x="33" y="55"/>
                    </a:moveTo>
                    <a:lnTo>
                      <a:pt x="44" y="22"/>
                    </a:lnTo>
                    <a:lnTo>
                      <a:pt x="33" y="0"/>
                    </a:lnTo>
                    <a:lnTo>
                      <a:pt x="0" y="22"/>
                    </a:lnTo>
                    <a:lnTo>
                      <a:pt x="11" y="44"/>
                    </a:lnTo>
                    <a:lnTo>
                      <a:pt x="33" y="5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84" name="Freeform 148"/>
              <p:cNvSpPr>
                <a:spLocks/>
              </p:cNvSpPr>
              <p:nvPr/>
            </p:nvSpPr>
            <p:spPr bwMode="gray">
              <a:xfrm>
                <a:off x="418" y="330"/>
                <a:ext cx="55" cy="44"/>
              </a:xfrm>
              <a:custGeom>
                <a:avLst/>
                <a:gdLst>
                  <a:gd name="T0" fmla="*/ 55 w 55"/>
                  <a:gd name="T1" fmla="*/ 11 h 44"/>
                  <a:gd name="T2" fmla="*/ 33 w 55"/>
                  <a:gd name="T3" fmla="*/ 0 h 44"/>
                  <a:gd name="T4" fmla="*/ 0 w 55"/>
                  <a:gd name="T5" fmla="*/ 0 h 44"/>
                  <a:gd name="T6" fmla="*/ 11 w 55"/>
                  <a:gd name="T7" fmla="*/ 44 h 44"/>
                  <a:gd name="T8" fmla="*/ 44 w 55"/>
                  <a:gd name="T9" fmla="*/ 44 h 44"/>
                  <a:gd name="T10" fmla="*/ 55 w 55"/>
                  <a:gd name="T11" fmla="*/ 11 h 44"/>
                  <a:gd name="T12" fmla="*/ 0 60000 65536"/>
                  <a:gd name="T13" fmla="*/ 0 60000 65536"/>
                  <a:gd name="T14" fmla="*/ 0 60000 65536"/>
                  <a:gd name="T15" fmla="*/ 0 60000 65536"/>
                  <a:gd name="T16" fmla="*/ 0 60000 65536"/>
                  <a:gd name="T17" fmla="*/ 0 60000 65536"/>
                  <a:gd name="T18" fmla="*/ 0 w 55"/>
                  <a:gd name="T19" fmla="*/ 0 h 44"/>
                  <a:gd name="T20" fmla="*/ 55 w 55"/>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55" h="44">
                    <a:moveTo>
                      <a:pt x="55" y="11"/>
                    </a:moveTo>
                    <a:lnTo>
                      <a:pt x="33" y="0"/>
                    </a:lnTo>
                    <a:lnTo>
                      <a:pt x="0" y="0"/>
                    </a:lnTo>
                    <a:lnTo>
                      <a:pt x="11" y="44"/>
                    </a:lnTo>
                    <a:lnTo>
                      <a:pt x="44" y="44"/>
                    </a:lnTo>
                    <a:lnTo>
                      <a:pt x="55" y="11"/>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85" name="Freeform 149"/>
              <p:cNvSpPr>
                <a:spLocks/>
              </p:cNvSpPr>
              <p:nvPr/>
            </p:nvSpPr>
            <p:spPr bwMode="gray">
              <a:xfrm>
                <a:off x="429" y="308"/>
                <a:ext cx="44" cy="44"/>
              </a:xfrm>
              <a:custGeom>
                <a:avLst/>
                <a:gdLst>
                  <a:gd name="T0" fmla="*/ 11 w 44"/>
                  <a:gd name="T1" fmla="*/ 0 h 44"/>
                  <a:gd name="T2" fmla="*/ 0 w 44"/>
                  <a:gd name="T3" fmla="*/ 22 h 44"/>
                  <a:gd name="T4" fmla="*/ 0 w 44"/>
                  <a:gd name="T5" fmla="*/ 44 h 44"/>
                  <a:gd name="T6" fmla="*/ 44 w 44"/>
                  <a:gd name="T7" fmla="*/ 33 h 44"/>
                  <a:gd name="T8" fmla="*/ 33 w 44"/>
                  <a:gd name="T9" fmla="*/ 11 h 44"/>
                  <a:gd name="T10" fmla="*/ 11 w 44"/>
                  <a:gd name="T11" fmla="*/ 0 h 44"/>
                  <a:gd name="T12" fmla="*/ 0 60000 65536"/>
                  <a:gd name="T13" fmla="*/ 0 60000 65536"/>
                  <a:gd name="T14" fmla="*/ 0 60000 65536"/>
                  <a:gd name="T15" fmla="*/ 0 60000 65536"/>
                  <a:gd name="T16" fmla="*/ 0 60000 65536"/>
                  <a:gd name="T17" fmla="*/ 0 60000 65536"/>
                  <a:gd name="T18" fmla="*/ 0 w 44"/>
                  <a:gd name="T19" fmla="*/ 0 h 44"/>
                  <a:gd name="T20" fmla="*/ 44 w 44"/>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44" h="44">
                    <a:moveTo>
                      <a:pt x="11" y="0"/>
                    </a:moveTo>
                    <a:lnTo>
                      <a:pt x="0" y="22"/>
                    </a:lnTo>
                    <a:lnTo>
                      <a:pt x="0" y="44"/>
                    </a:lnTo>
                    <a:lnTo>
                      <a:pt x="44" y="33"/>
                    </a:lnTo>
                    <a:lnTo>
                      <a:pt x="33" y="11"/>
                    </a:lnTo>
                    <a:lnTo>
                      <a:pt x="11"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86" name="Freeform 150"/>
              <p:cNvSpPr>
                <a:spLocks/>
              </p:cNvSpPr>
              <p:nvPr/>
            </p:nvSpPr>
            <p:spPr bwMode="gray">
              <a:xfrm>
                <a:off x="440" y="286"/>
                <a:ext cx="110" cy="55"/>
              </a:xfrm>
              <a:custGeom>
                <a:avLst/>
                <a:gdLst>
                  <a:gd name="T0" fmla="*/ 110 w 110"/>
                  <a:gd name="T1" fmla="*/ 11 h 55"/>
                  <a:gd name="T2" fmla="*/ 77 w 110"/>
                  <a:gd name="T3" fmla="*/ 0 h 55"/>
                  <a:gd name="T4" fmla="*/ 0 w 110"/>
                  <a:gd name="T5" fmla="*/ 22 h 55"/>
                  <a:gd name="T6" fmla="*/ 11 w 110"/>
                  <a:gd name="T7" fmla="*/ 55 h 55"/>
                  <a:gd name="T8" fmla="*/ 88 w 110"/>
                  <a:gd name="T9" fmla="*/ 44 h 55"/>
                  <a:gd name="T10" fmla="*/ 110 w 110"/>
                  <a:gd name="T11" fmla="*/ 11 h 55"/>
                  <a:gd name="T12" fmla="*/ 0 60000 65536"/>
                  <a:gd name="T13" fmla="*/ 0 60000 65536"/>
                  <a:gd name="T14" fmla="*/ 0 60000 65536"/>
                  <a:gd name="T15" fmla="*/ 0 60000 65536"/>
                  <a:gd name="T16" fmla="*/ 0 60000 65536"/>
                  <a:gd name="T17" fmla="*/ 0 60000 65536"/>
                  <a:gd name="T18" fmla="*/ 0 w 110"/>
                  <a:gd name="T19" fmla="*/ 0 h 55"/>
                  <a:gd name="T20" fmla="*/ 110 w 110"/>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110" h="55">
                    <a:moveTo>
                      <a:pt x="110" y="11"/>
                    </a:moveTo>
                    <a:lnTo>
                      <a:pt x="77" y="0"/>
                    </a:lnTo>
                    <a:lnTo>
                      <a:pt x="0" y="22"/>
                    </a:lnTo>
                    <a:lnTo>
                      <a:pt x="11" y="55"/>
                    </a:lnTo>
                    <a:lnTo>
                      <a:pt x="88" y="44"/>
                    </a:lnTo>
                    <a:lnTo>
                      <a:pt x="110" y="11"/>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87" name="Freeform 151"/>
              <p:cNvSpPr>
                <a:spLocks/>
              </p:cNvSpPr>
              <p:nvPr/>
            </p:nvSpPr>
            <p:spPr bwMode="gray">
              <a:xfrm>
                <a:off x="506" y="297"/>
                <a:ext cx="44" cy="11"/>
              </a:xfrm>
              <a:custGeom>
                <a:avLst/>
                <a:gdLst>
                  <a:gd name="T0" fmla="*/ 0 w 44"/>
                  <a:gd name="T1" fmla="*/ 11 h 11"/>
                  <a:gd name="T2" fmla="*/ 0 w 44"/>
                  <a:gd name="T3" fmla="*/ 11 h 11"/>
                  <a:gd name="T4" fmla="*/ 44 w 44"/>
                  <a:gd name="T5" fmla="*/ 0 h 11"/>
                  <a:gd name="T6" fmla="*/ 44 w 44"/>
                  <a:gd name="T7" fmla="*/ 0 h 11"/>
                  <a:gd name="T8" fmla="*/ 0 w 44"/>
                  <a:gd name="T9" fmla="*/ 11 h 11"/>
                  <a:gd name="T10" fmla="*/ 0 60000 65536"/>
                  <a:gd name="T11" fmla="*/ 0 60000 65536"/>
                  <a:gd name="T12" fmla="*/ 0 60000 65536"/>
                  <a:gd name="T13" fmla="*/ 0 60000 65536"/>
                  <a:gd name="T14" fmla="*/ 0 60000 65536"/>
                  <a:gd name="T15" fmla="*/ 0 w 44"/>
                  <a:gd name="T16" fmla="*/ 0 h 11"/>
                  <a:gd name="T17" fmla="*/ 44 w 44"/>
                  <a:gd name="T18" fmla="*/ 11 h 11"/>
                </a:gdLst>
                <a:ahLst/>
                <a:cxnLst>
                  <a:cxn ang="T10">
                    <a:pos x="T0" y="T1"/>
                  </a:cxn>
                  <a:cxn ang="T11">
                    <a:pos x="T2" y="T3"/>
                  </a:cxn>
                  <a:cxn ang="T12">
                    <a:pos x="T4" y="T5"/>
                  </a:cxn>
                  <a:cxn ang="T13">
                    <a:pos x="T6" y="T7"/>
                  </a:cxn>
                  <a:cxn ang="T14">
                    <a:pos x="T8" y="T9"/>
                  </a:cxn>
                </a:cxnLst>
                <a:rect l="T15" t="T16" r="T17" b="T18"/>
                <a:pathLst>
                  <a:path w="44" h="11">
                    <a:moveTo>
                      <a:pt x="0" y="11"/>
                    </a:moveTo>
                    <a:lnTo>
                      <a:pt x="0" y="11"/>
                    </a:lnTo>
                    <a:lnTo>
                      <a:pt x="44" y="0"/>
                    </a:lnTo>
                    <a:lnTo>
                      <a:pt x="0" y="11"/>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88" name="Freeform 152"/>
              <p:cNvSpPr>
                <a:spLocks/>
              </p:cNvSpPr>
              <p:nvPr/>
            </p:nvSpPr>
            <p:spPr bwMode="gray">
              <a:xfrm>
                <a:off x="506" y="286"/>
                <a:ext cx="44" cy="22"/>
              </a:xfrm>
              <a:custGeom>
                <a:avLst/>
                <a:gdLst>
                  <a:gd name="T0" fmla="*/ 44 w 44"/>
                  <a:gd name="T1" fmla="*/ 11 h 22"/>
                  <a:gd name="T2" fmla="*/ 33 w 44"/>
                  <a:gd name="T3" fmla="*/ 0 h 22"/>
                  <a:gd name="T4" fmla="*/ 22 w 44"/>
                  <a:gd name="T5" fmla="*/ 0 h 22"/>
                  <a:gd name="T6" fmla="*/ 22 w 44"/>
                  <a:gd name="T7" fmla="*/ 0 h 22"/>
                  <a:gd name="T8" fmla="*/ 11 w 44"/>
                  <a:gd name="T9" fmla="*/ 0 h 22"/>
                  <a:gd name="T10" fmla="*/ 0 w 44"/>
                  <a:gd name="T11" fmla="*/ 0 h 22"/>
                  <a:gd name="T12" fmla="*/ 0 w 44"/>
                  <a:gd name="T13" fmla="*/ 11 h 22"/>
                  <a:gd name="T14" fmla="*/ 0 w 44"/>
                  <a:gd name="T15" fmla="*/ 11 h 22"/>
                  <a:gd name="T16" fmla="*/ 0 w 44"/>
                  <a:gd name="T17" fmla="*/ 22 h 22"/>
                  <a:gd name="T18" fmla="*/ 44 w 44"/>
                  <a:gd name="T19" fmla="*/ 11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22"/>
                  <a:gd name="T32" fmla="*/ 44 w 44"/>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22">
                    <a:moveTo>
                      <a:pt x="44" y="11"/>
                    </a:moveTo>
                    <a:lnTo>
                      <a:pt x="33" y="0"/>
                    </a:lnTo>
                    <a:lnTo>
                      <a:pt x="22" y="0"/>
                    </a:lnTo>
                    <a:lnTo>
                      <a:pt x="11" y="0"/>
                    </a:lnTo>
                    <a:lnTo>
                      <a:pt x="0" y="0"/>
                    </a:lnTo>
                    <a:lnTo>
                      <a:pt x="0" y="11"/>
                    </a:lnTo>
                    <a:lnTo>
                      <a:pt x="0" y="22"/>
                    </a:lnTo>
                    <a:lnTo>
                      <a:pt x="44" y="11"/>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89" name="Freeform 153"/>
              <p:cNvSpPr>
                <a:spLocks/>
              </p:cNvSpPr>
              <p:nvPr/>
            </p:nvSpPr>
            <p:spPr bwMode="gray">
              <a:xfrm>
                <a:off x="858" y="264"/>
                <a:ext cx="198" cy="396"/>
              </a:xfrm>
              <a:custGeom>
                <a:avLst/>
                <a:gdLst>
                  <a:gd name="T0" fmla="*/ 2057 w 18"/>
                  <a:gd name="T1" fmla="*/ 242 h 36"/>
                  <a:gd name="T2" fmla="*/ 2178 w 18"/>
                  <a:gd name="T3" fmla="*/ 726 h 36"/>
                  <a:gd name="T4" fmla="*/ 1210 w 18"/>
                  <a:gd name="T5" fmla="*/ 2057 h 36"/>
                  <a:gd name="T6" fmla="*/ 847 w 18"/>
                  <a:gd name="T7" fmla="*/ 3146 h 36"/>
                  <a:gd name="T8" fmla="*/ 1452 w 18"/>
                  <a:gd name="T9" fmla="*/ 3751 h 36"/>
                  <a:gd name="T10" fmla="*/ 1815 w 18"/>
                  <a:gd name="T11" fmla="*/ 3872 h 36"/>
                  <a:gd name="T12" fmla="*/ 1210 w 18"/>
                  <a:gd name="T13" fmla="*/ 4235 h 36"/>
                  <a:gd name="T14" fmla="*/ 1331 w 18"/>
                  <a:gd name="T15" fmla="*/ 3993 h 36"/>
                  <a:gd name="T16" fmla="*/ 1210 w 18"/>
                  <a:gd name="T17" fmla="*/ 3872 h 36"/>
                  <a:gd name="T18" fmla="*/ 847 w 18"/>
                  <a:gd name="T19" fmla="*/ 3388 h 36"/>
                  <a:gd name="T20" fmla="*/ 605 w 18"/>
                  <a:gd name="T21" fmla="*/ 3025 h 36"/>
                  <a:gd name="T22" fmla="*/ 242 w 18"/>
                  <a:gd name="T23" fmla="*/ 2662 h 36"/>
                  <a:gd name="T24" fmla="*/ 1210 w 18"/>
                  <a:gd name="T25" fmla="*/ 1936 h 36"/>
                  <a:gd name="T26" fmla="*/ 1936 w 18"/>
                  <a:gd name="T27" fmla="*/ 847 h 36"/>
                  <a:gd name="T28" fmla="*/ 2057 w 18"/>
                  <a:gd name="T29" fmla="*/ 242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
                  <a:gd name="T46" fmla="*/ 0 h 36"/>
                  <a:gd name="T47" fmla="*/ 18 w 18"/>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 h="36">
                    <a:moveTo>
                      <a:pt x="17" y="2"/>
                    </a:moveTo>
                    <a:cubicBezTo>
                      <a:pt x="17" y="4"/>
                      <a:pt x="18" y="4"/>
                      <a:pt x="18" y="6"/>
                    </a:cubicBezTo>
                    <a:cubicBezTo>
                      <a:pt x="17" y="8"/>
                      <a:pt x="12" y="16"/>
                      <a:pt x="10" y="17"/>
                    </a:cubicBezTo>
                    <a:cubicBezTo>
                      <a:pt x="9" y="19"/>
                      <a:pt x="7" y="24"/>
                      <a:pt x="7" y="26"/>
                    </a:cubicBezTo>
                    <a:cubicBezTo>
                      <a:pt x="8" y="28"/>
                      <a:pt x="10" y="30"/>
                      <a:pt x="12" y="31"/>
                    </a:cubicBezTo>
                    <a:cubicBezTo>
                      <a:pt x="13" y="32"/>
                      <a:pt x="16" y="31"/>
                      <a:pt x="15" y="32"/>
                    </a:cubicBezTo>
                    <a:cubicBezTo>
                      <a:pt x="14" y="33"/>
                      <a:pt x="11" y="34"/>
                      <a:pt x="10" y="35"/>
                    </a:cubicBezTo>
                    <a:cubicBezTo>
                      <a:pt x="10" y="36"/>
                      <a:pt x="11" y="33"/>
                      <a:pt x="11" y="33"/>
                    </a:cubicBezTo>
                    <a:cubicBezTo>
                      <a:pt x="11" y="32"/>
                      <a:pt x="11" y="32"/>
                      <a:pt x="10" y="32"/>
                    </a:cubicBezTo>
                    <a:cubicBezTo>
                      <a:pt x="9" y="31"/>
                      <a:pt x="8" y="29"/>
                      <a:pt x="7" y="28"/>
                    </a:cubicBezTo>
                    <a:cubicBezTo>
                      <a:pt x="7" y="27"/>
                      <a:pt x="6" y="26"/>
                      <a:pt x="5" y="25"/>
                    </a:cubicBezTo>
                    <a:cubicBezTo>
                      <a:pt x="4" y="25"/>
                      <a:pt x="0" y="24"/>
                      <a:pt x="2" y="22"/>
                    </a:cubicBezTo>
                    <a:cubicBezTo>
                      <a:pt x="3" y="21"/>
                      <a:pt x="9" y="17"/>
                      <a:pt x="10" y="16"/>
                    </a:cubicBezTo>
                    <a:cubicBezTo>
                      <a:pt x="11" y="15"/>
                      <a:pt x="16" y="9"/>
                      <a:pt x="16" y="7"/>
                    </a:cubicBezTo>
                    <a:cubicBezTo>
                      <a:pt x="16" y="5"/>
                      <a:pt x="15" y="0"/>
                      <a:pt x="17" y="2"/>
                    </a:cubicBezTo>
                  </a:path>
                </a:pathLst>
              </a:custGeom>
              <a:solidFill>
                <a:srgbClr val="BBC5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90" name="Freeform 154"/>
              <p:cNvSpPr>
                <a:spLocks/>
              </p:cNvSpPr>
              <p:nvPr/>
            </p:nvSpPr>
            <p:spPr bwMode="gray">
              <a:xfrm>
                <a:off x="990" y="583"/>
                <a:ext cx="253" cy="66"/>
              </a:xfrm>
              <a:custGeom>
                <a:avLst/>
                <a:gdLst>
                  <a:gd name="T0" fmla="*/ 605 w 23"/>
                  <a:gd name="T1" fmla="*/ 484 h 6"/>
                  <a:gd name="T2" fmla="*/ 1089 w 23"/>
                  <a:gd name="T3" fmla="*/ 242 h 6"/>
                  <a:gd name="T4" fmla="*/ 1815 w 23"/>
                  <a:gd name="T5" fmla="*/ 242 h 6"/>
                  <a:gd name="T6" fmla="*/ 2299 w 23"/>
                  <a:gd name="T7" fmla="*/ 121 h 6"/>
                  <a:gd name="T8" fmla="*/ 2299 w 23"/>
                  <a:gd name="T9" fmla="*/ 242 h 6"/>
                  <a:gd name="T10" fmla="*/ 2662 w 23"/>
                  <a:gd name="T11" fmla="*/ 121 h 6"/>
                  <a:gd name="T12" fmla="*/ 1452 w 23"/>
                  <a:gd name="T13" fmla="*/ 484 h 6"/>
                  <a:gd name="T14" fmla="*/ 847 w 23"/>
                  <a:gd name="T15" fmla="*/ 484 h 6"/>
                  <a:gd name="T16" fmla="*/ 605 w 23"/>
                  <a:gd name="T17" fmla="*/ 484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6"/>
                  <a:gd name="T29" fmla="*/ 23 w 23"/>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6">
                    <a:moveTo>
                      <a:pt x="5" y="4"/>
                    </a:moveTo>
                    <a:cubicBezTo>
                      <a:pt x="5" y="4"/>
                      <a:pt x="7" y="2"/>
                      <a:pt x="9" y="2"/>
                    </a:cubicBezTo>
                    <a:cubicBezTo>
                      <a:pt x="10" y="2"/>
                      <a:pt x="14" y="2"/>
                      <a:pt x="15" y="2"/>
                    </a:cubicBezTo>
                    <a:cubicBezTo>
                      <a:pt x="17" y="2"/>
                      <a:pt x="19" y="0"/>
                      <a:pt x="19" y="1"/>
                    </a:cubicBezTo>
                    <a:cubicBezTo>
                      <a:pt x="19" y="2"/>
                      <a:pt x="15" y="4"/>
                      <a:pt x="19" y="2"/>
                    </a:cubicBezTo>
                    <a:cubicBezTo>
                      <a:pt x="21" y="2"/>
                      <a:pt x="23" y="0"/>
                      <a:pt x="22" y="1"/>
                    </a:cubicBezTo>
                    <a:cubicBezTo>
                      <a:pt x="21" y="3"/>
                      <a:pt x="14" y="4"/>
                      <a:pt x="12" y="4"/>
                    </a:cubicBezTo>
                    <a:cubicBezTo>
                      <a:pt x="10" y="4"/>
                      <a:pt x="9" y="4"/>
                      <a:pt x="7" y="4"/>
                    </a:cubicBezTo>
                    <a:cubicBezTo>
                      <a:pt x="6" y="5"/>
                      <a:pt x="0" y="6"/>
                      <a:pt x="5" y="4"/>
                    </a:cubicBezTo>
                  </a:path>
                </a:pathLst>
              </a:custGeom>
              <a:solidFill>
                <a:srgbClr val="BBC5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91" name="Freeform 155"/>
              <p:cNvSpPr>
                <a:spLocks/>
              </p:cNvSpPr>
              <p:nvPr/>
            </p:nvSpPr>
            <p:spPr bwMode="gray">
              <a:xfrm>
                <a:off x="1419" y="407"/>
                <a:ext cx="44" cy="77"/>
              </a:xfrm>
              <a:custGeom>
                <a:avLst/>
                <a:gdLst>
                  <a:gd name="T0" fmla="*/ 363 w 4"/>
                  <a:gd name="T1" fmla="*/ 0 h 7"/>
                  <a:gd name="T2" fmla="*/ 363 w 4"/>
                  <a:gd name="T3" fmla="*/ 726 h 7"/>
                  <a:gd name="T4" fmla="*/ 0 w 4"/>
                  <a:gd name="T5" fmla="*/ 847 h 7"/>
                  <a:gd name="T6" fmla="*/ 363 w 4"/>
                  <a:gd name="T7" fmla="*/ 484 h 7"/>
                  <a:gd name="T8" fmla="*/ 363 w 4"/>
                  <a:gd name="T9" fmla="*/ 0 h 7"/>
                  <a:gd name="T10" fmla="*/ 0 60000 65536"/>
                  <a:gd name="T11" fmla="*/ 0 60000 65536"/>
                  <a:gd name="T12" fmla="*/ 0 60000 65536"/>
                  <a:gd name="T13" fmla="*/ 0 60000 65536"/>
                  <a:gd name="T14" fmla="*/ 0 60000 65536"/>
                  <a:gd name="T15" fmla="*/ 0 w 4"/>
                  <a:gd name="T16" fmla="*/ 0 h 7"/>
                  <a:gd name="T17" fmla="*/ 4 w 4"/>
                  <a:gd name="T18" fmla="*/ 7 h 7"/>
                </a:gdLst>
                <a:ahLst/>
                <a:cxnLst>
                  <a:cxn ang="T10">
                    <a:pos x="T0" y="T1"/>
                  </a:cxn>
                  <a:cxn ang="T11">
                    <a:pos x="T2" y="T3"/>
                  </a:cxn>
                  <a:cxn ang="T12">
                    <a:pos x="T4" y="T5"/>
                  </a:cxn>
                  <a:cxn ang="T13">
                    <a:pos x="T6" y="T7"/>
                  </a:cxn>
                  <a:cxn ang="T14">
                    <a:pos x="T8" y="T9"/>
                  </a:cxn>
                </a:cxnLst>
                <a:rect l="T15" t="T16" r="T17" b="T18"/>
                <a:pathLst>
                  <a:path w="4" h="7">
                    <a:moveTo>
                      <a:pt x="3" y="0"/>
                    </a:moveTo>
                    <a:cubicBezTo>
                      <a:pt x="3" y="1"/>
                      <a:pt x="4" y="4"/>
                      <a:pt x="3" y="6"/>
                    </a:cubicBezTo>
                    <a:cubicBezTo>
                      <a:pt x="3" y="7"/>
                      <a:pt x="0" y="7"/>
                      <a:pt x="0" y="7"/>
                    </a:cubicBezTo>
                    <a:cubicBezTo>
                      <a:pt x="1" y="6"/>
                      <a:pt x="2" y="5"/>
                      <a:pt x="3" y="4"/>
                    </a:cubicBezTo>
                    <a:cubicBezTo>
                      <a:pt x="3" y="3"/>
                      <a:pt x="3" y="0"/>
                      <a:pt x="3" y="0"/>
                    </a:cubicBezTo>
                  </a:path>
                </a:pathLst>
              </a:custGeom>
              <a:solidFill>
                <a:srgbClr val="BBC5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92" name="Freeform 156"/>
              <p:cNvSpPr>
                <a:spLocks/>
              </p:cNvSpPr>
              <p:nvPr/>
            </p:nvSpPr>
            <p:spPr bwMode="gray">
              <a:xfrm>
                <a:off x="594" y="297"/>
                <a:ext cx="198" cy="330"/>
              </a:xfrm>
              <a:custGeom>
                <a:avLst/>
                <a:gdLst>
                  <a:gd name="T0" fmla="*/ 847 w 18"/>
                  <a:gd name="T1" fmla="*/ 1573 h 30"/>
                  <a:gd name="T2" fmla="*/ 847 w 18"/>
                  <a:gd name="T3" fmla="*/ 2541 h 30"/>
                  <a:gd name="T4" fmla="*/ 847 w 18"/>
                  <a:gd name="T5" fmla="*/ 2783 h 30"/>
                  <a:gd name="T6" fmla="*/ 1089 w 18"/>
                  <a:gd name="T7" fmla="*/ 2541 h 30"/>
                  <a:gd name="T8" fmla="*/ 1936 w 18"/>
                  <a:gd name="T9" fmla="*/ 3509 h 30"/>
                  <a:gd name="T10" fmla="*/ 1936 w 18"/>
                  <a:gd name="T11" fmla="*/ 3388 h 30"/>
                  <a:gd name="T12" fmla="*/ 1331 w 18"/>
                  <a:gd name="T13" fmla="*/ 2420 h 30"/>
                  <a:gd name="T14" fmla="*/ 1331 w 18"/>
                  <a:gd name="T15" fmla="*/ 2299 h 30"/>
                  <a:gd name="T16" fmla="*/ 1694 w 18"/>
                  <a:gd name="T17" fmla="*/ 2420 h 30"/>
                  <a:gd name="T18" fmla="*/ 1452 w 18"/>
                  <a:gd name="T19" fmla="*/ 1936 h 30"/>
                  <a:gd name="T20" fmla="*/ 847 w 18"/>
                  <a:gd name="T21" fmla="*/ 1573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30"/>
                  <a:gd name="T35" fmla="*/ 18 w 18"/>
                  <a:gd name="T36" fmla="*/ 30 h 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30">
                    <a:moveTo>
                      <a:pt x="7" y="13"/>
                    </a:moveTo>
                    <a:cubicBezTo>
                      <a:pt x="8" y="15"/>
                      <a:pt x="8" y="19"/>
                      <a:pt x="7" y="21"/>
                    </a:cubicBezTo>
                    <a:cubicBezTo>
                      <a:pt x="6" y="23"/>
                      <a:pt x="7" y="24"/>
                      <a:pt x="7" y="23"/>
                    </a:cubicBezTo>
                    <a:cubicBezTo>
                      <a:pt x="8" y="23"/>
                      <a:pt x="8" y="20"/>
                      <a:pt x="9" y="21"/>
                    </a:cubicBezTo>
                    <a:cubicBezTo>
                      <a:pt x="9" y="22"/>
                      <a:pt x="14" y="28"/>
                      <a:pt x="16" y="29"/>
                    </a:cubicBezTo>
                    <a:cubicBezTo>
                      <a:pt x="18" y="30"/>
                      <a:pt x="17" y="29"/>
                      <a:pt x="16" y="28"/>
                    </a:cubicBezTo>
                    <a:cubicBezTo>
                      <a:pt x="15" y="27"/>
                      <a:pt x="11" y="22"/>
                      <a:pt x="11" y="20"/>
                    </a:cubicBezTo>
                    <a:cubicBezTo>
                      <a:pt x="10" y="19"/>
                      <a:pt x="11" y="19"/>
                      <a:pt x="11" y="19"/>
                    </a:cubicBezTo>
                    <a:cubicBezTo>
                      <a:pt x="12" y="20"/>
                      <a:pt x="14" y="22"/>
                      <a:pt x="14" y="20"/>
                    </a:cubicBezTo>
                    <a:cubicBezTo>
                      <a:pt x="13" y="19"/>
                      <a:pt x="12" y="18"/>
                      <a:pt x="12" y="16"/>
                    </a:cubicBezTo>
                    <a:cubicBezTo>
                      <a:pt x="11" y="15"/>
                      <a:pt x="0" y="0"/>
                      <a:pt x="7" y="13"/>
                    </a:cubicBezTo>
                  </a:path>
                </a:pathLst>
              </a:custGeom>
              <a:solidFill>
                <a:srgbClr val="BBC5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93" name="Freeform 157"/>
              <p:cNvSpPr>
                <a:spLocks/>
              </p:cNvSpPr>
              <p:nvPr/>
            </p:nvSpPr>
            <p:spPr bwMode="gray">
              <a:xfrm>
                <a:off x="627" y="242"/>
                <a:ext cx="418" cy="253"/>
              </a:xfrm>
              <a:custGeom>
                <a:avLst/>
                <a:gdLst>
                  <a:gd name="T0" fmla="*/ 4114 w 38"/>
                  <a:gd name="T1" fmla="*/ 363 h 23"/>
                  <a:gd name="T2" fmla="*/ 4598 w 38"/>
                  <a:gd name="T3" fmla="*/ 726 h 23"/>
                  <a:gd name="T4" fmla="*/ 3388 w 38"/>
                  <a:gd name="T5" fmla="*/ 2541 h 23"/>
                  <a:gd name="T6" fmla="*/ 3025 w 38"/>
                  <a:gd name="T7" fmla="*/ 2178 h 23"/>
                  <a:gd name="T8" fmla="*/ 3509 w 38"/>
                  <a:gd name="T9" fmla="*/ 968 h 23"/>
                  <a:gd name="T10" fmla="*/ 968 w 38"/>
                  <a:gd name="T11" fmla="*/ 1573 h 23"/>
                  <a:gd name="T12" fmla="*/ 1089 w 38"/>
                  <a:gd name="T13" fmla="*/ 2662 h 23"/>
                  <a:gd name="T14" fmla="*/ 121 w 38"/>
                  <a:gd name="T15" fmla="*/ 1452 h 23"/>
                  <a:gd name="T16" fmla="*/ 242 w 38"/>
                  <a:gd name="T17" fmla="*/ 726 h 23"/>
                  <a:gd name="T18" fmla="*/ 4114 w 38"/>
                  <a:gd name="T19" fmla="*/ 363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
                  <a:gd name="T31" fmla="*/ 0 h 23"/>
                  <a:gd name="T32" fmla="*/ 38 w 38"/>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 h="23">
                    <a:moveTo>
                      <a:pt x="34" y="3"/>
                    </a:moveTo>
                    <a:cubicBezTo>
                      <a:pt x="35" y="3"/>
                      <a:pt x="38" y="4"/>
                      <a:pt x="38" y="6"/>
                    </a:cubicBezTo>
                    <a:cubicBezTo>
                      <a:pt x="38" y="9"/>
                      <a:pt x="33" y="18"/>
                      <a:pt x="28" y="21"/>
                    </a:cubicBezTo>
                    <a:cubicBezTo>
                      <a:pt x="24" y="23"/>
                      <a:pt x="25" y="20"/>
                      <a:pt x="25" y="18"/>
                    </a:cubicBezTo>
                    <a:cubicBezTo>
                      <a:pt x="26" y="17"/>
                      <a:pt x="31" y="10"/>
                      <a:pt x="29" y="8"/>
                    </a:cubicBezTo>
                    <a:cubicBezTo>
                      <a:pt x="28" y="7"/>
                      <a:pt x="6" y="10"/>
                      <a:pt x="8" y="13"/>
                    </a:cubicBezTo>
                    <a:cubicBezTo>
                      <a:pt x="9" y="16"/>
                      <a:pt x="13" y="23"/>
                      <a:pt x="9" y="22"/>
                    </a:cubicBezTo>
                    <a:cubicBezTo>
                      <a:pt x="9" y="22"/>
                      <a:pt x="6" y="20"/>
                      <a:pt x="1" y="12"/>
                    </a:cubicBezTo>
                    <a:cubicBezTo>
                      <a:pt x="1" y="10"/>
                      <a:pt x="0" y="8"/>
                      <a:pt x="2" y="6"/>
                    </a:cubicBezTo>
                    <a:cubicBezTo>
                      <a:pt x="4" y="5"/>
                      <a:pt x="30" y="0"/>
                      <a:pt x="34" y="3"/>
                    </a:cubicBezTo>
                  </a:path>
                </a:pathLst>
              </a:custGeom>
              <a:solidFill>
                <a:srgbClr val="CECEB9"/>
              </a:solidFill>
              <a:ln w="0">
                <a:solidFill>
                  <a:srgbClr val="25221E"/>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94" name="Freeform 158"/>
              <p:cNvSpPr>
                <a:spLocks/>
              </p:cNvSpPr>
              <p:nvPr/>
            </p:nvSpPr>
            <p:spPr bwMode="gray">
              <a:xfrm>
                <a:off x="638" y="308"/>
                <a:ext cx="110" cy="165"/>
              </a:xfrm>
              <a:custGeom>
                <a:avLst/>
                <a:gdLst>
                  <a:gd name="T0" fmla="*/ 363 w 10"/>
                  <a:gd name="T1" fmla="*/ 0 h 15"/>
                  <a:gd name="T2" fmla="*/ 121 w 10"/>
                  <a:gd name="T3" fmla="*/ 363 h 15"/>
                  <a:gd name="T4" fmla="*/ 1089 w 10"/>
                  <a:gd name="T5" fmla="*/ 1815 h 15"/>
                  <a:gd name="T6" fmla="*/ 968 w 10"/>
                  <a:gd name="T7" fmla="*/ 1210 h 15"/>
                  <a:gd name="T8" fmla="*/ 363 w 10"/>
                  <a:gd name="T9" fmla="*/ 0 h 15"/>
                  <a:gd name="T10" fmla="*/ 0 60000 65536"/>
                  <a:gd name="T11" fmla="*/ 0 60000 65536"/>
                  <a:gd name="T12" fmla="*/ 0 60000 65536"/>
                  <a:gd name="T13" fmla="*/ 0 60000 65536"/>
                  <a:gd name="T14" fmla="*/ 0 60000 65536"/>
                  <a:gd name="T15" fmla="*/ 0 w 10"/>
                  <a:gd name="T16" fmla="*/ 0 h 15"/>
                  <a:gd name="T17" fmla="*/ 10 w 10"/>
                  <a:gd name="T18" fmla="*/ 15 h 15"/>
                </a:gdLst>
                <a:ahLst/>
                <a:cxnLst>
                  <a:cxn ang="T10">
                    <a:pos x="T0" y="T1"/>
                  </a:cxn>
                  <a:cxn ang="T11">
                    <a:pos x="T2" y="T3"/>
                  </a:cxn>
                  <a:cxn ang="T12">
                    <a:pos x="T4" y="T5"/>
                  </a:cxn>
                  <a:cxn ang="T13">
                    <a:pos x="T6" y="T7"/>
                  </a:cxn>
                  <a:cxn ang="T14">
                    <a:pos x="T8" y="T9"/>
                  </a:cxn>
                </a:cxnLst>
                <a:rect l="T15" t="T16" r="T17" b="T18"/>
                <a:pathLst>
                  <a:path w="10" h="15">
                    <a:moveTo>
                      <a:pt x="3" y="0"/>
                    </a:moveTo>
                    <a:cubicBezTo>
                      <a:pt x="3" y="0"/>
                      <a:pt x="1" y="0"/>
                      <a:pt x="1" y="3"/>
                    </a:cubicBezTo>
                    <a:cubicBezTo>
                      <a:pt x="0" y="5"/>
                      <a:pt x="7" y="15"/>
                      <a:pt x="9" y="15"/>
                    </a:cubicBezTo>
                    <a:cubicBezTo>
                      <a:pt x="10" y="15"/>
                      <a:pt x="9" y="11"/>
                      <a:pt x="8" y="10"/>
                    </a:cubicBezTo>
                    <a:cubicBezTo>
                      <a:pt x="8" y="10"/>
                      <a:pt x="3" y="0"/>
                      <a:pt x="3" y="0"/>
                    </a:cubicBezTo>
                  </a:path>
                </a:pathLst>
              </a:custGeom>
              <a:solidFill>
                <a:srgbClr val="B5B5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95" name="Freeform 159"/>
              <p:cNvSpPr>
                <a:spLocks/>
              </p:cNvSpPr>
              <p:nvPr/>
            </p:nvSpPr>
            <p:spPr bwMode="gray">
              <a:xfrm>
                <a:off x="902" y="275"/>
                <a:ext cx="121" cy="176"/>
              </a:xfrm>
              <a:custGeom>
                <a:avLst/>
                <a:gdLst>
                  <a:gd name="T0" fmla="*/ 1089 w 11"/>
                  <a:gd name="T1" fmla="*/ 0 h 16"/>
                  <a:gd name="T2" fmla="*/ 1331 w 11"/>
                  <a:gd name="T3" fmla="*/ 484 h 16"/>
                  <a:gd name="T4" fmla="*/ 363 w 11"/>
                  <a:gd name="T5" fmla="*/ 1815 h 16"/>
                  <a:gd name="T6" fmla="*/ 242 w 11"/>
                  <a:gd name="T7" fmla="*/ 1573 h 16"/>
                  <a:gd name="T8" fmla="*/ 1089 w 11"/>
                  <a:gd name="T9" fmla="*/ 0 h 16"/>
                  <a:gd name="T10" fmla="*/ 0 60000 65536"/>
                  <a:gd name="T11" fmla="*/ 0 60000 65536"/>
                  <a:gd name="T12" fmla="*/ 0 60000 65536"/>
                  <a:gd name="T13" fmla="*/ 0 60000 65536"/>
                  <a:gd name="T14" fmla="*/ 0 60000 65536"/>
                  <a:gd name="T15" fmla="*/ 0 w 11"/>
                  <a:gd name="T16" fmla="*/ 0 h 16"/>
                  <a:gd name="T17" fmla="*/ 11 w 11"/>
                  <a:gd name="T18" fmla="*/ 16 h 16"/>
                </a:gdLst>
                <a:ahLst/>
                <a:cxnLst>
                  <a:cxn ang="T10">
                    <a:pos x="T0" y="T1"/>
                  </a:cxn>
                  <a:cxn ang="T11">
                    <a:pos x="T2" y="T3"/>
                  </a:cxn>
                  <a:cxn ang="T12">
                    <a:pos x="T4" y="T5"/>
                  </a:cxn>
                  <a:cxn ang="T13">
                    <a:pos x="T6" y="T7"/>
                  </a:cxn>
                  <a:cxn ang="T14">
                    <a:pos x="T8" y="T9"/>
                  </a:cxn>
                </a:cxnLst>
                <a:rect l="T15" t="T16" r="T17" b="T18"/>
                <a:pathLst>
                  <a:path w="11" h="16">
                    <a:moveTo>
                      <a:pt x="9" y="0"/>
                    </a:moveTo>
                    <a:cubicBezTo>
                      <a:pt x="9" y="1"/>
                      <a:pt x="11" y="2"/>
                      <a:pt x="11" y="4"/>
                    </a:cubicBezTo>
                    <a:cubicBezTo>
                      <a:pt x="10" y="6"/>
                      <a:pt x="5" y="14"/>
                      <a:pt x="3" y="15"/>
                    </a:cubicBezTo>
                    <a:cubicBezTo>
                      <a:pt x="1" y="16"/>
                      <a:pt x="0" y="15"/>
                      <a:pt x="2" y="13"/>
                    </a:cubicBezTo>
                    <a:cubicBezTo>
                      <a:pt x="3" y="11"/>
                      <a:pt x="8" y="0"/>
                      <a:pt x="9" y="0"/>
                    </a:cubicBezTo>
                  </a:path>
                </a:pathLst>
              </a:custGeom>
              <a:solidFill>
                <a:srgbClr val="B5B5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96" name="Freeform 160"/>
              <p:cNvSpPr>
                <a:spLocks/>
              </p:cNvSpPr>
              <p:nvPr/>
            </p:nvSpPr>
            <p:spPr bwMode="gray">
              <a:xfrm>
                <a:off x="627" y="572"/>
                <a:ext cx="77" cy="44"/>
              </a:xfrm>
              <a:custGeom>
                <a:avLst/>
                <a:gdLst>
                  <a:gd name="T0" fmla="*/ 363 w 7"/>
                  <a:gd name="T1" fmla="*/ 0 h 4"/>
                  <a:gd name="T2" fmla="*/ 0 w 7"/>
                  <a:gd name="T3" fmla="*/ 363 h 4"/>
                  <a:gd name="T4" fmla="*/ 121 w 7"/>
                  <a:gd name="T5" fmla="*/ 484 h 4"/>
                  <a:gd name="T6" fmla="*/ 605 w 7"/>
                  <a:gd name="T7" fmla="*/ 484 h 4"/>
                  <a:gd name="T8" fmla="*/ 726 w 7"/>
                  <a:gd name="T9" fmla="*/ 484 h 4"/>
                  <a:gd name="T10" fmla="*/ 484 w 7"/>
                  <a:gd name="T11" fmla="*/ 242 h 4"/>
                  <a:gd name="T12" fmla="*/ 363 w 7"/>
                  <a:gd name="T13" fmla="*/ 0 h 4"/>
                  <a:gd name="T14" fmla="*/ 0 60000 65536"/>
                  <a:gd name="T15" fmla="*/ 0 60000 65536"/>
                  <a:gd name="T16" fmla="*/ 0 60000 65536"/>
                  <a:gd name="T17" fmla="*/ 0 60000 65536"/>
                  <a:gd name="T18" fmla="*/ 0 60000 65536"/>
                  <a:gd name="T19" fmla="*/ 0 60000 65536"/>
                  <a:gd name="T20" fmla="*/ 0 60000 65536"/>
                  <a:gd name="T21" fmla="*/ 0 w 7"/>
                  <a:gd name="T22" fmla="*/ 0 h 4"/>
                  <a:gd name="T23" fmla="*/ 7 w 7"/>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4">
                    <a:moveTo>
                      <a:pt x="3" y="0"/>
                    </a:moveTo>
                    <a:cubicBezTo>
                      <a:pt x="3" y="0"/>
                      <a:pt x="1" y="3"/>
                      <a:pt x="0" y="3"/>
                    </a:cubicBezTo>
                    <a:cubicBezTo>
                      <a:pt x="0" y="4"/>
                      <a:pt x="0" y="4"/>
                      <a:pt x="1" y="4"/>
                    </a:cubicBezTo>
                    <a:cubicBezTo>
                      <a:pt x="3" y="4"/>
                      <a:pt x="4" y="3"/>
                      <a:pt x="5" y="4"/>
                    </a:cubicBezTo>
                    <a:cubicBezTo>
                      <a:pt x="6" y="4"/>
                      <a:pt x="7" y="4"/>
                      <a:pt x="6" y="4"/>
                    </a:cubicBezTo>
                    <a:cubicBezTo>
                      <a:pt x="5" y="3"/>
                      <a:pt x="4" y="3"/>
                      <a:pt x="4" y="2"/>
                    </a:cubicBezTo>
                    <a:cubicBezTo>
                      <a:pt x="3" y="1"/>
                      <a:pt x="3" y="0"/>
                      <a:pt x="3" y="0"/>
                    </a:cubicBezTo>
                  </a:path>
                </a:pathLst>
              </a:custGeom>
              <a:solidFill>
                <a:srgbClr val="BBC5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97" name="Freeform 161"/>
              <p:cNvSpPr>
                <a:spLocks/>
              </p:cNvSpPr>
              <p:nvPr/>
            </p:nvSpPr>
            <p:spPr bwMode="gray">
              <a:xfrm>
                <a:off x="539" y="638"/>
                <a:ext cx="77" cy="44"/>
              </a:xfrm>
              <a:custGeom>
                <a:avLst/>
                <a:gdLst>
                  <a:gd name="T0" fmla="*/ 847 w 7"/>
                  <a:gd name="T1" fmla="*/ 0 h 4"/>
                  <a:gd name="T2" fmla="*/ 242 w 7"/>
                  <a:gd name="T3" fmla="*/ 242 h 4"/>
                  <a:gd name="T4" fmla="*/ 484 w 7"/>
                  <a:gd name="T5" fmla="*/ 242 h 4"/>
                  <a:gd name="T6" fmla="*/ 605 w 7"/>
                  <a:gd name="T7" fmla="*/ 363 h 4"/>
                  <a:gd name="T8" fmla="*/ 847 w 7"/>
                  <a:gd name="T9" fmla="*/ 0 h 4"/>
                  <a:gd name="T10" fmla="*/ 0 60000 65536"/>
                  <a:gd name="T11" fmla="*/ 0 60000 65536"/>
                  <a:gd name="T12" fmla="*/ 0 60000 65536"/>
                  <a:gd name="T13" fmla="*/ 0 60000 65536"/>
                  <a:gd name="T14" fmla="*/ 0 60000 65536"/>
                  <a:gd name="T15" fmla="*/ 0 w 7"/>
                  <a:gd name="T16" fmla="*/ 0 h 4"/>
                  <a:gd name="T17" fmla="*/ 7 w 7"/>
                  <a:gd name="T18" fmla="*/ 4 h 4"/>
                </a:gdLst>
                <a:ahLst/>
                <a:cxnLst>
                  <a:cxn ang="T10">
                    <a:pos x="T0" y="T1"/>
                  </a:cxn>
                  <a:cxn ang="T11">
                    <a:pos x="T2" y="T3"/>
                  </a:cxn>
                  <a:cxn ang="T12">
                    <a:pos x="T4" y="T5"/>
                  </a:cxn>
                  <a:cxn ang="T13">
                    <a:pos x="T6" y="T7"/>
                  </a:cxn>
                  <a:cxn ang="T14">
                    <a:pos x="T8" y="T9"/>
                  </a:cxn>
                </a:cxnLst>
                <a:rect l="T15" t="T16" r="T17" b="T18"/>
                <a:pathLst>
                  <a:path w="7" h="4">
                    <a:moveTo>
                      <a:pt x="7" y="0"/>
                    </a:moveTo>
                    <a:cubicBezTo>
                      <a:pt x="7" y="0"/>
                      <a:pt x="3" y="1"/>
                      <a:pt x="2" y="2"/>
                    </a:cubicBezTo>
                    <a:cubicBezTo>
                      <a:pt x="0" y="3"/>
                      <a:pt x="3" y="2"/>
                      <a:pt x="4" y="2"/>
                    </a:cubicBezTo>
                    <a:cubicBezTo>
                      <a:pt x="4" y="3"/>
                      <a:pt x="5" y="4"/>
                      <a:pt x="5" y="3"/>
                    </a:cubicBezTo>
                    <a:cubicBezTo>
                      <a:pt x="5" y="2"/>
                      <a:pt x="4" y="2"/>
                      <a:pt x="7" y="0"/>
                    </a:cubicBezTo>
                  </a:path>
                </a:pathLst>
              </a:custGeom>
              <a:solidFill>
                <a:srgbClr val="BBC5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98" name="Freeform 162"/>
              <p:cNvSpPr>
                <a:spLocks/>
              </p:cNvSpPr>
              <p:nvPr/>
            </p:nvSpPr>
            <p:spPr bwMode="gray">
              <a:xfrm>
                <a:off x="297" y="407"/>
                <a:ext cx="22" cy="88"/>
              </a:xfrm>
              <a:custGeom>
                <a:avLst/>
                <a:gdLst>
                  <a:gd name="T0" fmla="*/ 121 w 2"/>
                  <a:gd name="T1" fmla="*/ 0 h 8"/>
                  <a:gd name="T2" fmla="*/ 121 w 2"/>
                  <a:gd name="T3" fmla="*/ 605 h 8"/>
                  <a:gd name="T4" fmla="*/ 121 w 2"/>
                  <a:gd name="T5" fmla="*/ 847 h 8"/>
                  <a:gd name="T6" fmla="*/ 0 w 2"/>
                  <a:gd name="T7" fmla="*/ 484 h 8"/>
                  <a:gd name="T8" fmla="*/ 121 w 2"/>
                  <a:gd name="T9" fmla="*/ 0 h 8"/>
                  <a:gd name="T10" fmla="*/ 0 60000 65536"/>
                  <a:gd name="T11" fmla="*/ 0 60000 65536"/>
                  <a:gd name="T12" fmla="*/ 0 60000 65536"/>
                  <a:gd name="T13" fmla="*/ 0 60000 65536"/>
                  <a:gd name="T14" fmla="*/ 0 60000 65536"/>
                  <a:gd name="T15" fmla="*/ 0 w 2"/>
                  <a:gd name="T16" fmla="*/ 0 h 8"/>
                  <a:gd name="T17" fmla="*/ 2 w 2"/>
                  <a:gd name="T18" fmla="*/ 8 h 8"/>
                </a:gdLst>
                <a:ahLst/>
                <a:cxnLst>
                  <a:cxn ang="T10">
                    <a:pos x="T0" y="T1"/>
                  </a:cxn>
                  <a:cxn ang="T11">
                    <a:pos x="T2" y="T3"/>
                  </a:cxn>
                  <a:cxn ang="T12">
                    <a:pos x="T4" y="T5"/>
                  </a:cxn>
                  <a:cxn ang="T13">
                    <a:pos x="T6" y="T7"/>
                  </a:cxn>
                  <a:cxn ang="T14">
                    <a:pos x="T8" y="T9"/>
                  </a:cxn>
                </a:cxnLst>
                <a:rect l="T15" t="T16" r="T17" b="T18"/>
                <a:pathLst>
                  <a:path w="2" h="8">
                    <a:moveTo>
                      <a:pt x="1" y="0"/>
                    </a:moveTo>
                    <a:cubicBezTo>
                      <a:pt x="1" y="2"/>
                      <a:pt x="0" y="3"/>
                      <a:pt x="1" y="5"/>
                    </a:cubicBezTo>
                    <a:cubicBezTo>
                      <a:pt x="1" y="6"/>
                      <a:pt x="2" y="8"/>
                      <a:pt x="1" y="7"/>
                    </a:cubicBezTo>
                    <a:cubicBezTo>
                      <a:pt x="0" y="6"/>
                      <a:pt x="0" y="5"/>
                      <a:pt x="0" y="4"/>
                    </a:cubicBezTo>
                    <a:cubicBezTo>
                      <a:pt x="0" y="3"/>
                      <a:pt x="1" y="0"/>
                      <a:pt x="1" y="0"/>
                    </a:cubicBezTo>
                  </a:path>
                </a:pathLst>
              </a:custGeom>
              <a:solidFill>
                <a:srgbClr val="BBC5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99" name="Freeform 163"/>
              <p:cNvSpPr>
                <a:spLocks/>
              </p:cNvSpPr>
              <p:nvPr/>
            </p:nvSpPr>
            <p:spPr bwMode="gray">
              <a:xfrm>
                <a:off x="341" y="528"/>
                <a:ext cx="154" cy="165"/>
              </a:xfrm>
              <a:custGeom>
                <a:avLst/>
                <a:gdLst>
                  <a:gd name="T0" fmla="*/ 1210 w 14"/>
                  <a:gd name="T1" fmla="*/ 1331 h 15"/>
                  <a:gd name="T2" fmla="*/ 605 w 14"/>
                  <a:gd name="T3" fmla="*/ 847 h 15"/>
                  <a:gd name="T4" fmla="*/ 121 w 14"/>
                  <a:gd name="T5" fmla="*/ 242 h 15"/>
                  <a:gd name="T6" fmla="*/ 605 w 14"/>
                  <a:gd name="T7" fmla="*/ 968 h 15"/>
                  <a:gd name="T8" fmla="*/ 605 w 14"/>
                  <a:gd name="T9" fmla="*/ 1210 h 15"/>
                  <a:gd name="T10" fmla="*/ 121 w 14"/>
                  <a:gd name="T11" fmla="*/ 847 h 15"/>
                  <a:gd name="T12" fmla="*/ 121 w 14"/>
                  <a:gd name="T13" fmla="*/ 968 h 15"/>
                  <a:gd name="T14" fmla="*/ 726 w 14"/>
                  <a:gd name="T15" fmla="*/ 1452 h 15"/>
                  <a:gd name="T16" fmla="*/ 1089 w 14"/>
                  <a:gd name="T17" fmla="*/ 1573 h 15"/>
                  <a:gd name="T18" fmla="*/ 1573 w 14"/>
                  <a:gd name="T19" fmla="*/ 1694 h 15"/>
                  <a:gd name="T20" fmla="*/ 1210 w 14"/>
                  <a:gd name="T21" fmla="*/ 1331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15"/>
                  <a:gd name="T35" fmla="*/ 14 w 14"/>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15">
                    <a:moveTo>
                      <a:pt x="10" y="11"/>
                    </a:moveTo>
                    <a:cubicBezTo>
                      <a:pt x="8" y="10"/>
                      <a:pt x="7" y="9"/>
                      <a:pt x="5" y="7"/>
                    </a:cubicBezTo>
                    <a:cubicBezTo>
                      <a:pt x="3" y="6"/>
                      <a:pt x="0" y="0"/>
                      <a:pt x="1" y="2"/>
                    </a:cubicBezTo>
                    <a:cubicBezTo>
                      <a:pt x="2" y="5"/>
                      <a:pt x="4" y="7"/>
                      <a:pt x="5" y="8"/>
                    </a:cubicBezTo>
                    <a:cubicBezTo>
                      <a:pt x="6" y="9"/>
                      <a:pt x="7" y="11"/>
                      <a:pt x="5" y="10"/>
                    </a:cubicBezTo>
                    <a:cubicBezTo>
                      <a:pt x="4" y="10"/>
                      <a:pt x="2" y="7"/>
                      <a:pt x="1" y="7"/>
                    </a:cubicBezTo>
                    <a:cubicBezTo>
                      <a:pt x="0" y="6"/>
                      <a:pt x="0" y="6"/>
                      <a:pt x="1" y="8"/>
                    </a:cubicBezTo>
                    <a:cubicBezTo>
                      <a:pt x="2" y="9"/>
                      <a:pt x="5" y="11"/>
                      <a:pt x="6" y="12"/>
                    </a:cubicBezTo>
                    <a:cubicBezTo>
                      <a:pt x="8" y="12"/>
                      <a:pt x="9" y="12"/>
                      <a:pt x="9" y="13"/>
                    </a:cubicBezTo>
                    <a:cubicBezTo>
                      <a:pt x="10" y="14"/>
                      <a:pt x="14" y="15"/>
                      <a:pt x="13" y="14"/>
                    </a:cubicBezTo>
                    <a:cubicBezTo>
                      <a:pt x="12" y="13"/>
                      <a:pt x="10" y="11"/>
                      <a:pt x="10" y="11"/>
                    </a:cubicBezTo>
                  </a:path>
                </a:pathLst>
              </a:custGeom>
              <a:solidFill>
                <a:srgbClr val="BBC5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00" name="Freeform 164"/>
              <p:cNvSpPr>
                <a:spLocks/>
              </p:cNvSpPr>
              <p:nvPr/>
            </p:nvSpPr>
            <p:spPr bwMode="gray">
              <a:xfrm>
                <a:off x="275" y="506"/>
                <a:ext cx="110" cy="99"/>
              </a:xfrm>
              <a:custGeom>
                <a:avLst/>
                <a:gdLst>
                  <a:gd name="T0" fmla="*/ 1089 w 10"/>
                  <a:gd name="T1" fmla="*/ 1089 h 9"/>
                  <a:gd name="T2" fmla="*/ 726 w 10"/>
                  <a:gd name="T3" fmla="*/ 726 h 9"/>
                  <a:gd name="T4" fmla="*/ 484 w 10"/>
                  <a:gd name="T5" fmla="*/ 363 h 9"/>
                  <a:gd name="T6" fmla="*/ 484 w 10"/>
                  <a:gd name="T7" fmla="*/ 605 h 9"/>
                  <a:gd name="T8" fmla="*/ 121 w 10"/>
                  <a:gd name="T9" fmla="*/ 242 h 9"/>
                  <a:gd name="T10" fmla="*/ 484 w 10"/>
                  <a:gd name="T11" fmla="*/ 726 h 9"/>
                  <a:gd name="T12" fmla="*/ 1089 w 10"/>
                  <a:gd name="T13" fmla="*/ 1089 h 9"/>
                  <a:gd name="T14" fmla="*/ 0 60000 65536"/>
                  <a:gd name="T15" fmla="*/ 0 60000 65536"/>
                  <a:gd name="T16" fmla="*/ 0 60000 65536"/>
                  <a:gd name="T17" fmla="*/ 0 60000 65536"/>
                  <a:gd name="T18" fmla="*/ 0 60000 65536"/>
                  <a:gd name="T19" fmla="*/ 0 60000 65536"/>
                  <a:gd name="T20" fmla="*/ 0 60000 65536"/>
                  <a:gd name="T21" fmla="*/ 0 w 10"/>
                  <a:gd name="T22" fmla="*/ 0 h 9"/>
                  <a:gd name="T23" fmla="*/ 10 w 10"/>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9">
                    <a:moveTo>
                      <a:pt x="9" y="9"/>
                    </a:moveTo>
                    <a:cubicBezTo>
                      <a:pt x="10" y="9"/>
                      <a:pt x="6" y="7"/>
                      <a:pt x="6" y="6"/>
                    </a:cubicBezTo>
                    <a:cubicBezTo>
                      <a:pt x="5" y="5"/>
                      <a:pt x="4" y="2"/>
                      <a:pt x="4" y="3"/>
                    </a:cubicBezTo>
                    <a:cubicBezTo>
                      <a:pt x="4" y="4"/>
                      <a:pt x="5" y="6"/>
                      <a:pt x="4" y="5"/>
                    </a:cubicBezTo>
                    <a:cubicBezTo>
                      <a:pt x="3" y="4"/>
                      <a:pt x="0" y="0"/>
                      <a:pt x="1" y="2"/>
                    </a:cubicBezTo>
                    <a:cubicBezTo>
                      <a:pt x="1" y="3"/>
                      <a:pt x="4" y="5"/>
                      <a:pt x="4" y="6"/>
                    </a:cubicBezTo>
                    <a:cubicBezTo>
                      <a:pt x="5" y="6"/>
                      <a:pt x="8" y="9"/>
                      <a:pt x="9" y="9"/>
                    </a:cubicBezTo>
                  </a:path>
                </a:pathLst>
              </a:custGeom>
              <a:solidFill>
                <a:srgbClr val="BBC5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01" name="Freeform 165"/>
              <p:cNvSpPr>
                <a:spLocks/>
              </p:cNvSpPr>
              <p:nvPr/>
            </p:nvSpPr>
            <p:spPr bwMode="gray">
              <a:xfrm>
                <a:off x="1089" y="627"/>
                <a:ext cx="121" cy="154"/>
              </a:xfrm>
              <a:custGeom>
                <a:avLst/>
                <a:gdLst>
                  <a:gd name="T0" fmla="*/ 847 w 11"/>
                  <a:gd name="T1" fmla="*/ 0 h 14"/>
                  <a:gd name="T2" fmla="*/ 242 w 11"/>
                  <a:gd name="T3" fmla="*/ 363 h 14"/>
                  <a:gd name="T4" fmla="*/ 484 w 11"/>
                  <a:gd name="T5" fmla="*/ 484 h 14"/>
                  <a:gd name="T6" fmla="*/ 121 w 11"/>
                  <a:gd name="T7" fmla="*/ 1452 h 14"/>
                  <a:gd name="T8" fmla="*/ 847 w 11"/>
                  <a:gd name="T9" fmla="*/ 1452 h 14"/>
                  <a:gd name="T10" fmla="*/ 1210 w 11"/>
                  <a:gd name="T11" fmla="*/ 242 h 14"/>
                  <a:gd name="T12" fmla="*/ 847 w 11"/>
                  <a:gd name="T13" fmla="*/ 0 h 14"/>
                  <a:gd name="T14" fmla="*/ 0 60000 65536"/>
                  <a:gd name="T15" fmla="*/ 0 60000 65536"/>
                  <a:gd name="T16" fmla="*/ 0 60000 65536"/>
                  <a:gd name="T17" fmla="*/ 0 60000 65536"/>
                  <a:gd name="T18" fmla="*/ 0 60000 65536"/>
                  <a:gd name="T19" fmla="*/ 0 60000 65536"/>
                  <a:gd name="T20" fmla="*/ 0 60000 65536"/>
                  <a:gd name="T21" fmla="*/ 0 w 11"/>
                  <a:gd name="T22" fmla="*/ 0 h 14"/>
                  <a:gd name="T23" fmla="*/ 11 w 11"/>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14">
                    <a:moveTo>
                      <a:pt x="7" y="0"/>
                    </a:moveTo>
                    <a:cubicBezTo>
                      <a:pt x="7" y="0"/>
                      <a:pt x="2" y="1"/>
                      <a:pt x="2" y="3"/>
                    </a:cubicBezTo>
                    <a:cubicBezTo>
                      <a:pt x="2" y="4"/>
                      <a:pt x="5" y="2"/>
                      <a:pt x="4" y="4"/>
                    </a:cubicBezTo>
                    <a:cubicBezTo>
                      <a:pt x="3" y="7"/>
                      <a:pt x="0" y="10"/>
                      <a:pt x="1" y="12"/>
                    </a:cubicBezTo>
                    <a:cubicBezTo>
                      <a:pt x="2" y="14"/>
                      <a:pt x="7" y="14"/>
                      <a:pt x="7" y="12"/>
                    </a:cubicBezTo>
                    <a:cubicBezTo>
                      <a:pt x="8" y="9"/>
                      <a:pt x="11" y="2"/>
                      <a:pt x="10" y="2"/>
                    </a:cubicBezTo>
                    <a:cubicBezTo>
                      <a:pt x="8" y="2"/>
                      <a:pt x="2" y="3"/>
                      <a:pt x="7" y="0"/>
                    </a:cubicBezTo>
                  </a:path>
                </a:pathLst>
              </a:custGeom>
              <a:solidFill>
                <a:srgbClr val="BBC5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02" name="Freeform 166"/>
              <p:cNvSpPr>
                <a:spLocks/>
              </p:cNvSpPr>
              <p:nvPr/>
            </p:nvSpPr>
            <p:spPr bwMode="gray">
              <a:xfrm>
                <a:off x="1023" y="1001"/>
                <a:ext cx="22" cy="88"/>
              </a:xfrm>
              <a:custGeom>
                <a:avLst/>
                <a:gdLst>
                  <a:gd name="T0" fmla="*/ 242 w 2"/>
                  <a:gd name="T1" fmla="*/ 726 h 8"/>
                  <a:gd name="T2" fmla="*/ 242 w 2"/>
                  <a:gd name="T3" fmla="*/ 484 h 8"/>
                  <a:gd name="T4" fmla="*/ 242 w 2"/>
                  <a:gd name="T5" fmla="*/ 242 h 8"/>
                  <a:gd name="T6" fmla="*/ 121 w 2"/>
                  <a:gd name="T7" fmla="*/ 726 h 8"/>
                  <a:gd name="T8" fmla="*/ 242 w 2"/>
                  <a:gd name="T9" fmla="*/ 726 h 8"/>
                  <a:gd name="T10" fmla="*/ 0 60000 65536"/>
                  <a:gd name="T11" fmla="*/ 0 60000 65536"/>
                  <a:gd name="T12" fmla="*/ 0 60000 65536"/>
                  <a:gd name="T13" fmla="*/ 0 60000 65536"/>
                  <a:gd name="T14" fmla="*/ 0 60000 65536"/>
                  <a:gd name="T15" fmla="*/ 0 w 2"/>
                  <a:gd name="T16" fmla="*/ 0 h 8"/>
                  <a:gd name="T17" fmla="*/ 2 w 2"/>
                  <a:gd name="T18" fmla="*/ 8 h 8"/>
                </a:gdLst>
                <a:ahLst/>
                <a:cxnLst>
                  <a:cxn ang="T10">
                    <a:pos x="T0" y="T1"/>
                  </a:cxn>
                  <a:cxn ang="T11">
                    <a:pos x="T2" y="T3"/>
                  </a:cxn>
                  <a:cxn ang="T12">
                    <a:pos x="T4" y="T5"/>
                  </a:cxn>
                  <a:cxn ang="T13">
                    <a:pos x="T6" y="T7"/>
                  </a:cxn>
                  <a:cxn ang="T14">
                    <a:pos x="T8" y="T9"/>
                  </a:cxn>
                </a:cxnLst>
                <a:rect l="T15" t="T16" r="T17" b="T18"/>
                <a:pathLst>
                  <a:path w="2" h="8">
                    <a:moveTo>
                      <a:pt x="2" y="6"/>
                    </a:moveTo>
                    <a:cubicBezTo>
                      <a:pt x="2" y="6"/>
                      <a:pt x="2" y="6"/>
                      <a:pt x="2" y="4"/>
                    </a:cubicBezTo>
                    <a:cubicBezTo>
                      <a:pt x="2" y="2"/>
                      <a:pt x="2" y="0"/>
                      <a:pt x="2" y="2"/>
                    </a:cubicBezTo>
                    <a:cubicBezTo>
                      <a:pt x="1" y="4"/>
                      <a:pt x="2" y="5"/>
                      <a:pt x="1" y="6"/>
                    </a:cubicBezTo>
                    <a:cubicBezTo>
                      <a:pt x="0" y="8"/>
                      <a:pt x="1" y="8"/>
                      <a:pt x="2" y="6"/>
                    </a:cubicBezTo>
                  </a:path>
                </a:pathLst>
              </a:custGeom>
              <a:solidFill>
                <a:srgbClr val="BBC5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03" name="Freeform 167"/>
              <p:cNvSpPr>
                <a:spLocks/>
              </p:cNvSpPr>
              <p:nvPr/>
            </p:nvSpPr>
            <p:spPr bwMode="gray">
              <a:xfrm>
                <a:off x="1067" y="957"/>
                <a:ext cx="11" cy="77"/>
              </a:xfrm>
              <a:custGeom>
                <a:avLst/>
                <a:gdLst>
                  <a:gd name="T0" fmla="*/ 121 w 1"/>
                  <a:gd name="T1" fmla="*/ 726 h 7"/>
                  <a:gd name="T2" fmla="*/ 121 w 1"/>
                  <a:gd name="T3" fmla="*/ 484 h 7"/>
                  <a:gd name="T4" fmla="*/ 0 w 1"/>
                  <a:gd name="T5" fmla="*/ 121 h 7"/>
                  <a:gd name="T6" fmla="*/ 121 w 1"/>
                  <a:gd name="T7" fmla="*/ 605 h 7"/>
                  <a:gd name="T8" fmla="*/ 121 w 1"/>
                  <a:gd name="T9" fmla="*/ 726 h 7"/>
                  <a:gd name="T10" fmla="*/ 0 60000 65536"/>
                  <a:gd name="T11" fmla="*/ 0 60000 65536"/>
                  <a:gd name="T12" fmla="*/ 0 60000 65536"/>
                  <a:gd name="T13" fmla="*/ 0 60000 65536"/>
                  <a:gd name="T14" fmla="*/ 0 60000 65536"/>
                  <a:gd name="T15" fmla="*/ 0 w 1"/>
                  <a:gd name="T16" fmla="*/ 0 h 7"/>
                  <a:gd name="T17" fmla="*/ 1 w 1"/>
                  <a:gd name="T18" fmla="*/ 7 h 7"/>
                </a:gdLst>
                <a:ahLst/>
                <a:cxnLst>
                  <a:cxn ang="T10">
                    <a:pos x="T0" y="T1"/>
                  </a:cxn>
                  <a:cxn ang="T11">
                    <a:pos x="T2" y="T3"/>
                  </a:cxn>
                  <a:cxn ang="T12">
                    <a:pos x="T4" y="T5"/>
                  </a:cxn>
                  <a:cxn ang="T13">
                    <a:pos x="T6" y="T7"/>
                  </a:cxn>
                  <a:cxn ang="T14">
                    <a:pos x="T8" y="T9"/>
                  </a:cxn>
                </a:cxnLst>
                <a:rect l="T15" t="T16" r="T17" b="T18"/>
                <a:pathLst>
                  <a:path w="1" h="7">
                    <a:moveTo>
                      <a:pt x="1" y="6"/>
                    </a:moveTo>
                    <a:cubicBezTo>
                      <a:pt x="1" y="6"/>
                      <a:pt x="1" y="4"/>
                      <a:pt x="1" y="4"/>
                    </a:cubicBezTo>
                    <a:cubicBezTo>
                      <a:pt x="1" y="3"/>
                      <a:pt x="0" y="0"/>
                      <a:pt x="0" y="1"/>
                    </a:cubicBezTo>
                    <a:cubicBezTo>
                      <a:pt x="1" y="3"/>
                      <a:pt x="1" y="3"/>
                      <a:pt x="1" y="5"/>
                    </a:cubicBezTo>
                    <a:cubicBezTo>
                      <a:pt x="0" y="6"/>
                      <a:pt x="0" y="7"/>
                      <a:pt x="1" y="6"/>
                    </a:cubicBezTo>
                  </a:path>
                </a:pathLst>
              </a:custGeom>
              <a:solidFill>
                <a:srgbClr val="BBC5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04" name="Freeform 168"/>
              <p:cNvSpPr>
                <a:spLocks/>
              </p:cNvSpPr>
              <p:nvPr/>
            </p:nvSpPr>
            <p:spPr bwMode="gray">
              <a:xfrm>
                <a:off x="429" y="660"/>
                <a:ext cx="165" cy="88"/>
              </a:xfrm>
              <a:custGeom>
                <a:avLst/>
                <a:gdLst>
                  <a:gd name="T0" fmla="*/ 1694 w 15"/>
                  <a:gd name="T1" fmla="*/ 242 h 8"/>
                  <a:gd name="T2" fmla="*/ 1573 w 15"/>
                  <a:gd name="T3" fmla="*/ 121 h 8"/>
                  <a:gd name="T4" fmla="*/ 1089 w 15"/>
                  <a:gd name="T5" fmla="*/ 121 h 8"/>
                  <a:gd name="T6" fmla="*/ 847 w 15"/>
                  <a:gd name="T7" fmla="*/ 121 h 8"/>
                  <a:gd name="T8" fmla="*/ 605 w 15"/>
                  <a:gd name="T9" fmla="*/ 121 h 8"/>
                  <a:gd name="T10" fmla="*/ 847 w 15"/>
                  <a:gd name="T11" fmla="*/ 242 h 8"/>
                  <a:gd name="T12" fmla="*/ 605 w 15"/>
                  <a:gd name="T13" fmla="*/ 363 h 8"/>
                  <a:gd name="T14" fmla="*/ 121 w 15"/>
                  <a:gd name="T15" fmla="*/ 242 h 8"/>
                  <a:gd name="T16" fmla="*/ 484 w 15"/>
                  <a:gd name="T17" fmla="*/ 363 h 8"/>
                  <a:gd name="T18" fmla="*/ 242 w 15"/>
                  <a:gd name="T19" fmla="*/ 726 h 8"/>
                  <a:gd name="T20" fmla="*/ 968 w 15"/>
                  <a:gd name="T21" fmla="*/ 847 h 8"/>
                  <a:gd name="T22" fmla="*/ 1089 w 15"/>
                  <a:gd name="T23" fmla="*/ 605 h 8"/>
                  <a:gd name="T24" fmla="*/ 1452 w 15"/>
                  <a:gd name="T25" fmla="*/ 605 h 8"/>
                  <a:gd name="T26" fmla="*/ 1694 w 15"/>
                  <a:gd name="T27" fmla="*/ 242 h 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8"/>
                  <a:gd name="T44" fmla="*/ 15 w 15"/>
                  <a:gd name="T45" fmla="*/ 8 h 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8">
                    <a:moveTo>
                      <a:pt x="14" y="2"/>
                    </a:moveTo>
                    <a:cubicBezTo>
                      <a:pt x="14" y="2"/>
                      <a:pt x="14" y="2"/>
                      <a:pt x="13" y="1"/>
                    </a:cubicBezTo>
                    <a:cubicBezTo>
                      <a:pt x="11" y="1"/>
                      <a:pt x="11" y="1"/>
                      <a:pt x="9" y="1"/>
                    </a:cubicBezTo>
                    <a:cubicBezTo>
                      <a:pt x="8" y="1"/>
                      <a:pt x="8" y="1"/>
                      <a:pt x="7" y="1"/>
                    </a:cubicBezTo>
                    <a:cubicBezTo>
                      <a:pt x="6" y="1"/>
                      <a:pt x="5" y="0"/>
                      <a:pt x="5" y="1"/>
                    </a:cubicBezTo>
                    <a:cubicBezTo>
                      <a:pt x="6" y="1"/>
                      <a:pt x="7" y="2"/>
                      <a:pt x="7" y="2"/>
                    </a:cubicBezTo>
                    <a:cubicBezTo>
                      <a:pt x="6" y="3"/>
                      <a:pt x="6" y="3"/>
                      <a:pt x="5" y="3"/>
                    </a:cubicBezTo>
                    <a:cubicBezTo>
                      <a:pt x="3" y="2"/>
                      <a:pt x="0" y="1"/>
                      <a:pt x="1" y="2"/>
                    </a:cubicBezTo>
                    <a:cubicBezTo>
                      <a:pt x="2" y="3"/>
                      <a:pt x="2" y="3"/>
                      <a:pt x="4" y="3"/>
                    </a:cubicBezTo>
                    <a:cubicBezTo>
                      <a:pt x="5" y="4"/>
                      <a:pt x="2" y="5"/>
                      <a:pt x="2" y="6"/>
                    </a:cubicBezTo>
                    <a:cubicBezTo>
                      <a:pt x="2" y="7"/>
                      <a:pt x="8" y="8"/>
                      <a:pt x="8" y="7"/>
                    </a:cubicBezTo>
                    <a:cubicBezTo>
                      <a:pt x="8" y="7"/>
                      <a:pt x="8" y="5"/>
                      <a:pt x="9" y="5"/>
                    </a:cubicBezTo>
                    <a:cubicBezTo>
                      <a:pt x="10" y="4"/>
                      <a:pt x="13" y="5"/>
                      <a:pt x="12" y="5"/>
                    </a:cubicBezTo>
                    <a:cubicBezTo>
                      <a:pt x="5" y="1"/>
                      <a:pt x="15" y="3"/>
                      <a:pt x="14" y="2"/>
                    </a:cubicBezTo>
                  </a:path>
                </a:pathLst>
              </a:custGeom>
              <a:solidFill>
                <a:srgbClr val="BBC5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05" name="Freeform 169"/>
              <p:cNvSpPr>
                <a:spLocks/>
              </p:cNvSpPr>
              <p:nvPr/>
            </p:nvSpPr>
            <p:spPr bwMode="gray">
              <a:xfrm>
                <a:off x="451" y="704"/>
                <a:ext cx="66" cy="33"/>
              </a:xfrm>
              <a:custGeom>
                <a:avLst/>
                <a:gdLst>
                  <a:gd name="T0" fmla="*/ 363 w 6"/>
                  <a:gd name="T1" fmla="*/ 0 h 3"/>
                  <a:gd name="T2" fmla="*/ 605 w 6"/>
                  <a:gd name="T3" fmla="*/ 121 h 3"/>
                  <a:gd name="T4" fmla="*/ 605 w 6"/>
                  <a:gd name="T5" fmla="*/ 121 h 3"/>
                  <a:gd name="T6" fmla="*/ 484 w 6"/>
                  <a:gd name="T7" fmla="*/ 363 h 3"/>
                  <a:gd name="T8" fmla="*/ 121 w 6"/>
                  <a:gd name="T9" fmla="*/ 242 h 3"/>
                  <a:gd name="T10" fmla="*/ 363 w 6"/>
                  <a:gd name="T11" fmla="*/ 0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3" y="0"/>
                    </a:moveTo>
                    <a:cubicBezTo>
                      <a:pt x="3" y="0"/>
                      <a:pt x="5" y="1"/>
                      <a:pt x="5" y="1"/>
                    </a:cubicBezTo>
                    <a:cubicBezTo>
                      <a:pt x="5" y="0"/>
                      <a:pt x="6" y="1"/>
                      <a:pt x="5" y="1"/>
                    </a:cubicBezTo>
                    <a:cubicBezTo>
                      <a:pt x="5" y="1"/>
                      <a:pt x="4" y="2"/>
                      <a:pt x="4" y="3"/>
                    </a:cubicBezTo>
                    <a:cubicBezTo>
                      <a:pt x="4" y="3"/>
                      <a:pt x="1" y="3"/>
                      <a:pt x="1" y="2"/>
                    </a:cubicBezTo>
                    <a:cubicBezTo>
                      <a:pt x="0" y="2"/>
                      <a:pt x="1" y="0"/>
                      <a:pt x="3" y="0"/>
                    </a:cubicBezTo>
                  </a:path>
                </a:pathLst>
              </a:custGeom>
              <a:solidFill>
                <a:srgbClr val="A1AC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06" name="Freeform 170"/>
              <p:cNvSpPr>
                <a:spLocks/>
              </p:cNvSpPr>
              <p:nvPr/>
            </p:nvSpPr>
            <p:spPr bwMode="gray">
              <a:xfrm>
                <a:off x="1089" y="605"/>
                <a:ext cx="374" cy="121"/>
              </a:xfrm>
              <a:custGeom>
                <a:avLst/>
                <a:gdLst>
                  <a:gd name="T0" fmla="*/ 3993 w 34"/>
                  <a:gd name="T1" fmla="*/ 1089 h 11"/>
                  <a:gd name="T2" fmla="*/ 3872 w 34"/>
                  <a:gd name="T3" fmla="*/ 1331 h 11"/>
                  <a:gd name="T4" fmla="*/ 2662 w 34"/>
                  <a:gd name="T5" fmla="*/ 1210 h 11"/>
                  <a:gd name="T6" fmla="*/ 605 w 34"/>
                  <a:gd name="T7" fmla="*/ 847 h 11"/>
                  <a:gd name="T8" fmla="*/ 3993 w 34"/>
                  <a:gd name="T9" fmla="*/ 1089 h 11"/>
                  <a:gd name="T10" fmla="*/ 0 60000 65536"/>
                  <a:gd name="T11" fmla="*/ 0 60000 65536"/>
                  <a:gd name="T12" fmla="*/ 0 60000 65536"/>
                  <a:gd name="T13" fmla="*/ 0 60000 65536"/>
                  <a:gd name="T14" fmla="*/ 0 60000 65536"/>
                  <a:gd name="T15" fmla="*/ 0 w 34"/>
                  <a:gd name="T16" fmla="*/ 0 h 11"/>
                  <a:gd name="T17" fmla="*/ 34 w 34"/>
                  <a:gd name="T18" fmla="*/ 11 h 11"/>
                </a:gdLst>
                <a:ahLst/>
                <a:cxnLst>
                  <a:cxn ang="T10">
                    <a:pos x="T0" y="T1"/>
                  </a:cxn>
                  <a:cxn ang="T11">
                    <a:pos x="T2" y="T3"/>
                  </a:cxn>
                  <a:cxn ang="T12">
                    <a:pos x="T4" y="T5"/>
                  </a:cxn>
                  <a:cxn ang="T13">
                    <a:pos x="T6" y="T7"/>
                  </a:cxn>
                  <a:cxn ang="T14">
                    <a:pos x="T8" y="T9"/>
                  </a:cxn>
                </a:cxnLst>
                <a:rect l="T15" t="T16" r="T17" b="T18"/>
                <a:pathLst>
                  <a:path w="34" h="11">
                    <a:moveTo>
                      <a:pt x="33" y="9"/>
                    </a:moveTo>
                    <a:cubicBezTo>
                      <a:pt x="33" y="9"/>
                      <a:pt x="34" y="11"/>
                      <a:pt x="32" y="11"/>
                    </a:cubicBezTo>
                    <a:cubicBezTo>
                      <a:pt x="29" y="11"/>
                      <a:pt x="22" y="10"/>
                      <a:pt x="22" y="10"/>
                    </a:cubicBezTo>
                    <a:cubicBezTo>
                      <a:pt x="21" y="10"/>
                      <a:pt x="0" y="11"/>
                      <a:pt x="5" y="7"/>
                    </a:cubicBezTo>
                    <a:cubicBezTo>
                      <a:pt x="9" y="2"/>
                      <a:pt x="21" y="0"/>
                      <a:pt x="33" y="9"/>
                    </a:cubicBezTo>
                  </a:path>
                </a:pathLst>
              </a:custGeom>
              <a:solidFill>
                <a:srgbClr val="C0C7CC"/>
              </a:solidFill>
              <a:ln w="0">
                <a:solidFill>
                  <a:srgbClr val="25221E"/>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07" name="Freeform 171"/>
              <p:cNvSpPr>
                <a:spLocks/>
              </p:cNvSpPr>
              <p:nvPr/>
            </p:nvSpPr>
            <p:spPr bwMode="gray">
              <a:xfrm>
                <a:off x="561" y="627"/>
                <a:ext cx="836" cy="341"/>
              </a:xfrm>
              <a:custGeom>
                <a:avLst/>
                <a:gdLst>
                  <a:gd name="T0" fmla="*/ 9196 w 76"/>
                  <a:gd name="T1" fmla="*/ 363 h 31"/>
                  <a:gd name="T2" fmla="*/ 8833 w 76"/>
                  <a:gd name="T3" fmla="*/ 1331 h 31"/>
                  <a:gd name="T4" fmla="*/ 8349 w 76"/>
                  <a:gd name="T5" fmla="*/ 2057 h 31"/>
                  <a:gd name="T6" fmla="*/ 7865 w 76"/>
                  <a:gd name="T7" fmla="*/ 2783 h 31"/>
                  <a:gd name="T8" fmla="*/ 7381 w 76"/>
                  <a:gd name="T9" fmla="*/ 3146 h 31"/>
                  <a:gd name="T10" fmla="*/ 6897 w 76"/>
                  <a:gd name="T11" fmla="*/ 3509 h 31"/>
                  <a:gd name="T12" fmla="*/ 5687 w 76"/>
                  <a:gd name="T13" fmla="*/ 3630 h 31"/>
                  <a:gd name="T14" fmla="*/ 4114 w 76"/>
                  <a:gd name="T15" fmla="*/ 3630 h 31"/>
                  <a:gd name="T16" fmla="*/ 2541 w 76"/>
                  <a:gd name="T17" fmla="*/ 3267 h 31"/>
                  <a:gd name="T18" fmla="*/ 1815 w 76"/>
                  <a:gd name="T19" fmla="*/ 3388 h 31"/>
                  <a:gd name="T20" fmla="*/ 1331 w 76"/>
                  <a:gd name="T21" fmla="*/ 3267 h 31"/>
                  <a:gd name="T22" fmla="*/ 726 w 76"/>
                  <a:gd name="T23" fmla="*/ 3388 h 31"/>
                  <a:gd name="T24" fmla="*/ 726 w 76"/>
                  <a:gd name="T25" fmla="*/ 3267 h 31"/>
                  <a:gd name="T26" fmla="*/ 1089 w 76"/>
                  <a:gd name="T27" fmla="*/ 3025 h 31"/>
                  <a:gd name="T28" fmla="*/ 847 w 76"/>
                  <a:gd name="T29" fmla="*/ 3025 h 31"/>
                  <a:gd name="T30" fmla="*/ 363 w 76"/>
                  <a:gd name="T31" fmla="*/ 3267 h 31"/>
                  <a:gd name="T32" fmla="*/ 0 w 76"/>
                  <a:gd name="T33" fmla="*/ 3388 h 31"/>
                  <a:gd name="T34" fmla="*/ 121 w 76"/>
                  <a:gd name="T35" fmla="*/ 3267 h 31"/>
                  <a:gd name="T36" fmla="*/ 363 w 76"/>
                  <a:gd name="T37" fmla="*/ 2904 h 31"/>
                  <a:gd name="T38" fmla="*/ 484 w 76"/>
                  <a:gd name="T39" fmla="*/ 2541 h 31"/>
                  <a:gd name="T40" fmla="*/ 847 w 76"/>
                  <a:gd name="T41" fmla="*/ 2541 h 31"/>
                  <a:gd name="T42" fmla="*/ 968 w 76"/>
                  <a:gd name="T43" fmla="*/ 2299 h 31"/>
                  <a:gd name="T44" fmla="*/ 1331 w 76"/>
                  <a:gd name="T45" fmla="*/ 2299 h 31"/>
                  <a:gd name="T46" fmla="*/ 1452 w 76"/>
                  <a:gd name="T47" fmla="*/ 2178 h 31"/>
                  <a:gd name="T48" fmla="*/ 1815 w 76"/>
                  <a:gd name="T49" fmla="*/ 2057 h 31"/>
                  <a:gd name="T50" fmla="*/ 2178 w 76"/>
                  <a:gd name="T51" fmla="*/ 2178 h 31"/>
                  <a:gd name="T52" fmla="*/ 2783 w 76"/>
                  <a:gd name="T53" fmla="*/ 2420 h 31"/>
                  <a:gd name="T54" fmla="*/ 3146 w 76"/>
                  <a:gd name="T55" fmla="*/ 2420 h 31"/>
                  <a:gd name="T56" fmla="*/ 4598 w 76"/>
                  <a:gd name="T57" fmla="*/ 2178 h 31"/>
                  <a:gd name="T58" fmla="*/ 6292 w 76"/>
                  <a:gd name="T59" fmla="*/ 1331 h 31"/>
                  <a:gd name="T60" fmla="*/ 6534 w 76"/>
                  <a:gd name="T61" fmla="*/ 1210 h 31"/>
                  <a:gd name="T62" fmla="*/ 6534 w 76"/>
                  <a:gd name="T63" fmla="*/ 484 h 31"/>
                  <a:gd name="T64" fmla="*/ 7744 w 76"/>
                  <a:gd name="T65" fmla="*/ 121 h 31"/>
                  <a:gd name="T66" fmla="*/ 9196 w 76"/>
                  <a:gd name="T67" fmla="*/ 363 h 3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6"/>
                  <a:gd name="T103" fmla="*/ 0 h 31"/>
                  <a:gd name="T104" fmla="*/ 76 w 76"/>
                  <a:gd name="T105" fmla="*/ 31 h 3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6" h="31">
                    <a:moveTo>
                      <a:pt x="76" y="3"/>
                    </a:moveTo>
                    <a:cubicBezTo>
                      <a:pt x="76" y="3"/>
                      <a:pt x="75" y="9"/>
                      <a:pt x="73" y="11"/>
                    </a:cubicBezTo>
                    <a:cubicBezTo>
                      <a:pt x="72" y="13"/>
                      <a:pt x="69" y="15"/>
                      <a:pt x="69" y="17"/>
                    </a:cubicBezTo>
                    <a:cubicBezTo>
                      <a:pt x="68" y="18"/>
                      <a:pt x="66" y="22"/>
                      <a:pt x="65" y="23"/>
                    </a:cubicBezTo>
                    <a:cubicBezTo>
                      <a:pt x="65" y="23"/>
                      <a:pt x="63" y="26"/>
                      <a:pt x="61" y="26"/>
                    </a:cubicBezTo>
                    <a:cubicBezTo>
                      <a:pt x="59" y="26"/>
                      <a:pt x="59" y="28"/>
                      <a:pt x="57" y="29"/>
                    </a:cubicBezTo>
                    <a:cubicBezTo>
                      <a:pt x="56" y="29"/>
                      <a:pt x="52" y="30"/>
                      <a:pt x="47" y="30"/>
                    </a:cubicBezTo>
                    <a:cubicBezTo>
                      <a:pt x="42" y="31"/>
                      <a:pt x="34" y="30"/>
                      <a:pt x="34" y="30"/>
                    </a:cubicBezTo>
                    <a:cubicBezTo>
                      <a:pt x="34" y="30"/>
                      <a:pt x="23" y="26"/>
                      <a:pt x="21" y="27"/>
                    </a:cubicBezTo>
                    <a:cubicBezTo>
                      <a:pt x="18" y="28"/>
                      <a:pt x="17" y="29"/>
                      <a:pt x="15" y="28"/>
                    </a:cubicBezTo>
                    <a:cubicBezTo>
                      <a:pt x="14" y="28"/>
                      <a:pt x="13" y="26"/>
                      <a:pt x="11" y="27"/>
                    </a:cubicBezTo>
                    <a:cubicBezTo>
                      <a:pt x="9" y="27"/>
                      <a:pt x="7" y="29"/>
                      <a:pt x="6" y="28"/>
                    </a:cubicBezTo>
                    <a:cubicBezTo>
                      <a:pt x="4" y="28"/>
                      <a:pt x="5" y="27"/>
                      <a:pt x="6" y="27"/>
                    </a:cubicBezTo>
                    <a:cubicBezTo>
                      <a:pt x="6" y="26"/>
                      <a:pt x="8" y="26"/>
                      <a:pt x="9" y="25"/>
                    </a:cubicBezTo>
                    <a:cubicBezTo>
                      <a:pt x="9" y="25"/>
                      <a:pt x="8" y="25"/>
                      <a:pt x="7" y="25"/>
                    </a:cubicBezTo>
                    <a:cubicBezTo>
                      <a:pt x="7" y="25"/>
                      <a:pt x="5" y="27"/>
                      <a:pt x="3" y="27"/>
                    </a:cubicBezTo>
                    <a:cubicBezTo>
                      <a:pt x="3" y="27"/>
                      <a:pt x="2" y="29"/>
                      <a:pt x="0" y="28"/>
                    </a:cubicBezTo>
                    <a:cubicBezTo>
                      <a:pt x="0" y="28"/>
                      <a:pt x="0" y="28"/>
                      <a:pt x="1" y="27"/>
                    </a:cubicBezTo>
                    <a:cubicBezTo>
                      <a:pt x="1" y="26"/>
                      <a:pt x="3" y="25"/>
                      <a:pt x="3" y="24"/>
                    </a:cubicBezTo>
                    <a:cubicBezTo>
                      <a:pt x="3" y="24"/>
                      <a:pt x="4" y="21"/>
                      <a:pt x="4" y="21"/>
                    </a:cubicBezTo>
                    <a:cubicBezTo>
                      <a:pt x="5" y="21"/>
                      <a:pt x="7" y="21"/>
                      <a:pt x="7" y="21"/>
                    </a:cubicBezTo>
                    <a:cubicBezTo>
                      <a:pt x="7" y="21"/>
                      <a:pt x="8" y="19"/>
                      <a:pt x="8" y="19"/>
                    </a:cubicBezTo>
                    <a:cubicBezTo>
                      <a:pt x="9" y="19"/>
                      <a:pt x="11" y="19"/>
                      <a:pt x="11" y="19"/>
                    </a:cubicBezTo>
                    <a:cubicBezTo>
                      <a:pt x="11" y="19"/>
                      <a:pt x="12" y="18"/>
                      <a:pt x="12" y="18"/>
                    </a:cubicBezTo>
                    <a:cubicBezTo>
                      <a:pt x="13" y="18"/>
                      <a:pt x="14" y="17"/>
                      <a:pt x="15" y="17"/>
                    </a:cubicBezTo>
                    <a:cubicBezTo>
                      <a:pt x="17" y="18"/>
                      <a:pt x="17" y="18"/>
                      <a:pt x="18" y="18"/>
                    </a:cubicBezTo>
                    <a:cubicBezTo>
                      <a:pt x="18" y="18"/>
                      <a:pt x="22" y="20"/>
                      <a:pt x="23" y="20"/>
                    </a:cubicBezTo>
                    <a:cubicBezTo>
                      <a:pt x="24" y="21"/>
                      <a:pt x="25" y="20"/>
                      <a:pt x="26" y="20"/>
                    </a:cubicBezTo>
                    <a:cubicBezTo>
                      <a:pt x="26" y="20"/>
                      <a:pt x="36" y="19"/>
                      <a:pt x="38" y="18"/>
                    </a:cubicBezTo>
                    <a:cubicBezTo>
                      <a:pt x="40" y="17"/>
                      <a:pt x="48" y="11"/>
                      <a:pt x="52" y="11"/>
                    </a:cubicBezTo>
                    <a:lnTo>
                      <a:pt x="54" y="10"/>
                    </a:lnTo>
                    <a:cubicBezTo>
                      <a:pt x="54" y="10"/>
                      <a:pt x="53" y="7"/>
                      <a:pt x="54" y="4"/>
                    </a:cubicBezTo>
                    <a:cubicBezTo>
                      <a:pt x="56" y="1"/>
                      <a:pt x="62" y="0"/>
                      <a:pt x="64" y="1"/>
                    </a:cubicBezTo>
                    <a:cubicBezTo>
                      <a:pt x="66" y="1"/>
                      <a:pt x="76" y="3"/>
                      <a:pt x="76" y="3"/>
                    </a:cubicBezTo>
                  </a:path>
                </a:pathLst>
              </a:custGeom>
              <a:solidFill>
                <a:srgbClr val="FBBC89"/>
              </a:solidFill>
              <a:ln w="0">
                <a:solidFill>
                  <a:srgbClr val="3B3028"/>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08" name="Freeform 172"/>
              <p:cNvSpPr>
                <a:spLocks/>
              </p:cNvSpPr>
              <p:nvPr/>
            </p:nvSpPr>
            <p:spPr bwMode="gray">
              <a:xfrm>
                <a:off x="1309" y="660"/>
                <a:ext cx="88" cy="154"/>
              </a:xfrm>
              <a:custGeom>
                <a:avLst/>
                <a:gdLst>
                  <a:gd name="T0" fmla="*/ 605 w 8"/>
                  <a:gd name="T1" fmla="*/ 0 h 14"/>
                  <a:gd name="T2" fmla="*/ 726 w 8"/>
                  <a:gd name="T3" fmla="*/ 363 h 14"/>
                  <a:gd name="T4" fmla="*/ 242 w 8"/>
                  <a:gd name="T5" fmla="*/ 847 h 14"/>
                  <a:gd name="T6" fmla="*/ 0 w 8"/>
                  <a:gd name="T7" fmla="*/ 1089 h 14"/>
                  <a:gd name="T8" fmla="*/ 363 w 8"/>
                  <a:gd name="T9" fmla="*/ 968 h 14"/>
                  <a:gd name="T10" fmla="*/ 363 w 8"/>
                  <a:gd name="T11" fmla="*/ 1210 h 14"/>
                  <a:gd name="T12" fmla="*/ 121 w 8"/>
                  <a:gd name="T13" fmla="*/ 1694 h 14"/>
                  <a:gd name="T14" fmla="*/ 484 w 8"/>
                  <a:gd name="T15" fmla="*/ 1210 h 14"/>
                  <a:gd name="T16" fmla="*/ 726 w 8"/>
                  <a:gd name="T17" fmla="*/ 847 h 14"/>
                  <a:gd name="T18" fmla="*/ 968 w 8"/>
                  <a:gd name="T19" fmla="*/ 121 h 14"/>
                  <a:gd name="T20" fmla="*/ 605 w 8"/>
                  <a:gd name="T21" fmla="*/ 0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
                  <a:gd name="T34" fmla="*/ 0 h 14"/>
                  <a:gd name="T35" fmla="*/ 8 w 8"/>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 h="14">
                    <a:moveTo>
                      <a:pt x="5" y="0"/>
                    </a:moveTo>
                    <a:cubicBezTo>
                      <a:pt x="5" y="0"/>
                      <a:pt x="6" y="2"/>
                      <a:pt x="6" y="3"/>
                    </a:cubicBezTo>
                    <a:cubicBezTo>
                      <a:pt x="5" y="5"/>
                      <a:pt x="3" y="7"/>
                      <a:pt x="2" y="7"/>
                    </a:cubicBezTo>
                    <a:cubicBezTo>
                      <a:pt x="1" y="8"/>
                      <a:pt x="0" y="10"/>
                      <a:pt x="0" y="9"/>
                    </a:cubicBezTo>
                    <a:cubicBezTo>
                      <a:pt x="1" y="9"/>
                      <a:pt x="3" y="8"/>
                      <a:pt x="3" y="8"/>
                    </a:cubicBezTo>
                    <a:cubicBezTo>
                      <a:pt x="4" y="8"/>
                      <a:pt x="4" y="9"/>
                      <a:pt x="3" y="10"/>
                    </a:cubicBezTo>
                    <a:cubicBezTo>
                      <a:pt x="3" y="10"/>
                      <a:pt x="1" y="12"/>
                      <a:pt x="1" y="14"/>
                    </a:cubicBezTo>
                    <a:cubicBezTo>
                      <a:pt x="1" y="14"/>
                      <a:pt x="3" y="11"/>
                      <a:pt x="4" y="10"/>
                    </a:cubicBezTo>
                    <a:cubicBezTo>
                      <a:pt x="4" y="10"/>
                      <a:pt x="6" y="8"/>
                      <a:pt x="6" y="7"/>
                    </a:cubicBezTo>
                    <a:cubicBezTo>
                      <a:pt x="7" y="6"/>
                      <a:pt x="8" y="3"/>
                      <a:pt x="8" y="1"/>
                    </a:cubicBezTo>
                    <a:cubicBezTo>
                      <a:pt x="8" y="1"/>
                      <a:pt x="6" y="0"/>
                      <a:pt x="5" y="0"/>
                    </a:cubicBezTo>
                  </a:path>
                </a:pathLst>
              </a:custGeom>
              <a:solidFill>
                <a:srgbClr val="CEA2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09" name="Freeform 173"/>
              <p:cNvSpPr>
                <a:spLocks/>
              </p:cNvSpPr>
              <p:nvPr/>
            </p:nvSpPr>
            <p:spPr bwMode="gray">
              <a:xfrm>
                <a:off x="1221" y="638"/>
                <a:ext cx="88" cy="99"/>
              </a:xfrm>
              <a:custGeom>
                <a:avLst/>
                <a:gdLst>
                  <a:gd name="T0" fmla="*/ 968 w 8"/>
                  <a:gd name="T1" fmla="*/ 242 h 9"/>
                  <a:gd name="T2" fmla="*/ 847 w 8"/>
                  <a:gd name="T3" fmla="*/ 484 h 9"/>
                  <a:gd name="T4" fmla="*/ 363 w 8"/>
                  <a:gd name="T5" fmla="*/ 1089 h 9"/>
                  <a:gd name="T6" fmla="*/ 484 w 8"/>
                  <a:gd name="T7" fmla="*/ 847 h 9"/>
                  <a:gd name="T8" fmla="*/ 605 w 8"/>
                  <a:gd name="T9" fmla="*/ 484 h 9"/>
                  <a:gd name="T10" fmla="*/ 0 w 8"/>
                  <a:gd name="T11" fmla="*/ 0 h 9"/>
                  <a:gd name="T12" fmla="*/ 968 w 8"/>
                  <a:gd name="T13" fmla="*/ 242 h 9"/>
                  <a:gd name="T14" fmla="*/ 0 60000 65536"/>
                  <a:gd name="T15" fmla="*/ 0 60000 65536"/>
                  <a:gd name="T16" fmla="*/ 0 60000 65536"/>
                  <a:gd name="T17" fmla="*/ 0 60000 65536"/>
                  <a:gd name="T18" fmla="*/ 0 60000 65536"/>
                  <a:gd name="T19" fmla="*/ 0 60000 65536"/>
                  <a:gd name="T20" fmla="*/ 0 60000 65536"/>
                  <a:gd name="T21" fmla="*/ 0 w 8"/>
                  <a:gd name="T22" fmla="*/ 0 h 9"/>
                  <a:gd name="T23" fmla="*/ 8 w 8"/>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9">
                    <a:moveTo>
                      <a:pt x="8" y="2"/>
                    </a:moveTo>
                    <a:cubicBezTo>
                      <a:pt x="8" y="2"/>
                      <a:pt x="8" y="3"/>
                      <a:pt x="7" y="4"/>
                    </a:cubicBezTo>
                    <a:cubicBezTo>
                      <a:pt x="7" y="5"/>
                      <a:pt x="4" y="9"/>
                      <a:pt x="3" y="9"/>
                    </a:cubicBezTo>
                    <a:cubicBezTo>
                      <a:pt x="3" y="9"/>
                      <a:pt x="4" y="8"/>
                      <a:pt x="4" y="7"/>
                    </a:cubicBezTo>
                    <a:cubicBezTo>
                      <a:pt x="5" y="7"/>
                      <a:pt x="6" y="5"/>
                      <a:pt x="5" y="4"/>
                    </a:cubicBezTo>
                    <a:cubicBezTo>
                      <a:pt x="5" y="3"/>
                      <a:pt x="4" y="0"/>
                      <a:pt x="0" y="0"/>
                    </a:cubicBezTo>
                    <a:cubicBezTo>
                      <a:pt x="0" y="0"/>
                      <a:pt x="4" y="0"/>
                      <a:pt x="8" y="2"/>
                    </a:cubicBezTo>
                  </a:path>
                </a:pathLst>
              </a:custGeom>
              <a:solidFill>
                <a:srgbClr val="CEA2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10" name="Freeform 174"/>
              <p:cNvSpPr>
                <a:spLocks/>
              </p:cNvSpPr>
              <p:nvPr/>
            </p:nvSpPr>
            <p:spPr bwMode="gray">
              <a:xfrm>
                <a:off x="1177" y="649"/>
                <a:ext cx="11" cy="55"/>
              </a:xfrm>
              <a:custGeom>
                <a:avLst/>
                <a:gdLst>
                  <a:gd name="T0" fmla="*/ 121 w 1"/>
                  <a:gd name="T1" fmla="*/ 0 h 5"/>
                  <a:gd name="T2" fmla="*/ 0 w 1"/>
                  <a:gd name="T3" fmla="*/ 484 h 5"/>
                  <a:gd name="T4" fmla="*/ 0 w 1"/>
                  <a:gd name="T5" fmla="*/ 484 h 5"/>
                  <a:gd name="T6" fmla="*/ 121 w 1"/>
                  <a:gd name="T7" fmla="*/ 0 h 5"/>
                  <a:gd name="T8" fmla="*/ 121 w 1"/>
                  <a:gd name="T9" fmla="*/ 0 h 5"/>
                  <a:gd name="T10" fmla="*/ 0 60000 65536"/>
                  <a:gd name="T11" fmla="*/ 0 60000 65536"/>
                  <a:gd name="T12" fmla="*/ 0 60000 65536"/>
                  <a:gd name="T13" fmla="*/ 0 60000 65536"/>
                  <a:gd name="T14" fmla="*/ 0 60000 65536"/>
                  <a:gd name="T15" fmla="*/ 0 w 1"/>
                  <a:gd name="T16" fmla="*/ 0 h 5"/>
                  <a:gd name="T17" fmla="*/ 1 w 1"/>
                  <a:gd name="T18" fmla="*/ 5 h 5"/>
                </a:gdLst>
                <a:ahLst/>
                <a:cxnLst>
                  <a:cxn ang="T10">
                    <a:pos x="T0" y="T1"/>
                  </a:cxn>
                  <a:cxn ang="T11">
                    <a:pos x="T2" y="T3"/>
                  </a:cxn>
                  <a:cxn ang="T12">
                    <a:pos x="T4" y="T5"/>
                  </a:cxn>
                  <a:cxn ang="T13">
                    <a:pos x="T6" y="T7"/>
                  </a:cxn>
                  <a:cxn ang="T14">
                    <a:pos x="T8" y="T9"/>
                  </a:cxn>
                </a:cxnLst>
                <a:rect l="T15" t="T16" r="T17" b="T18"/>
                <a:pathLst>
                  <a:path w="1" h="5">
                    <a:moveTo>
                      <a:pt x="1" y="0"/>
                    </a:moveTo>
                    <a:cubicBezTo>
                      <a:pt x="1" y="0"/>
                      <a:pt x="0" y="2"/>
                      <a:pt x="0" y="4"/>
                    </a:cubicBezTo>
                    <a:cubicBezTo>
                      <a:pt x="0" y="5"/>
                      <a:pt x="0" y="5"/>
                      <a:pt x="0" y="4"/>
                    </a:cubicBezTo>
                    <a:cubicBezTo>
                      <a:pt x="0" y="3"/>
                      <a:pt x="0" y="0"/>
                      <a:pt x="1" y="0"/>
                    </a:cubicBezTo>
                    <a:cubicBezTo>
                      <a:pt x="1" y="0"/>
                      <a:pt x="1" y="0"/>
                      <a:pt x="1" y="0"/>
                    </a:cubicBezTo>
                  </a:path>
                </a:pathLst>
              </a:custGeom>
              <a:solidFill>
                <a:srgbClr val="CEA2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11" name="Freeform 175"/>
              <p:cNvSpPr>
                <a:spLocks/>
              </p:cNvSpPr>
              <p:nvPr/>
            </p:nvSpPr>
            <p:spPr bwMode="gray">
              <a:xfrm>
                <a:off x="1133" y="572"/>
                <a:ext cx="319" cy="143"/>
              </a:xfrm>
              <a:custGeom>
                <a:avLst/>
                <a:gdLst>
                  <a:gd name="T0" fmla="*/ 3388 w 29"/>
                  <a:gd name="T1" fmla="*/ 484 h 13"/>
                  <a:gd name="T2" fmla="*/ 3509 w 29"/>
                  <a:gd name="T3" fmla="*/ 968 h 13"/>
                  <a:gd name="T4" fmla="*/ 3509 w 29"/>
                  <a:gd name="T5" fmla="*/ 1573 h 13"/>
                  <a:gd name="T6" fmla="*/ 2904 w 29"/>
                  <a:gd name="T7" fmla="*/ 1089 h 13"/>
                  <a:gd name="T8" fmla="*/ 2057 w 29"/>
                  <a:gd name="T9" fmla="*/ 968 h 13"/>
                  <a:gd name="T10" fmla="*/ 1331 w 29"/>
                  <a:gd name="T11" fmla="*/ 847 h 13"/>
                  <a:gd name="T12" fmla="*/ 484 w 29"/>
                  <a:gd name="T13" fmla="*/ 968 h 13"/>
                  <a:gd name="T14" fmla="*/ 0 w 29"/>
                  <a:gd name="T15" fmla="*/ 1331 h 13"/>
                  <a:gd name="T16" fmla="*/ 605 w 29"/>
                  <a:gd name="T17" fmla="*/ 726 h 13"/>
                  <a:gd name="T18" fmla="*/ 2299 w 29"/>
                  <a:gd name="T19" fmla="*/ 363 h 13"/>
                  <a:gd name="T20" fmla="*/ 3388 w 29"/>
                  <a:gd name="T21" fmla="*/ 484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
                  <a:gd name="T34" fmla="*/ 0 h 13"/>
                  <a:gd name="T35" fmla="*/ 29 w 29"/>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 h="13">
                    <a:moveTo>
                      <a:pt x="28" y="4"/>
                    </a:moveTo>
                    <a:cubicBezTo>
                      <a:pt x="28" y="4"/>
                      <a:pt x="28" y="8"/>
                      <a:pt x="29" y="8"/>
                    </a:cubicBezTo>
                    <a:cubicBezTo>
                      <a:pt x="29" y="8"/>
                      <a:pt x="29" y="12"/>
                      <a:pt x="29" y="13"/>
                    </a:cubicBezTo>
                    <a:cubicBezTo>
                      <a:pt x="29" y="13"/>
                      <a:pt x="27" y="10"/>
                      <a:pt x="24" y="9"/>
                    </a:cubicBezTo>
                    <a:cubicBezTo>
                      <a:pt x="21" y="9"/>
                      <a:pt x="18" y="8"/>
                      <a:pt x="17" y="8"/>
                    </a:cubicBezTo>
                    <a:cubicBezTo>
                      <a:pt x="15" y="8"/>
                      <a:pt x="11" y="7"/>
                      <a:pt x="11" y="7"/>
                    </a:cubicBezTo>
                    <a:cubicBezTo>
                      <a:pt x="10" y="7"/>
                      <a:pt x="7" y="6"/>
                      <a:pt x="4" y="8"/>
                    </a:cubicBezTo>
                    <a:cubicBezTo>
                      <a:pt x="1" y="9"/>
                      <a:pt x="0" y="10"/>
                      <a:pt x="0" y="11"/>
                    </a:cubicBezTo>
                    <a:cubicBezTo>
                      <a:pt x="0" y="11"/>
                      <a:pt x="2" y="8"/>
                      <a:pt x="5" y="6"/>
                    </a:cubicBezTo>
                    <a:cubicBezTo>
                      <a:pt x="8" y="5"/>
                      <a:pt x="18" y="4"/>
                      <a:pt x="19" y="3"/>
                    </a:cubicBezTo>
                    <a:cubicBezTo>
                      <a:pt x="20" y="3"/>
                      <a:pt x="27" y="0"/>
                      <a:pt x="28" y="4"/>
                    </a:cubicBezTo>
                  </a:path>
                </a:pathLst>
              </a:custGeom>
              <a:solidFill>
                <a:srgbClr val="E4EAEE"/>
              </a:solidFill>
              <a:ln w="0">
                <a:solidFill>
                  <a:srgbClr val="25221E"/>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12" name="Freeform 176"/>
              <p:cNvSpPr>
                <a:spLocks/>
              </p:cNvSpPr>
              <p:nvPr/>
            </p:nvSpPr>
            <p:spPr bwMode="gray">
              <a:xfrm>
                <a:off x="1144" y="550"/>
                <a:ext cx="308" cy="121"/>
              </a:xfrm>
              <a:custGeom>
                <a:avLst/>
                <a:gdLst>
                  <a:gd name="T0" fmla="*/ 3388 w 28"/>
                  <a:gd name="T1" fmla="*/ 484 h 11"/>
                  <a:gd name="T2" fmla="*/ 3388 w 28"/>
                  <a:gd name="T3" fmla="*/ 121 h 11"/>
                  <a:gd name="T4" fmla="*/ 3025 w 28"/>
                  <a:gd name="T5" fmla="*/ 121 h 11"/>
                  <a:gd name="T6" fmla="*/ 2178 w 28"/>
                  <a:gd name="T7" fmla="*/ 363 h 11"/>
                  <a:gd name="T8" fmla="*/ 0 w 28"/>
                  <a:gd name="T9" fmla="*/ 1331 h 11"/>
                  <a:gd name="T10" fmla="*/ 1089 w 28"/>
                  <a:gd name="T11" fmla="*/ 968 h 11"/>
                  <a:gd name="T12" fmla="*/ 1936 w 28"/>
                  <a:gd name="T13" fmla="*/ 847 h 11"/>
                  <a:gd name="T14" fmla="*/ 3025 w 28"/>
                  <a:gd name="T15" fmla="*/ 726 h 11"/>
                  <a:gd name="T16" fmla="*/ 3388 w 28"/>
                  <a:gd name="T17" fmla="*/ 1210 h 11"/>
                  <a:gd name="T18" fmla="*/ 3388 w 28"/>
                  <a:gd name="T19" fmla="*/ 484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11"/>
                  <a:gd name="T32" fmla="*/ 28 w 28"/>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11">
                    <a:moveTo>
                      <a:pt x="28" y="4"/>
                    </a:moveTo>
                    <a:cubicBezTo>
                      <a:pt x="28" y="4"/>
                      <a:pt x="28" y="2"/>
                      <a:pt x="28" y="1"/>
                    </a:cubicBezTo>
                    <a:cubicBezTo>
                      <a:pt x="28" y="0"/>
                      <a:pt x="26" y="1"/>
                      <a:pt x="25" y="1"/>
                    </a:cubicBezTo>
                    <a:cubicBezTo>
                      <a:pt x="23" y="1"/>
                      <a:pt x="20" y="1"/>
                      <a:pt x="18" y="3"/>
                    </a:cubicBezTo>
                    <a:cubicBezTo>
                      <a:pt x="15" y="4"/>
                      <a:pt x="4" y="6"/>
                      <a:pt x="0" y="11"/>
                    </a:cubicBezTo>
                    <a:cubicBezTo>
                      <a:pt x="0" y="11"/>
                      <a:pt x="3" y="8"/>
                      <a:pt x="9" y="8"/>
                    </a:cubicBezTo>
                    <a:cubicBezTo>
                      <a:pt x="9" y="8"/>
                      <a:pt x="15" y="7"/>
                      <a:pt x="16" y="7"/>
                    </a:cubicBezTo>
                    <a:cubicBezTo>
                      <a:pt x="17" y="6"/>
                      <a:pt x="24" y="5"/>
                      <a:pt x="25" y="6"/>
                    </a:cubicBezTo>
                    <a:cubicBezTo>
                      <a:pt x="26" y="8"/>
                      <a:pt x="28" y="10"/>
                      <a:pt x="28" y="10"/>
                    </a:cubicBezTo>
                    <a:cubicBezTo>
                      <a:pt x="28" y="10"/>
                      <a:pt x="27" y="5"/>
                      <a:pt x="28" y="4"/>
                    </a:cubicBezTo>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13" name="Freeform 177"/>
              <p:cNvSpPr>
                <a:spLocks/>
              </p:cNvSpPr>
              <p:nvPr/>
            </p:nvSpPr>
            <p:spPr bwMode="gray">
              <a:xfrm>
                <a:off x="1144" y="561"/>
                <a:ext cx="308" cy="110"/>
              </a:xfrm>
              <a:custGeom>
                <a:avLst/>
                <a:gdLst>
                  <a:gd name="T0" fmla="*/ 3388 w 28"/>
                  <a:gd name="T1" fmla="*/ 484 h 10"/>
                  <a:gd name="T2" fmla="*/ 3267 w 28"/>
                  <a:gd name="T3" fmla="*/ 121 h 10"/>
                  <a:gd name="T4" fmla="*/ 3025 w 28"/>
                  <a:gd name="T5" fmla="*/ 121 h 10"/>
                  <a:gd name="T6" fmla="*/ 2057 w 28"/>
                  <a:gd name="T7" fmla="*/ 242 h 10"/>
                  <a:gd name="T8" fmla="*/ 0 w 28"/>
                  <a:gd name="T9" fmla="*/ 1210 h 10"/>
                  <a:gd name="T10" fmla="*/ 1089 w 28"/>
                  <a:gd name="T11" fmla="*/ 726 h 10"/>
                  <a:gd name="T12" fmla="*/ 1936 w 28"/>
                  <a:gd name="T13" fmla="*/ 605 h 10"/>
                  <a:gd name="T14" fmla="*/ 3025 w 28"/>
                  <a:gd name="T15" fmla="*/ 484 h 10"/>
                  <a:gd name="T16" fmla="*/ 3388 w 28"/>
                  <a:gd name="T17" fmla="*/ 968 h 10"/>
                  <a:gd name="T18" fmla="*/ 3388 w 28"/>
                  <a:gd name="T19" fmla="*/ 484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10"/>
                  <a:gd name="T32" fmla="*/ 28 w 28"/>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10">
                    <a:moveTo>
                      <a:pt x="28" y="4"/>
                    </a:moveTo>
                    <a:cubicBezTo>
                      <a:pt x="28" y="4"/>
                      <a:pt x="27" y="2"/>
                      <a:pt x="27" y="1"/>
                    </a:cubicBezTo>
                    <a:cubicBezTo>
                      <a:pt x="27" y="0"/>
                      <a:pt x="26" y="0"/>
                      <a:pt x="25" y="1"/>
                    </a:cubicBezTo>
                    <a:cubicBezTo>
                      <a:pt x="23" y="1"/>
                      <a:pt x="20" y="1"/>
                      <a:pt x="17" y="2"/>
                    </a:cubicBezTo>
                    <a:cubicBezTo>
                      <a:pt x="14" y="4"/>
                      <a:pt x="4" y="5"/>
                      <a:pt x="0" y="10"/>
                    </a:cubicBezTo>
                    <a:cubicBezTo>
                      <a:pt x="0" y="10"/>
                      <a:pt x="3" y="6"/>
                      <a:pt x="9" y="6"/>
                    </a:cubicBezTo>
                    <a:cubicBezTo>
                      <a:pt x="9" y="6"/>
                      <a:pt x="15" y="5"/>
                      <a:pt x="16" y="5"/>
                    </a:cubicBezTo>
                    <a:cubicBezTo>
                      <a:pt x="17" y="5"/>
                      <a:pt x="24" y="3"/>
                      <a:pt x="25" y="4"/>
                    </a:cubicBezTo>
                    <a:cubicBezTo>
                      <a:pt x="26" y="6"/>
                      <a:pt x="28" y="8"/>
                      <a:pt x="28" y="8"/>
                    </a:cubicBezTo>
                    <a:cubicBezTo>
                      <a:pt x="28" y="8"/>
                      <a:pt x="27" y="5"/>
                      <a:pt x="28" y="4"/>
                    </a:cubicBezTo>
                  </a:path>
                </a:pathLst>
              </a:custGeom>
              <a:solidFill>
                <a:srgbClr val="0054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14" name="Freeform 178"/>
              <p:cNvSpPr>
                <a:spLocks/>
              </p:cNvSpPr>
              <p:nvPr/>
            </p:nvSpPr>
            <p:spPr bwMode="gray">
              <a:xfrm>
                <a:off x="1155" y="462"/>
                <a:ext cx="341" cy="198"/>
              </a:xfrm>
              <a:custGeom>
                <a:avLst/>
                <a:gdLst>
                  <a:gd name="T0" fmla="*/ 3509 w 31"/>
                  <a:gd name="T1" fmla="*/ 968 h 18"/>
                  <a:gd name="T2" fmla="*/ 3146 w 31"/>
                  <a:gd name="T3" fmla="*/ 847 h 18"/>
                  <a:gd name="T4" fmla="*/ 2541 w 31"/>
                  <a:gd name="T5" fmla="*/ 1089 h 18"/>
                  <a:gd name="T6" fmla="*/ 1936 w 31"/>
                  <a:gd name="T7" fmla="*/ 1331 h 18"/>
                  <a:gd name="T8" fmla="*/ 726 w 31"/>
                  <a:gd name="T9" fmla="*/ 1694 h 18"/>
                  <a:gd name="T10" fmla="*/ 0 w 31"/>
                  <a:gd name="T11" fmla="*/ 2178 h 18"/>
                  <a:gd name="T12" fmla="*/ 242 w 31"/>
                  <a:gd name="T13" fmla="*/ 1815 h 18"/>
                  <a:gd name="T14" fmla="*/ 1089 w 31"/>
                  <a:gd name="T15" fmla="*/ 1331 h 18"/>
                  <a:gd name="T16" fmla="*/ 2783 w 31"/>
                  <a:gd name="T17" fmla="*/ 242 h 18"/>
                  <a:gd name="T18" fmla="*/ 3509 w 31"/>
                  <a:gd name="T19" fmla="*/ 121 h 18"/>
                  <a:gd name="T20" fmla="*/ 3630 w 31"/>
                  <a:gd name="T21" fmla="*/ 363 h 18"/>
                  <a:gd name="T22" fmla="*/ 3509 w 31"/>
                  <a:gd name="T23" fmla="*/ 968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18"/>
                  <a:gd name="T38" fmla="*/ 31 w 31"/>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18">
                    <a:moveTo>
                      <a:pt x="29" y="8"/>
                    </a:moveTo>
                    <a:cubicBezTo>
                      <a:pt x="29" y="8"/>
                      <a:pt x="28" y="5"/>
                      <a:pt x="26" y="7"/>
                    </a:cubicBezTo>
                    <a:cubicBezTo>
                      <a:pt x="26" y="7"/>
                      <a:pt x="22" y="9"/>
                      <a:pt x="21" y="9"/>
                    </a:cubicBezTo>
                    <a:cubicBezTo>
                      <a:pt x="19" y="9"/>
                      <a:pt x="17" y="10"/>
                      <a:pt x="16" y="11"/>
                    </a:cubicBezTo>
                    <a:cubicBezTo>
                      <a:pt x="15" y="12"/>
                      <a:pt x="9" y="13"/>
                      <a:pt x="6" y="14"/>
                    </a:cubicBezTo>
                    <a:cubicBezTo>
                      <a:pt x="3" y="16"/>
                      <a:pt x="1" y="17"/>
                      <a:pt x="0" y="18"/>
                    </a:cubicBezTo>
                    <a:cubicBezTo>
                      <a:pt x="0" y="18"/>
                      <a:pt x="1" y="16"/>
                      <a:pt x="2" y="15"/>
                    </a:cubicBezTo>
                    <a:cubicBezTo>
                      <a:pt x="4" y="14"/>
                      <a:pt x="8" y="11"/>
                      <a:pt x="9" y="11"/>
                    </a:cubicBezTo>
                    <a:cubicBezTo>
                      <a:pt x="16" y="8"/>
                      <a:pt x="21" y="4"/>
                      <a:pt x="23" y="2"/>
                    </a:cubicBezTo>
                    <a:cubicBezTo>
                      <a:pt x="24" y="1"/>
                      <a:pt x="28" y="0"/>
                      <a:pt x="29" y="1"/>
                    </a:cubicBezTo>
                    <a:cubicBezTo>
                      <a:pt x="29" y="1"/>
                      <a:pt x="30" y="3"/>
                      <a:pt x="30" y="3"/>
                    </a:cubicBezTo>
                    <a:cubicBezTo>
                      <a:pt x="30" y="4"/>
                      <a:pt x="31" y="6"/>
                      <a:pt x="29" y="8"/>
                    </a:cubicBezTo>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15" name="Freeform 179"/>
              <p:cNvSpPr>
                <a:spLocks/>
              </p:cNvSpPr>
              <p:nvPr/>
            </p:nvSpPr>
            <p:spPr bwMode="gray">
              <a:xfrm>
                <a:off x="1155" y="473"/>
                <a:ext cx="341" cy="187"/>
              </a:xfrm>
              <a:custGeom>
                <a:avLst/>
                <a:gdLst>
                  <a:gd name="T0" fmla="*/ 3630 w 31"/>
                  <a:gd name="T1" fmla="*/ 726 h 17"/>
                  <a:gd name="T2" fmla="*/ 3146 w 31"/>
                  <a:gd name="T3" fmla="*/ 484 h 17"/>
                  <a:gd name="T4" fmla="*/ 2541 w 31"/>
                  <a:gd name="T5" fmla="*/ 847 h 17"/>
                  <a:gd name="T6" fmla="*/ 1936 w 31"/>
                  <a:gd name="T7" fmla="*/ 1089 h 17"/>
                  <a:gd name="T8" fmla="*/ 726 w 31"/>
                  <a:gd name="T9" fmla="*/ 1573 h 17"/>
                  <a:gd name="T10" fmla="*/ 0 w 31"/>
                  <a:gd name="T11" fmla="*/ 2057 h 17"/>
                  <a:gd name="T12" fmla="*/ 242 w 31"/>
                  <a:gd name="T13" fmla="*/ 1694 h 17"/>
                  <a:gd name="T14" fmla="*/ 1089 w 31"/>
                  <a:gd name="T15" fmla="*/ 1331 h 17"/>
                  <a:gd name="T16" fmla="*/ 2904 w 31"/>
                  <a:gd name="T17" fmla="*/ 242 h 17"/>
                  <a:gd name="T18" fmla="*/ 3509 w 31"/>
                  <a:gd name="T19" fmla="*/ 121 h 17"/>
                  <a:gd name="T20" fmla="*/ 3630 w 31"/>
                  <a:gd name="T21" fmla="*/ 242 h 17"/>
                  <a:gd name="T22" fmla="*/ 3630 w 31"/>
                  <a:gd name="T23" fmla="*/ 726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17"/>
                  <a:gd name="T38" fmla="*/ 31 w 31"/>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17">
                    <a:moveTo>
                      <a:pt x="30" y="6"/>
                    </a:moveTo>
                    <a:cubicBezTo>
                      <a:pt x="30" y="6"/>
                      <a:pt x="29" y="3"/>
                      <a:pt x="26" y="4"/>
                    </a:cubicBezTo>
                    <a:cubicBezTo>
                      <a:pt x="26" y="4"/>
                      <a:pt x="22" y="7"/>
                      <a:pt x="21" y="7"/>
                    </a:cubicBezTo>
                    <a:cubicBezTo>
                      <a:pt x="19" y="7"/>
                      <a:pt x="17" y="9"/>
                      <a:pt x="16" y="9"/>
                    </a:cubicBezTo>
                    <a:cubicBezTo>
                      <a:pt x="15" y="10"/>
                      <a:pt x="9" y="12"/>
                      <a:pt x="6" y="13"/>
                    </a:cubicBezTo>
                    <a:cubicBezTo>
                      <a:pt x="3" y="15"/>
                      <a:pt x="1" y="16"/>
                      <a:pt x="0" y="17"/>
                    </a:cubicBezTo>
                    <a:cubicBezTo>
                      <a:pt x="0" y="17"/>
                      <a:pt x="1" y="15"/>
                      <a:pt x="2" y="14"/>
                    </a:cubicBezTo>
                    <a:cubicBezTo>
                      <a:pt x="4" y="13"/>
                      <a:pt x="8" y="11"/>
                      <a:pt x="9" y="11"/>
                    </a:cubicBezTo>
                    <a:cubicBezTo>
                      <a:pt x="16" y="8"/>
                      <a:pt x="22" y="4"/>
                      <a:pt x="24" y="2"/>
                    </a:cubicBezTo>
                    <a:cubicBezTo>
                      <a:pt x="25" y="1"/>
                      <a:pt x="28" y="0"/>
                      <a:pt x="29" y="1"/>
                    </a:cubicBezTo>
                    <a:cubicBezTo>
                      <a:pt x="29" y="1"/>
                      <a:pt x="30" y="2"/>
                      <a:pt x="30" y="2"/>
                    </a:cubicBezTo>
                    <a:cubicBezTo>
                      <a:pt x="30" y="3"/>
                      <a:pt x="31" y="5"/>
                      <a:pt x="30" y="6"/>
                    </a:cubicBezTo>
                  </a:path>
                </a:pathLst>
              </a:custGeom>
              <a:solidFill>
                <a:srgbClr val="0054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16" name="Freeform 180"/>
              <p:cNvSpPr>
                <a:spLocks/>
              </p:cNvSpPr>
              <p:nvPr/>
            </p:nvSpPr>
            <p:spPr bwMode="gray">
              <a:xfrm>
                <a:off x="209" y="462"/>
                <a:ext cx="275" cy="253"/>
              </a:xfrm>
              <a:custGeom>
                <a:avLst/>
                <a:gdLst>
                  <a:gd name="T0" fmla="*/ 484 w 25"/>
                  <a:gd name="T1" fmla="*/ 0 h 23"/>
                  <a:gd name="T2" fmla="*/ 726 w 25"/>
                  <a:gd name="T3" fmla="*/ 847 h 23"/>
                  <a:gd name="T4" fmla="*/ 1694 w 25"/>
                  <a:gd name="T5" fmla="*/ 1815 h 23"/>
                  <a:gd name="T6" fmla="*/ 2662 w 25"/>
                  <a:gd name="T7" fmla="*/ 2420 h 23"/>
                  <a:gd name="T8" fmla="*/ 3025 w 25"/>
                  <a:gd name="T9" fmla="*/ 2783 h 23"/>
                  <a:gd name="T10" fmla="*/ 2420 w 25"/>
                  <a:gd name="T11" fmla="*/ 2541 h 23"/>
                  <a:gd name="T12" fmla="*/ 1089 w 25"/>
                  <a:gd name="T13" fmla="*/ 2057 h 23"/>
                  <a:gd name="T14" fmla="*/ 121 w 25"/>
                  <a:gd name="T15" fmla="*/ 1331 h 23"/>
                  <a:gd name="T16" fmla="*/ 0 w 25"/>
                  <a:gd name="T17" fmla="*/ 968 h 23"/>
                  <a:gd name="T18" fmla="*/ 242 w 25"/>
                  <a:gd name="T19" fmla="*/ 484 h 23"/>
                  <a:gd name="T20" fmla="*/ 484 w 25"/>
                  <a:gd name="T21" fmla="*/ 0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
                  <a:gd name="T34" fmla="*/ 0 h 23"/>
                  <a:gd name="T35" fmla="*/ 25 w 25"/>
                  <a:gd name="T36" fmla="*/ 23 h 2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 h="23">
                    <a:moveTo>
                      <a:pt x="4" y="0"/>
                    </a:moveTo>
                    <a:cubicBezTo>
                      <a:pt x="4" y="0"/>
                      <a:pt x="5" y="5"/>
                      <a:pt x="6" y="7"/>
                    </a:cubicBezTo>
                    <a:cubicBezTo>
                      <a:pt x="7" y="9"/>
                      <a:pt x="9" y="12"/>
                      <a:pt x="14" y="15"/>
                    </a:cubicBezTo>
                    <a:cubicBezTo>
                      <a:pt x="19" y="19"/>
                      <a:pt x="21" y="20"/>
                      <a:pt x="22" y="20"/>
                    </a:cubicBezTo>
                    <a:cubicBezTo>
                      <a:pt x="23" y="21"/>
                      <a:pt x="25" y="23"/>
                      <a:pt x="25" y="23"/>
                    </a:cubicBezTo>
                    <a:cubicBezTo>
                      <a:pt x="25" y="23"/>
                      <a:pt x="21" y="21"/>
                      <a:pt x="20" y="21"/>
                    </a:cubicBezTo>
                    <a:cubicBezTo>
                      <a:pt x="18" y="21"/>
                      <a:pt x="13" y="19"/>
                      <a:pt x="9" y="17"/>
                    </a:cubicBezTo>
                    <a:cubicBezTo>
                      <a:pt x="5" y="14"/>
                      <a:pt x="2" y="12"/>
                      <a:pt x="1" y="11"/>
                    </a:cubicBezTo>
                    <a:cubicBezTo>
                      <a:pt x="0" y="9"/>
                      <a:pt x="0" y="8"/>
                      <a:pt x="0" y="8"/>
                    </a:cubicBezTo>
                    <a:cubicBezTo>
                      <a:pt x="0" y="8"/>
                      <a:pt x="2" y="7"/>
                      <a:pt x="2" y="4"/>
                    </a:cubicBezTo>
                    <a:cubicBezTo>
                      <a:pt x="3" y="1"/>
                      <a:pt x="4" y="1"/>
                      <a:pt x="4" y="0"/>
                    </a:cubicBezTo>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17" name="Freeform 181"/>
              <p:cNvSpPr>
                <a:spLocks/>
              </p:cNvSpPr>
              <p:nvPr/>
            </p:nvSpPr>
            <p:spPr bwMode="gray">
              <a:xfrm>
                <a:off x="231" y="473"/>
                <a:ext cx="253" cy="242"/>
              </a:xfrm>
              <a:custGeom>
                <a:avLst/>
                <a:gdLst>
                  <a:gd name="T0" fmla="*/ 121 w 23"/>
                  <a:gd name="T1" fmla="*/ 0 h 22"/>
                  <a:gd name="T2" fmla="*/ 363 w 23"/>
                  <a:gd name="T3" fmla="*/ 847 h 22"/>
                  <a:gd name="T4" fmla="*/ 1331 w 23"/>
                  <a:gd name="T5" fmla="*/ 1815 h 22"/>
                  <a:gd name="T6" fmla="*/ 2420 w 23"/>
                  <a:gd name="T7" fmla="*/ 2420 h 22"/>
                  <a:gd name="T8" fmla="*/ 2783 w 23"/>
                  <a:gd name="T9" fmla="*/ 2662 h 22"/>
                  <a:gd name="T10" fmla="*/ 2178 w 23"/>
                  <a:gd name="T11" fmla="*/ 2420 h 22"/>
                  <a:gd name="T12" fmla="*/ 968 w 23"/>
                  <a:gd name="T13" fmla="*/ 1815 h 22"/>
                  <a:gd name="T14" fmla="*/ 121 w 23"/>
                  <a:gd name="T15" fmla="*/ 968 h 22"/>
                  <a:gd name="T16" fmla="*/ 0 w 23"/>
                  <a:gd name="T17" fmla="*/ 726 h 22"/>
                  <a:gd name="T18" fmla="*/ 0 w 23"/>
                  <a:gd name="T19" fmla="*/ 363 h 22"/>
                  <a:gd name="T20" fmla="*/ 121 w 23"/>
                  <a:gd name="T21" fmla="*/ 0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22"/>
                  <a:gd name="T35" fmla="*/ 23 w 23"/>
                  <a:gd name="T36" fmla="*/ 22 h 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22">
                    <a:moveTo>
                      <a:pt x="1" y="0"/>
                    </a:moveTo>
                    <a:cubicBezTo>
                      <a:pt x="1" y="0"/>
                      <a:pt x="1" y="5"/>
                      <a:pt x="3" y="7"/>
                    </a:cubicBezTo>
                    <a:cubicBezTo>
                      <a:pt x="4" y="8"/>
                      <a:pt x="6" y="11"/>
                      <a:pt x="11" y="15"/>
                    </a:cubicBezTo>
                    <a:cubicBezTo>
                      <a:pt x="17" y="18"/>
                      <a:pt x="19" y="19"/>
                      <a:pt x="20" y="20"/>
                    </a:cubicBezTo>
                    <a:cubicBezTo>
                      <a:pt x="21" y="20"/>
                      <a:pt x="23" y="22"/>
                      <a:pt x="23" y="22"/>
                    </a:cubicBezTo>
                    <a:cubicBezTo>
                      <a:pt x="23" y="22"/>
                      <a:pt x="19" y="20"/>
                      <a:pt x="18" y="20"/>
                    </a:cubicBezTo>
                    <a:cubicBezTo>
                      <a:pt x="17" y="19"/>
                      <a:pt x="12" y="18"/>
                      <a:pt x="8" y="15"/>
                    </a:cubicBezTo>
                    <a:cubicBezTo>
                      <a:pt x="5" y="13"/>
                      <a:pt x="2" y="10"/>
                      <a:pt x="1" y="8"/>
                    </a:cubicBezTo>
                    <a:cubicBezTo>
                      <a:pt x="0" y="6"/>
                      <a:pt x="0" y="6"/>
                      <a:pt x="0" y="6"/>
                    </a:cubicBezTo>
                    <a:cubicBezTo>
                      <a:pt x="0" y="6"/>
                      <a:pt x="0" y="4"/>
                      <a:pt x="0" y="3"/>
                    </a:cubicBezTo>
                    <a:cubicBezTo>
                      <a:pt x="1" y="2"/>
                      <a:pt x="1" y="1"/>
                      <a:pt x="1" y="0"/>
                    </a:cubicBezTo>
                  </a:path>
                </a:pathLst>
              </a:custGeom>
              <a:solidFill>
                <a:srgbClr val="0054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18" name="Freeform 182"/>
              <p:cNvSpPr>
                <a:spLocks/>
              </p:cNvSpPr>
              <p:nvPr/>
            </p:nvSpPr>
            <p:spPr bwMode="gray">
              <a:xfrm>
                <a:off x="143" y="561"/>
                <a:ext cx="330" cy="154"/>
              </a:xfrm>
              <a:custGeom>
                <a:avLst/>
                <a:gdLst>
                  <a:gd name="T0" fmla="*/ 605 w 30"/>
                  <a:gd name="T1" fmla="*/ 0 h 14"/>
                  <a:gd name="T2" fmla="*/ 1089 w 30"/>
                  <a:gd name="T3" fmla="*/ 605 h 14"/>
                  <a:gd name="T4" fmla="*/ 2541 w 30"/>
                  <a:gd name="T5" fmla="*/ 1331 h 14"/>
                  <a:gd name="T6" fmla="*/ 3630 w 30"/>
                  <a:gd name="T7" fmla="*/ 1694 h 14"/>
                  <a:gd name="T8" fmla="*/ 2783 w 30"/>
                  <a:gd name="T9" fmla="*/ 1694 h 14"/>
                  <a:gd name="T10" fmla="*/ 1089 w 30"/>
                  <a:gd name="T11" fmla="*/ 1573 h 14"/>
                  <a:gd name="T12" fmla="*/ 0 w 30"/>
                  <a:gd name="T13" fmla="*/ 605 h 14"/>
                  <a:gd name="T14" fmla="*/ 605 w 30"/>
                  <a:gd name="T15" fmla="*/ 0 h 14"/>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14"/>
                  <a:gd name="T26" fmla="*/ 30 w 30"/>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14">
                    <a:moveTo>
                      <a:pt x="5" y="0"/>
                    </a:moveTo>
                    <a:cubicBezTo>
                      <a:pt x="5" y="0"/>
                      <a:pt x="6" y="3"/>
                      <a:pt x="9" y="5"/>
                    </a:cubicBezTo>
                    <a:cubicBezTo>
                      <a:pt x="11" y="7"/>
                      <a:pt x="15" y="10"/>
                      <a:pt x="21" y="11"/>
                    </a:cubicBezTo>
                    <a:cubicBezTo>
                      <a:pt x="26" y="11"/>
                      <a:pt x="30" y="14"/>
                      <a:pt x="30" y="14"/>
                    </a:cubicBezTo>
                    <a:cubicBezTo>
                      <a:pt x="30" y="14"/>
                      <a:pt x="25" y="14"/>
                      <a:pt x="23" y="14"/>
                    </a:cubicBezTo>
                    <a:cubicBezTo>
                      <a:pt x="21" y="14"/>
                      <a:pt x="13" y="14"/>
                      <a:pt x="9" y="13"/>
                    </a:cubicBezTo>
                    <a:cubicBezTo>
                      <a:pt x="4" y="12"/>
                      <a:pt x="0" y="6"/>
                      <a:pt x="0" y="5"/>
                    </a:cubicBezTo>
                    <a:lnTo>
                      <a:pt x="5" y="0"/>
                    </a:lnTo>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19" name="Freeform 183"/>
              <p:cNvSpPr>
                <a:spLocks/>
              </p:cNvSpPr>
              <p:nvPr/>
            </p:nvSpPr>
            <p:spPr bwMode="gray">
              <a:xfrm>
                <a:off x="165" y="572"/>
                <a:ext cx="308" cy="143"/>
              </a:xfrm>
              <a:custGeom>
                <a:avLst/>
                <a:gdLst>
                  <a:gd name="T0" fmla="*/ 242 w 28"/>
                  <a:gd name="T1" fmla="*/ 0 h 13"/>
                  <a:gd name="T2" fmla="*/ 726 w 28"/>
                  <a:gd name="T3" fmla="*/ 605 h 13"/>
                  <a:gd name="T4" fmla="*/ 2178 w 28"/>
                  <a:gd name="T5" fmla="*/ 1210 h 13"/>
                  <a:gd name="T6" fmla="*/ 3388 w 28"/>
                  <a:gd name="T7" fmla="*/ 1573 h 13"/>
                  <a:gd name="T8" fmla="*/ 2541 w 28"/>
                  <a:gd name="T9" fmla="*/ 1452 h 13"/>
                  <a:gd name="T10" fmla="*/ 968 w 28"/>
                  <a:gd name="T11" fmla="*/ 1331 h 13"/>
                  <a:gd name="T12" fmla="*/ 0 w 28"/>
                  <a:gd name="T13" fmla="*/ 242 h 13"/>
                  <a:gd name="T14" fmla="*/ 242 w 28"/>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13"/>
                  <a:gd name="T26" fmla="*/ 28 w 28"/>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13">
                    <a:moveTo>
                      <a:pt x="2" y="0"/>
                    </a:moveTo>
                    <a:cubicBezTo>
                      <a:pt x="2" y="0"/>
                      <a:pt x="4" y="4"/>
                      <a:pt x="6" y="5"/>
                    </a:cubicBezTo>
                    <a:cubicBezTo>
                      <a:pt x="8" y="7"/>
                      <a:pt x="13" y="10"/>
                      <a:pt x="18" y="10"/>
                    </a:cubicBezTo>
                    <a:cubicBezTo>
                      <a:pt x="24" y="11"/>
                      <a:pt x="28" y="13"/>
                      <a:pt x="28" y="13"/>
                    </a:cubicBezTo>
                    <a:cubicBezTo>
                      <a:pt x="28" y="13"/>
                      <a:pt x="23" y="12"/>
                      <a:pt x="21" y="12"/>
                    </a:cubicBezTo>
                    <a:cubicBezTo>
                      <a:pt x="19" y="13"/>
                      <a:pt x="12" y="12"/>
                      <a:pt x="8" y="11"/>
                    </a:cubicBezTo>
                    <a:cubicBezTo>
                      <a:pt x="4" y="9"/>
                      <a:pt x="0" y="3"/>
                      <a:pt x="0" y="2"/>
                    </a:cubicBezTo>
                    <a:lnTo>
                      <a:pt x="2" y="0"/>
                    </a:lnTo>
                  </a:path>
                </a:pathLst>
              </a:custGeom>
              <a:solidFill>
                <a:srgbClr val="0054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20" name="Freeform 184"/>
              <p:cNvSpPr>
                <a:spLocks/>
              </p:cNvSpPr>
              <p:nvPr/>
            </p:nvSpPr>
            <p:spPr bwMode="gray">
              <a:xfrm>
                <a:off x="858" y="1067"/>
                <a:ext cx="77" cy="22"/>
              </a:xfrm>
              <a:custGeom>
                <a:avLst/>
                <a:gdLst>
                  <a:gd name="T0" fmla="*/ 847 w 7"/>
                  <a:gd name="T1" fmla="*/ 121 h 2"/>
                  <a:gd name="T2" fmla="*/ 605 w 7"/>
                  <a:gd name="T3" fmla="*/ 0 h 2"/>
                  <a:gd name="T4" fmla="*/ 121 w 7"/>
                  <a:gd name="T5" fmla="*/ 121 h 2"/>
                  <a:gd name="T6" fmla="*/ 121 w 7"/>
                  <a:gd name="T7" fmla="*/ 242 h 2"/>
                  <a:gd name="T8" fmla="*/ 847 w 7"/>
                  <a:gd name="T9" fmla="*/ 121 h 2"/>
                  <a:gd name="T10" fmla="*/ 0 60000 65536"/>
                  <a:gd name="T11" fmla="*/ 0 60000 65536"/>
                  <a:gd name="T12" fmla="*/ 0 60000 65536"/>
                  <a:gd name="T13" fmla="*/ 0 60000 65536"/>
                  <a:gd name="T14" fmla="*/ 0 60000 65536"/>
                  <a:gd name="T15" fmla="*/ 0 w 7"/>
                  <a:gd name="T16" fmla="*/ 0 h 2"/>
                  <a:gd name="T17" fmla="*/ 7 w 7"/>
                  <a:gd name="T18" fmla="*/ 2 h 2"/>
                </a:gdLst>
                <a:ahLst/>
                <a:cxnLst>
                  <a:cxn ang="T10">
                    <a:pos x="T0" y="T1"/>
                  </a:cxn>
                  <a:cxn ang="T11">
                    <a:pos x="T2" y="T3"/>
                  </a:cxn>
                  <a:cxn ang="T12">
                    <a:pos x="T4" y="T5"/>
                  </a:cxn>
                  <a:cxn ang="T13">
                    <a:pos x="T6" y="T7"/>
                  </a:cxn>
                  <a:cxn ang="T14">
                    <a:pos x="T8" y="T9"/>
                  </a:cxn>
                </a:cxnLst>
                <a:rect l="T15" t="T16" r="T17" b="T18"/>
                <a:pathLst>
                  <a:path w="7" h="2">
                    <a:moveTo>
                      <a:pt x="7" y="1"/>
                    </a:moveTo>
                    <a:cubicBezTo>
                      <a:pt x="7" y="1"/>
                      <a:pt x="6" y="0"/>
                      <a:pt x="5" y="0"/>
                    </a:cubicBezTo>
                    <a:cubicBezTo>
                      <a:pt x="4" y="0"/>
                      <a:pt x="2" y="0"/>
                      <a:pt x="1" y="1"/>
                    </a:cubicBezTo>
                    <a:cubicBezTo>
                      <a:pt x="0" y="1"/>
                      <a:pt x="0" y="2"/>
                      <a:pt x="1" y="2"/>
                    </a:cubicBezTo>
                    <a:cubicBezTo>
                      <a:pt x="2" y="1"/>
                      <a:pt x="5" y="0"/>
                      <a:pt x="7" y="1"/>
                    </a:cubicBezTo>
                  </a:path>
                </a:pathLst>
              </a:custGeom>
              <a:solidFill>
                <a:srgbClr val="92A6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21" name="Freeform 185"/>
              <p:cNvSpPr>
                <a:spLocks/>
              </p:cNvSpPr>
              <p:nvPr/>
            </p:nvSpPr>
            <p:spPr bwMode="gray">
              <a:xfrm>
                <a:off x="803" y="1078"/>
                <a:ext cx="55" cy="44"/>
              </a:xfrm>
              <a:custGeom>
                <a:avLst/>
                <a:gdLst>
                  <a:gd name="T0" fmla="*/ 605 w 5"/>
                  <a:gd name="T1" fmla="*/ 0 h 4"/>
                  <a:gd name="T2" fmla="*/ 605 w 5"/>
                  <a:gd name="T3" fmla="*/ 121 h 4"/>
                  <a:gd name="T4" fmla="*/ 242 w 5"/>
                  <a:gd name="T5" fmla="*/ 363 h 4"/>
                  <a:gd name="T6" fmla="*/ 121 w 5"/>
                  <a:gd name="T7" fmla="*/ 363 h 4"/>
                  <a:gd name="T8" fmla="*/ 605 w 5"/>
                  <a:gd name="T9" fmla="*/ 0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5" y="0"/>
                    </a:moveTo>
                    <a:cubicBezTo>
                      <a:pt x="5" y="0"/>
                      <a:pt x="5" y="1"/>
                      <a:pt x="5" y="1"/>
                    </a:cubicBezTo>
                    <a:cubicBezTo>
                      <a:pt x="4" y="1"/>
                      <a:pt x="3" y="3"/>
                      <a:pt x="2" y="3"/>
                    </a:cubicBezTo>
                    <a:cubicBezTo>
                      <a:pt x="0" y="4"/>
                      <a:pt x="0" y="4"/>
                      <a:pt x="1" y="3"/>
                    </a:cubicBezTo>
                    <a:cubicBezTo>
                      <a:pt x="2" y="2"/>
                      <a:pt x="5" y="1"/>
                      <a:pt x="5" y="0"/>
                    </a:cubicBezTo>
                  </a:path>
                </a:pathLst>
              </a:custGeom>
              <a:solidFill>
                <a:srgbClr val="92A6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22" name="Freeform 186"/>
              <p:cNvSpPr>
                <a:spLocks/>
              </p:cNvSpPr>
              <p:nvPr/>
            </p:nvSpPr>
            <p:spPr bwMode="gray">
              <a:xfrm>
                <a:off x="759" y="1023"/>
                <a:ext cx="110" cy="44"/>
              </a:xfrm>
              <a:custGeom>
                <a:avLst/>
                <a:gdLst>
                  <a:gd name="T0" fmla="*/ 1210 w 10"/>
                  <a:gd name="T1" fmla="*/ 121 h 4"/>
                  <a:gd name="T2" fmla="*/ 484 w 10"/>
                  <a:gd name="T3" fmla="*/ 242 h 4"/>
                  <a:gd name="T4" fmla="*/ 121 w 10"/>
                  <a:gd name="T5" fmla="*/ 484 h 4"/>
                  <a:gd name="T6" fmla="*/ 605 w 10"/>
                  <a:gd name="T7" fmla="*/ 121 h 4"/>
                  <a:gd name="T8" fmla="*/ 1210 w 10"/>
                  <a:gd name="T9" fmla="*/ 121 h 4"/>
                  <a:gd name="T10" fmla="*/ 0 60000 65536"/>
                  <a:gd name="T11" fmla="*/ 0 60000 65536"/>
                  <a:gd name="T12" fmla="*/ 0 60000 65536"/>
                  <a:gd name="T13" fmla="*/ 0 60000 65536"/>
                  <a:gd name="T14" fmla="*/ 0 60000 65536"/>
                  <a:gd name="T15" fmla="*/ 0 w 10"/>
                  <a:gd name="T16" fmla="*/ 0 h 4"/>
                  <a:gd name="T17" fmla="*/ 10 w 10"/>
                  <a:gd name="T18" fmla="*/ 4 h 4"/>
                </a:gdLst>
                <a:ahLst/>
                <a:cxnLst>
                  <a:cxn ang="T10">
                    <a:pos x="T0" y="T1"/>
                  </a:cxn>
                  <a:cxn ang="T11">
                    <a:pos x="T2" y="T3"/>
                  </a:cxn>
                  <a:cxn ang="T12">
                    <a:pos x="T4" y="T5"/>
                  </a:cxn>
                  <a:cxn ang="T13">
                    <a:pos x="T6" y="T7"/>
                  </a:cxn>
                  <a:cxn ang="T14">
                    <a:pos x="T8" y="T9"/>
                  </a:cxn>
                </a:cxnLst>
                <a:rect l="T15" t="T16" r="T17" b="T18"/>
                <a:pathLst>
                  <a:path w="10" h="4">
                    <a:moveTo>
                      <a:pt x="10" y="1"/>
                    </a:moveTo>
                    <a:cubicBezTo>
                      <a:pt x="10" y="1"/>
                      <a:pt x="6" y="1"/>
                      <a:pt x="4" y="2"/>
                    </a:cubicBezTo>
                    <a:cubicBezTo>
                      <a:pt x="2" y="3"/>
                      <a:pt x="0" y="4"/>
                      <a:pt x="1" y="4"/>
                    </a:cubicBezTo>
                    <a:cubicBezTo>
                      <a:pt x="1" y="4"/>
                      <a:pt x="4" y="1"/>
                      <a:pt x="5" y="1"/>
                    </a:cubicBezTo>
                    <a:cubicBezTo>
                      <a:pt x="5" y="0"/>
                      <a:pt x="9" y="0"/>
                      <a:pt x="10" y="1"/>
                    </a:cubicBezTo>
                  </a:path>
                </a:pathLst>
              </a:custGeom>
              <a:solidFill>
                <a:srgbClr val="92A6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23" name="Freeform 187"/>
              <p:cNvSpPr>
                <a:spLocks/>
              </p:cNvSpPr>
              <p:nvPr/>
            </p:nvSpPr>
            <p:spPr bwMode="gray">
              <a:xfrm>
                <a:off x="682" y="990"/>
                <a:ext cx="110" cy="66"/>
              </a:xfrm>
              <a:custGeom>
                <a:avLst/>
                <a:gdLst>
                  <a:gd name="T0" fmla="*/ 1210 w 10"/>
                  <a:gd name="T1" fmla="*/ 242 h 6"/>
                  <a:gd name="T2" fmla="*/ 968 w 10"/>
                  <a:gd name="T3" fmla="*/ 121 h 6"/>
                  <a:gd name="T4" fmla="*/ 847 w 10"/>
                  <a:gd name="T5" fmla="*/ 121 h 6"/>
                  <a:gd name="T6" fmla="*/ 363 w 10"/>
                  <a:gd name="T7" fmla="*/ 363 h 6"/>
                  <a:gd name="T8" fmla="*/ 242 w 10"/>
                  <a:gd name="T9" fmla="*/ 484 h 6"/>
                  <a:gd name="T10" fmla="*/ 847 w 10"/>
                  <a:gd name="T11" fmla="*/ 121 h 6"/>
                  <a:gd name="T12" fmla="*/ 1210 w 10"/>
                  <a:gd name="T13" fmla="*/ 242 h 6"/>
                  <a:gd name="T14" fmla="*/ 0 60000 65536"/>
                  <a:gd name="T15" fmla="*/ 0 60000 65536"/>
                  <a:gd name="T16" fmla="*/ 0 60000 65536"/>
                  <a:gd name="T17" fmla="*/ 0 60000 65536"/>
                  <a:gd name="T18" fmla="*/ 0 60000 65536"/>
                  <a:gd name="T19" fmla="*/ 0 60000 65536"/>
                  <a:gd name="T20" fmla="*/ 0 60000 65536"/>
                  <a:gd name="T21" fmla="*/ 0 w 10"/>
                  <a:gd name="T22" fmla="*/ 0 h 6"/>
                  <a:gd name="T23" fmla="*/ 10 w 10"/>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6">
                    <a:moveTo>
                      <a:pt x="10" y="2"/>
                    </a:moveTo>
                    <a:cubicBezTo>
                      <a:pt x="10" y="2"/>
                      <a:pt x="9" y="0"/>
                      <a:pt x="8" y="1"/>
                    </a:cubicBezTo>
                    <a:cubicBezTo>
                      <a:pt x="7" y="1"/>
                      <a:pt x="7" y="1"/>
                      <a:pt x="7" y="1"/>
                    </a:cubicBezTo>
                    <a:cubicBezTo>
                      <a:pt x="7" y="1"/>
                      <a:pt x="5" y="1"/>
                      <a:pt x="3" y="3"/>
                    </a:cubicBezTo>
                    <a:cubicBezTo>
                      <a:pt x="1" y="4"/>
                      <a:pt x="0" y="6"/>
                      <a:pt x="2" y="4"/>
                    </a:cubicBezTo>
                    <a:cubicBezTo>
                      <a:pt x="4" y="3"/>
                      <a:pt x="5" y="1"/>
                      <a:pt x="7" y="1"/>
                    </a:cubicBezTo>
                    <a:cubicBezTo>
                      <a:pt x="8" y="1"/>
                      <a:pt x="10" y="2"/>
                      <a:pt x="10" y="2"/>
                    </a:cubicBezTo>
                  </a:path>
                </a:pathLst>
              </a:custGeom>
              <a:solidFill>
                <a:srgbClr val="92A6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24" name="Freeform 188"/>
              <p:cNvSpPr>
                <a:spLocks/>
              </p:cNvSpPr>
              <p:nvPr/>
            </p:nvSpPr>
            <p:spPr bwMode="gray">
              <a:xfrm>
                <a:off x="605" y="979"/>
                <a:ext cx="99" cy="66"/>
              </a:xfrm>
              <a:custGeom>
                <a:avLst/>
                <a:gdLst>
                  <a:gd name="T0" fmla="*/ 847 w 9"/>
                  <a:gd name="T1" fmla="*/ 0 h 6"/>
                  <a:gd name="T2" fmla="*/ 726 w 9"/>
                  <a:gd name="T3" fmla="*/ 0 h 6"/>
                  <a:gd name="T4" fmla="*/ 121 w 9"/>
                  <a:gd name="T5" fmla="*/ 484 h 6"/>
                  <a:gd name="T6" fmla="*/ 242 w 9"/>
                  <a:gd name="T7" fmla="*/ 363 h 6"/>
                  <a:gd name="T8" fmla="*/ 847 w 9"/>
                  <a:gd name="T9" fmla="*/ 121 h 6"/>
                  <a:gd name="T10" fmla="*/ 847 w 9"/>
                  <a:gd name="T11" fmla="*/ 0 h 6"/>
                  <a:gd name="T12" fmla="*/ 0 60000 65536"/>
                  <a:gd name="T13" fmla="*/ 0 60000 65536"/>
                  <a:gd name="T14" fmla="*/ 0 60000 65536"/>
                  <a:gd name="T15" fmla="*/ 0 60000 65536"/>
                  <a:gd name="T16" fmla="*/ 0 60000 65536"/>
                  <a:gd name="T17" fmla="*/ 0 60000 65536"/>
                  <a:gd name="T18" fmla="*/ 0 w 9"/>
                  <a:gd name="T19" fmla="*/ 0 h 6"/>
                  <a:gd name="T20" fmla="*/ 9 w 9"/>
                  <a:gd name="T21" fmla="*/ 6 h 6"/>
                </a:gdLst>
                <a:ahLst/>
                <a:cxnLst>
                  <a:cxn ang="T12">
                    <a:pos x="T0" y="T1"/>
                  </a:cxn>
                  <a:cxn ang="T13">
                    <a:pos x="T2" y="T3"/>
                  </a:cxn>
                  <a:cxn ang="T14">
                    <a:pos x="T4" y="T5"/>
                  </a:cxn>
                  <a:cxn ang="T15">
                    <a:pos x="T6" y="T7"/>
                  </a:cxn>
                  <a:cxn ang="T16">
                    <a:pos x="T8" y="T9"/>
                  </a:cxn>
                  <a:cxn ang="T17">
                    <a:pos x="T10" y="T11"/>
                  </a:cxn>
                </a:cxnLst>
                <a:rect l="T18" t="T19" r="T20" b="T21"/>
                <a:pathLst>
                  <a:path w="9" h="6">
                    <a:moveTo>
                      <a:pt x="7" y="0"/>
                    </a:moveTo>
                    <a:cubicBezTo>
                      <a:pt x="7" y="0"/>
                      <a:pt x="6" y="0"/>
                      <a:pt x="6" y="0"/>
                    </a:cubicBezTo>
                    <a:cubicBezTo>
                      <a:pt x="5" y="0"/>
                      <a:pt x="2" y="2"/>
                      <a:pt x="1" y="4"/>
                    </a:cubicBezTo>
                    <a:cubicBezTo>
                      <a:pt x="0" y="6"/>
                      <a:pt x="1" y="4"/>
                      <a:pt x="2" y="3"/>
                    </a:cubicBezTo>
                    <a:cubicBezTo>
                      <a:pt x="2" y="3"/>
                      <a:pt x="4" y="0"/>
                      <a:pt x="7" y="1"/>
                    </a:cubicBezTo>
                    <a:cubicBezTo>
                      <a:pt x="9" y="1"/>
                      <a:pt x="8" y="0"/>
                      <a:pt x="7" y="0"/>
                    </a:cubicBezTo>
                  </a:path>
                </a:pathLst>
              </a:custGeom>
              <a:solidFill>
                <a:srgbClr val="92A6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25" name="Freeform 189"/>
              <p:cNvSpPr>
                <a:spLocks/>
              </p:cNvSpPr>
              <p:nvPr/>
            </p:nvSpPr>
            <p:spPr bwMode="gray">
              <a:xfrm>
                <a:off x="506" y="990"/>
                <a:ext cx="55" cy="88"/>
              </a:xfrm>
              <a:custGeom>
                <a:avLst/>
                <a:gdLst>
                  <a:gd name="T0" fmla="*/ 605 w 5"/>
                  <a:gd name="T1" fmla="*/ 0 h 8"/>
                  <a:gd name="T2" fmla="*/ 121 w 5"/>
                  <a:gd name="T3" fmla="*/ 605 h 8"/>
                  <a:gd name="T4" fmla="*/ 121 w 5"/>
                  <a:gd name="T5" fmla="*/ 968 h 8"/>
                  <a:gd name="T6" fmla="*/ 0 w 5"/>
                  <a:gd name="T7" fmla="*/ 726 h 8"/>
                  <a:gd name="T8" fmla="*/ 605 w 5"/>
                  <a:gd name="T9" fmla="*/ 0 h 8"/>
                  <a:gd name="T10" fmla="*/ 0 60000 65536"/>
                  <a:gd name="T11" fmla="*/ 0 60000 65536"/>
                  <a:gd name="T12" fmla="*/ 0 60000 65536"/>
                  <a:gd name="T13" fmla="*/ 0 60000 65536"/>
                  <a:gd name="T14" fmla="*/ 0 60000 65536"/>
                  <a:gd name="T15" fmla="*/ 0 w 5"/>
                  <a:gd name="T16" fmla="*/ 0 h 8"/>
                  <a:gd name="T17" fmla="*/ 5 w 5"/>
                  <a:gd name="T18" fmla="*/ 8 h 8"/>
                </a:gdLst>
                <a:ahLst/>
                <a:cxnLst>
                  <a:cxn ang="T10">
                    <a:pos x="T0" y="T1"/>
                  </a:cxn>
                  <a:cxn ang="T11">
                    <a:pos x="T2" y="T3"/>
                  </a:cxn>
                  <a:cxn ang="T12">
                    <a:pos x="T4" y="T5"/>
                  </a:cxn>
                  <a:cxn ang="T13">
                    <a:pos x="T6" y="T7"/>
                  </a:cxn>
                  <a:cxn ang="T14">
                    <a:pos x="T8" y="T9"/>
                  </a:cxn>
                </a:cxnLst>
                <a:rect l="T15" t="T16" r="T17" b="T18"/>
                <a:pathLst>
                  <a:path w="5" h="8">
                    <a:moveTo>
                      <a:pt x="5" y="0"/>
                    </a:moveTo>
                    <a:cubicBezTo>
                      <a:pt x="5" y="0"/>
                      <a:pt x="2" y="3"/>
                      <a:pt x="1" y="5"/>
                    </a:cubicBezTo>
                    <a:cubicBezTo>
                      <a:pt x="0" y="8"/>
                      <a:pt x="1" y="7"/>
                      <a:pt x="1" y="8"/>
                    </a:cubicBezTo>
                    <a:cubicBezTo>
                      <a:pt x="0" y="8"/>
                      <a:pt x="0" y="8"/>
                      <a:pt x="0" y="6"/>
                    </a:cubicBezTo>
                    <a:cubicBezTo>
                      <a:pt x="0" y="5"/>
                      <a:pt x="1" y="2"/>
                      <a:pt x="5" y="0"/>
                    </a:cubicBezTo>
                  </a:path>
                </a:pathLst>
              </a:custGeom>
              <a:solidFill>
                <a:srgbClr val="92A6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26" name="Freeform 190"/>
              <p:cNvSpPr>
                <a:spLocks/>
              </p:cNvSpPr>
              <p:nvPr/>
            </p:nvSpPr>
            <p:spPr bwMode="gray">
              <a:xfrm>
                <a:off x="495" y="1672"/>
                <a:ext cx="44" cy="66"/>
              </a:xfrm>
              <a:custGeom>
                <a:avLst/>
                <a:gdLst>
                  <a:gd name="T0" fmla="*/ 121 w 4"/>
                  <a:gd name="T1" fmla="*/ 0 h 6"/>
                  <a:gd name="T2" fmla="*/ 484 w 4"/>
                  <a:gd name="T3" fmla="*/ 726 h 6"/>
                  <a:gd name="T4" fmla="*/ 363 w 4"/>
                  <a:gd name="T5" fmla="*/ 605 h 6"/>
                  <a:gd name="T6" fmla="*/ 121 w 4"/>
                  <a:gd name="T7" fmla="*/ 0 h 6"/>
                  <a:gd name="T8" fmla="*/ 0 60000 65536"/>
                  <a:gd name="T9" fmla="*/ 0 60000 65536"/>
                  <a:gd name="T10" fmla="*/ 0 60000 65536"/>
                  <a:gd name="T11" fmla="*/ 0 60000 65536"/>
                  <a:gd name="T12" fmla="*/ 0 w 4"/>
                  <a:gd name="T13" fmla="*/ 0 h 6"/>
                  <a:gd name="T14" fmla="*/ 4 w 4"/>
                  <a:gd name="T15" fmla="*/ 6 h 6"/>
                </a:gdLst>
                <a:ahLst/>
                <a:cxnLst>
                  <a:cxn ang="T8">
                    <a:pos x="T0" y="T1"/>
                  </a:cxn>
                  <a:cxn ang="T9">
                    <a:pos x="T2" y="T3"/>
                  </a:cxn>
                  <a:cxn ang="T10">
                    <a:pos x="T4" y="T5"/>
                  </a:cxn>
                  <a:cxn ang="T11">
                    <a:pos x="T6" y="T7"/>
                  </a:cxn>
                </a:cxnLst>
                <a:rect l="T12" t="T13" r="T14" b="T15"/>
                <a:pathLst>
                  <a:path w="4" h="6">
                    <a:moveTo>
                      <a:pt x="1" y="0"/>
                    </a:moveTo>
                    <a:cubicBezTo>
                      <a:pt x="1" y="0"/>
                      <a:pt x="4" y="6"/>
                      <a:pt x="4" y="6"/>
                    </a:cubicBezTo>
                    <a:cubicBezTo>
                      <a:pt x="4" y="6"/>
                      <a:pt x="4" y="6"/>
                      <a:pt x="3" y="5"/>
                    </a:cubicBezTo>
                    <a:cubicBezTo>
                      <a:pt x="2" y="3"/>
                      <a:pt x="0" y="1"/>
                      <a:pt x="1" y="0"/>
                    </a:cubicBezTo>
                  </a:path>
                </a:pathLst>
              </a:custGeom>
              <a:solidFill>
                <a:srgbClr val="92A6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27" name="Freeform 191"/>
              <p:cNvSpPr>
                <a:spLocks/>
              </p:cNvSpPr>
              <p:nvPr/>
            </p:nvSpPr>
            <p:spPr bwMode="gray">
              <a:xfrm>
                <a:off x="253" y="704"/>
                <a:ext cx="308" cy="264"/>
              </a:xfrm>
              <a:custGeom>
                <a:avLst/>
                <a:gdLst>
                  <a:gd name="T0" fmla="*/ 3146 w 28"/>
                  <a:gd name="T1" fmla="*/ 2178 h 24"/>
                  <a:gd name="T2" fmla="*/ 3146 w 28"/>
                  <a:gd name="T3" fmla="*/ 968 h 24"/>
                  <a:gd name="T4" fmla="*/ 2299 w 28"/>
                  <a:gd name="T5" fmla="*/ 242 h 24"/>
                  <a:gd name="T6" fmla="*/ 1089 w 28"/>
                  <a:gd name="T7" fmla="*/ 242 h 24"/>
                  <a:gd name="T8" fmla="*/ 363 w 28"/>
                  <a:gd name="T9" fmla="*/ 847 h 24"/>
                  <a:gd name="T10" fmla="*/ 242 w 28"/>
                  <a:gd name="T11" fmla="*/ 968 h 24"/>
                  <a:gd name="T12" fmla="*/ 726 w 28"/>
                  <a:gd name="T13" fmla="*/ 2420 h 24"/>
                  <a:gd name="T14" fmla="*/ 2783 w 28"/>
                  <a:gd name="T15" fmla="*/ 2541 h 24"/>
                  <a:gd name="T16" fmla="*/ 3146 w 28"/>
                  <a:gd name="T17" fmla="*/ 2178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
                  <a:gd name="T28" fmla="*/ 0 h 24"/>
                  <a:gd name="T29" fmla="*/ 28 w 28"/>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 h="24">
                    <a:moveTo>
                      <a:pt x="26" y="18"/>
                    </a:moveTo>
                    <a:cubicBezTo>
                      <a:pt x="26" y="17"/>
                      <a:pt x="28" y="14"/>
                      <a:pt x="26" y="8"/>
                    </a:cubicBezTo>
                    <a:cubicBezTo>
                      <a:pt x="24" y="4"/>
                      <a:pt x="20" y="2"/>
                      <a:pt x="19" y="2"/>
                    </a:cubicBezTo>
                    <a:cubicBezTo>
                      <a:pt x="17" y="1"/>
                      <a:pt x="14" y="0"/>
                      <a:pt x="9" y="2"/>
                    </a:cubicBezTo>
                    <a:cubicBezTo>
                      <a:pt x="4" y="4"/>
                      <a:pt x="3" y="7"/>
                      <a:pt x="3" y="7"/>
                    </a:cubicBezTo>
                    <a:cubicBezTo>
                      <a:pt x="3" y="7"/>
                      <a:pt x="2" y="8"/>
                      <a:pt x="2" y="8"/>
                    </a:cubicBezTo>
                    <a:cubicBezTo>
                      <a:pt x="2" y="9"/>
                      <a:pt x="0" y="17"/>
                      <a:pt x="6" y="20"/>
                    </a:cubicBezTo>
                    <a:cubicBezTo>
                      <a:pt x="10" y="22"/>
                      <a:pt x="19" y="24"/>
                      <a:pt x="23" y="21"/>
                    </a:cubicBezTo>
                    <a:cubicBezTo>
                      <a:pt x="23" y="21"/>
                      <a:pt x="26" y="20"/>
                      <a:pt x="26" y="18"/>
                    </a:cubicBezTo>
                  </a:path>
                </a:pathLst>
              </a:custGeom>
              <a:solidFill>
                <a:srgbClr val="83634E"/>
              </a:solidFill>
              <a:ln w="0">
                <a:solidFill>
                  <a:srgbClr val="25221E"/>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28" name="Freeform 192"/>
              <p:cNvSpPr>
                <a:spLocks/>
              </p:cNvSpPr>
              <p:nvPr/>
            </p:nvSpPr>
            <p:spPr bwMode="gray">
              <a:xfrm>
                <a:off x="275" y="770"/>
                <a:ext cx="33" cy="33"/>
              </a:xfrm>
              <a:custGeom>
                <a:avLst/>
                <a:gdLst>
                  <a:gd name="T0" fmla="*/ 33 w 33"/>
                  <a:gd name="T1" fmla="*/ 0 h 33"/>
                  <a:gd name="T2" fmla="*/ 22 w 33"/>
                  <a:gd name="T3" fmla="*/ 0 h 33"/>
                  <a:gd name="T4" fmla="*/ 11 w 33"/>
                  <a:gd name="T5" fmla="*/ 0 h 33"/>
                  <a:gd name="T6" fmla="*/ 11 w 33"/>
                  <a:gd name="T7" fmla="*/ 0 h 33"/>
                  <a:gd name="T8" fmla="*/ 0 w 33"/>
                  <a:gd name="T9" fmla="*/ 0 h 33"/>
                  <a:gd name="T10" fmla="*/ 0 w 33"/>
                  <a:gd name="T11" fmla="*/ 11 h 33"/>
                  <a:gd name="T12" fmla="*/ 0 w 33"/>
                  <a:gd name="T13" fmla="*/ 11 h 33"/>
                  <a:gd name="T14" fmla="*/ 0 w 33"/>
                  <a:gd name="T15" fmla="*/ 22 h 33"/>
                  <a:gd name="T16" fmla="*/ 0 w 33"/>
                  <a:gd name="T17" fmla="*/ 33 h 33"/>
                  <a:gd name="T18" fmla="*/ 33 w 33"/>
                  <a:gd name="T19" fmla="*/ 0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33"/>
                  <a:gd name="T32" fmla="*/ 33 w 33"/>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33">
                    <a:moveTo>
                      <a:pt x="33" y="0"/>
                    </a:moveTo>
                    <a:lnTo>
                      <a:pt x="22" y="0"/>
                    </a:lnTo>
                    <a:lnTo>
                      <a:pt x="11" y="0"/>
                    </a:lnTo>
                    <a:lnTo>
                      <a:pt x="0" y="0"/>
                    </a:lnTo>
                    <a:lnTo>
                      <a:pt x="0" y="11"/>
                    </a:lnTo>
                    <a:lnTo>
                      <a:pt x="0" y="22"/>
                    </a:lnTo>
                    <a:lnTo>
                      <a:pt x="0" y="33"/>
                    </a:lnTo>
                    <a:lnTo>
                      <a:pt x="33" y="0"/>
                    </a:lnTo>
                    <a:close/>
                  </a:path>
                </a:pathLst>
              </a:custGeom>
              <a:solidFill>
                <a:srgbClr val="7257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29" name="Freeform 193"/>
              <p:cNvSpPr>
                <a:spLocks/>
              </p:cNvSpPr>
              <p:nvPr/>
            </p:nvSpPr>
            <p:spPr bwMode="gray">
              <a:xfrm>
                <a:off x="275" y="770"/>
                <a:ext cx="231" cy="165"/>
              </a:xfrm>
              <a:custGeom>
                <a:avLst/>
                <a:gdLst>
                  <a:gd name="T0" fmla="*/ 231 w 231"/>
                  <a:gd name="T1" fmla="*/ 121 h 165"/>
                  <a:gd name="T2" fmla="*/ 209 w 231"/>
                  <a:gd name="T3" fmla="*/ 121 h 165"/>
                  <a:gd name="T4" fmla="*/ 176 w 231"/>
                  <a:gd name="T5" fmla="*/ 99 h 165"/>
                  <a:gd name="T6" fmla="*/ 143 w 231"/>
                  <a:gd name="T7" fmla="*/ 88 h 165"/>
                  <a:gd name="T8" fmla="*/ 110 w 231"/>
                  <a:gd name="T9" fmla="*/ 66 h 165"/>
                  <a:gd name="T10" fmla="*/ 77 w 231"/>
                  <a:gd name="T11" fmla="*/ 44 h 165"/>
                  <a:gd name="T12" fmla="*/ 55 w 231"/>
                  <a:gd name="T13" fmla="*/ 22 h 165"/>
                  <a:gd name="T14" fmla="*/ 33 w 231"/>
                  <a:gd name="T15" fmla="*/ 11 h 165"/>
                  <a:gd name="T16" fmla="*/ 33 w 231"/>
                  <a:gd name="T17" fmla="*/ 0 h 165"/>
                  <a:gd name="T18" fmla="*/ 0 w 231"/>
                  <a:gd name="T19" fmla="*/ 33 h 165"/>
                  <a:gd name="T20" fmla="*/ 11 w 231"/>
                  <a:gd name="T21" fmla="*/ 33 h 165"/>
                  <a:gd name="T22" fmla="*/ 33 w 231"/>
                  <a:gd name="T23" fmla="*/ 55 h 165"/>
                  <a:gd name="T24" fmla="*/ 55 w 231"/>
                  <a:gd name="T25" fmla="*/ 66 h 165"/>
                  <a:gd name="T26" fmla="*/ 88 w 231"/>
                  <a:gd name="T27" fmla="*/ 88 h 165"/>
                  <a:gd name="T28" fmla="*/ 121 w 231"/>
                  <a:gd name="T29" fmla="*/ 110 h 165"/>
                  <a:gd name="T30" fmla="*/ 154 w 231"/>
                  <a:gd name="T31" fmla="*/ 132 h 165"/>
                  <a:gd name="T32" fmla="*/ 187 w 231"/>
                  <a:gd name="T33" fmla="*/ 154 h 165"/>
                  <a:gd name="T34" fmla="*/ 220 w 231"/>
                  <a:gd name="T35" fmla="*/ 165 h 165"/>
                  <a:gd name="T36" fmla="*/ 231 w 231"/>
                  <a:gd name="T37" fmla="*/ 121 h 1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1"/>
                  <a:gd name="T58" fmla="*/ 0 h 165"/>
                  <a:gd name="T59" fmla="*/ 231 w 231"/>
                  <a:gd name="T60" fmla="*/ 165 h 1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1" h="165">
                    <a:moveTo>
                      <a:pt x="231" y="121"/>
                    </a:moveTo>
                    <a:lnTo>
                      <a:pt x="209" y="121"/>
                    </a:lnTo>
                    <a:lnTo>
                      <a:pt x="176" y="99"/>
                    </a:lnTo>
                    <a:lnTo>
                      <a:pt x="143" y="88"/>
                    </a:lnTo>
                    <a:lnTo>
                      <a:pt x="110" y="66"/>
                    </a:lnTo>
                    <a:lnTo>
                      <a:pt x="77" y="44"/>
                    </a:lnTo>
                    <a:lnTo>
                      <a:pt x="55" y="22"/>
                    </a:lnTo>
                    <a:lnTo>
                      <a:pt x="33" y="11"/>
                    </a:lnTo>
                    <a:lnTo>
                      <a:pt x="33" y="0"/>
                    </a:lnTo>
                    <a:lnTo>
                      <a:pt x="0" y="33"/>
                    </a:lnTo>
                    <a:lnTo>
                      <a:pt x="11" y="33"/>
                    </a:lnTo>
                    <a:lnTo>
                      <a:pt x="33" y="55"/>
                    </a:lnTo>
                    <a:lnTo>
                      <a:pt x="55" y="66"/>
                    </a:lnTo>
                    <a:lnTo>
                      <a:pt x="88" y="88"/>
                    </a:lnTo>
                    <a:lnTo>
                      <a:pt x="121" y="110"/>
                    </a:lnTo>
                    <a:lnTo>
                      <a:pt x="154" y="132"/>
                    </a:lnTo>
                    <a:lnTo>
                      <a:pt x="187" y="154"/>
                    </a:lnTo>
                    <a:lnTo>
                      <a:pt x="220" y="165"/>
                    </a:lnTo>
                    <a:lnTo>
                      <a:pt x="231" y="121"/>
                    </a:lnTo>
                    <a:close/>
                  </a:path>
                </a:pathLst>
              </a:custGeom>
              <a:solidFill>
                <a:srgbClr val="7257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30" name="Freeform 194"/>
              <p:cNvSpPr>
                <a:spLocks/>
              </p:cNvSpPr>
              <p:nvPr/>
            </p:nvSpPr>
            <p:spPr bwMode="gray">
              <a:xfrm>
                <a:off x="495" y="891"/>
                <a:ext cx="22" cy="44"/>
              </a:xfrm>
              <a:custGeom>
                <a:avLst/>
                <a:gdLst>
                  <a:gd name="T0" fmla="*/ 0 w 22"/>
                  <a:gd name="T1" fmla="*/ 44 h 44"/>
                  <a:gd name="T2" fmla="*/ 11 w 22"/>
                  <a:gd name="T3" fmla="*/ 44 h 44"/>
                  <a:gd name="T4" fmla="*/ 11 w 22"/>
                  <a:gd name="T5" fmla="*/ 33 h 44"/>
                  <a:gd name="T6" fmla="*/ 22 w 22"/>
                  <a:gd name="T7" fmla="*/ 33 h 44"/>
                  <a:gd name="T8" fmla="*/ 22 w 22"/>
                  <a:gd name="T9" fmla="*/ 22 h 44"/>
                  <a:gd name="T10" fmla="*/ 22 w 22"/>
                  <a:gd name="T11" fmla="*/ 22 h 44"/>
                  <a:gd name="T12" fmla="*/ 22 w 22"/>
                  <a:gd name="T13" fmla="*/ 11 h 44"/>
                  <a:gd name="T14" fmla="*/ 11 w 22"/>
                  <a:gd name="T15" fmla="*/ 11 h 44"/>
                  <a:gd name="T16" fmla="*/ 11 w 22"/>
                  <a:gd name="T17" fmla="*/ 0 h 44"/>
                  <a:gd name="T18" fmla="*/ 0 w 22"/>
                  <a:gd name="T19" fmla="*/ 44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4"/>
                  <a:gd name="T32" fmla="*/ 22 w 22"/>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4">
                    <a:moveTo>
                      <a:pt x="0" y="44"/>
                    </a:moveTo>
                    <a:lnTo>
                      <a:pt x="11" y="44"/>
                    </a:lnTo>
                    <a:lnTo>
                      <a:pt x="11" y="33"/>
                    </a:lnTo>
                    <a:lnTo>
                      <a:pt x="22" y="33"/>
                    </a:lnTo>
                    <a:lnTo>
                      <a:pt x="22" y="22"/>
                    </a:lnTo>
                    <a:lnTo>
                      <a:pt x="22" y="11"/>
                    </a:lnTo>
                    <a:lnTo>
                      <a:pt x="11" y="11"/>
                    </a:lnTo>
                    <a:lnTo>
                      <a:pt x="11" y="0"/>
                    </a:lnTo>
                    <a:lnTo>
                      <a:pt x="0" y="44"/>
                    </a:lnTo>
                    <a:close/>
                  </a:path>
                </a:pathLst>
              </a:custGeom>
              <a:solidFill>
                <a:srgbClr val="7257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31" name="Freeform 195"/>
              <p:cNvSpPr>
                <a:spLocks/>
              </p:cNvSpPr>
              <p:nvPr/>
            </p:nvSpPr>
            <p:spPr bwMode="gray">
              <a:xfrm>
                <a:off x="484" y="902"/>
                <a:ext cx="22" cy="33"/>
              </a:xfrm>
              <a:custGeom>
                <a:avLst/>
                <a:gdLst>
                  <a:gd name="T0" fmla="*/ 11 w 22"/>
                  <a:gd name="T1" fmla="*/ 0 h 33"/>
                  <a:gd name="T2" fmla="*/ 11 w 22"/>
                  <a:gd name="T3" fmla="*/ 0 h 33"/>
                  <a:gd name="T4" fmla="*/ 0 w 22"/>
                  <a:gd name="T5" fmla="*/ 0 h 33"/>
                  <a:gd name="T6" fmla="*/ 0 w 22"/>
                  <a:gd name="T7" fmla="*/ 11 h 33"/>
                  <a:gd name="T8" fmla="*/ 0 w 22"/>
                  <a:gd name="T9" fmla="*/ 22 h 33"/>
                  <a:gd name="T10" fmla="*/ 0 w 22"/>
                  <a:gd name="T11" fmla="*/ 22 h 33"/>
                  <a:gd name="T12" fmla="*/ 11 w 22"/>
                  <a:gd name="T13" fmla="*/ 33 h 33"/>
                  <a:gd name="T14" fmla="*/ 11 w 22"/>
                  <a:gd name="T15" fmla="*/ 33 h 33"/>
                  <a:gd name="T16" fmla="*/ 22 w 22"/>
                  <a:gd name="T17" fmla="*/ 33 h 33"/>
                  <a:gd name="T18" fmla="*/ 11 w 22"/>
                  <a:gd name="T19" fmla="*/ 0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33"/>
                  <a:gd name="T32" fmla="*/ 22 w 22"/>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33">
                    <a:moveTo>
                      <a:pt x="11" y="0"/>
                    </a:moveTo>
                    <a:lnTo>
                      <a:pt x="11" y="0"/>
                    </a:lnTo>
                    <a:lnTo>
                      <a:pt x="0" y="0"/>
                    </a:lnTo>
                    <a:lnTo>
                      <a:pt x="0" y="11"/>
                    </a:lnTo>
                    <a:lnTo>
                      <a:pt x="0" y="22"/>
                    </a:lnTo>
                    <a:lnTo>
                      <a:pt x="11" y="33"/>
                    </a:lnTo>
                    <a:lnTo>
                      <a:pt x="22" y="33"/>
                    </a:lnTo>
                    <a:lnTo>
                      <a:pt x="11" y="0"/>
                    </a:lnTo>
                    <a:close/>
                  </a:path>
                </a:pathLst>
              </a:custGeom>
              <a:solidFill>
                <a:srgbClr val="7257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32" name="Freeform 196"/>
              <p:cNvSpPr>
                <a:spLocks/>
              </p:cNvSpPr>
              <p:nvPr/>
            </p:nvSpPr>
            <p:spPr bwMode="gray">
              <a:xfrm>
                <a:off x="495" y="880"/>
                <a:ext cx="33" cy="55"/>
              </a:xfrm>
              <a:custGeom>
                <a:avLst/>
                <a:gdLst>
                  <a:gd name="T0" fmla="*/ 0 w 33"/>
                  <a:gd name="T1" fmla="*/ 0 h 55"/>
                  <a:gd name="T2" fmla="*/ 0 w 33"/>
                  <a:gd name="T3" fmla="*/ 0 h 55"/>
                  <a:gd name="T4" fmla="*/ 0 w 33"/>
                  <a:gd name="T5" fmla="*/ 11 h 55"/>
                  <a:gd name="T6" fmla="*/ 0 w 33"/>
                  <a:gd name="T7" fmla="*/ 11 h 55"/>
                  <a:gd name="T8" fmla="*/ 0 w 33"/>
                  <a:gd name="T9" fmla="*/ 11 h 55"/>
                  <a:gd name="T10" fmla="*/ 0 w 33"/>
                  <a:gd name="T11" fmla="*/ 22 h 55"/>
                  <a:gd name="T12" fmla="*/ 0 w 33"/>
                  <a:gd name="T13" fmla="*/ 22 h 55"/>
                  <a:gd name="T14" fmla="*/ 0 w 33"/>
                  <a:gd name="T15" fmla="*/ 22 h 55"/>
                  <a:gd name="T16" fmla="*/ 0 w 33"/>
                  <a:gd name="T17" fmla="*/ 22 h 55"/>
                  <a:gd name="T18" fmla="*/ 0 w 33"/>
                  <a:gd name="T19" fmla="*/ 22 h 55"/>
                  <a:gd name="T20" fmla="*/ 11 w 33"/>
                  <a:gd name="T21" fmla="*/ 55 h 55"/>
                  <a:gd name="T22" fmla="*/ 22 w 33"/>
                  <a:gd name="T23" fmla="*/ 44 h 55"/>
                  <a:gd name="T24" fmla="*/ 22 w 33"/>
                  <a:gd name="T25" fmla="*/ 44 h 55"/>
                  <a:gd name="T26" fmla="*/ 22 w 33"/>
                  <a:gd name="T27" fmla="*/ 44 h 55"/>
                  <a:gd name="T28" fmla="*/ 33 w 33"/>
                  <a:gd name="T29" fmla="*/ 33 h 55"/>
                  <a:gd name="T30" fmla="*/ 33 w 33"/>
                  <a:gd name="T31" fmla="*/ 33 h 55"/>
                  <a:gd name="T32" fmla="*/ 33 w 33"/>
                  <a:gd name="T33" fmla="*/ 22 h 55"/>
                  <a:gd name="T34" fmla="*/ 33 w 33"/>
                  <a:gd name="T35" fmla="*/ 22 h 55"/>
                  <a:gd name="T36" fmla="*/ 33 w 33"/>
                  <a:gd name="T37" fmla="*/ 11 h 55"/>
                  <a:gd name="T38" fmla="*/ 33 w 33"/>
                  <a:gd name="T39" fmla="*/ 11 h 55"/>
                  <a:gd name="T40" fmla="*/ 0 w 33"/>
                  <a:gd name="T41" fmla="*/ 0 h 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
                  <a:gd name="T64" fmla="*/ 0 h 55"/>
                  <a:gd name="T65" fmla="*/ 33 w 33"/>
                  <a:gd name="T66" fmla="*/ 55 h 5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 h="55">
                    <a:moveTo>
                      <a:pt x="0" y="0"/>
                    </a:moveTo>
                    <a:lnTo>
                      <a:pt x="0" y="0"/>
                    </a:lnTo>
                    <a:lnTo>
                      <a:pt x="0" y="11"/>
                    </a:lnTo>
                    <a:lnTo>
                      <a:pt x="0" y="22"/>
                    </a:lnTo>
                    <a:lnTo>
                      <a:pt x="11" y="55"/>
                    </a:lnTo>
                    <a:lnTo>
                      <a:pt x="22" y="44"/>
                    </a:lnTo>
                    <a:lnTo>
                      <a:pt x="33" y="33"/>
                    </a:lnTo>
                    <a:lnTo>
                      <a:pt x="33" y="22"/>
                    </a:lnTo>
                    <a:lnTo>
                      <a:pt x="33" y="11"/>
                    </a:lnTo>
                    <a:lnTo>
                      <a:pt x="0" y="0"/>
                    </a:lnTo>
                    <a:close/>
                  </a:path>
                </a:pathLst>
              </a:custGeom>
              <a:solidFill>
                <a:srgbClr val="7257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33" name="Freeform 197"/>
              <p:cNvSpPr>
                <a:spLocks/>
              </p:cNvSpPr>
              <p:nvPr/>
            </p:nvSpPr>
            <p:spPr bwMode="gray">
              <a:xfrm>
                <a:off x="484" y="726"/>
                <a:ext cx="55" cy="165"/>
              </a:xfrm>
              <a:custGeom>
                <a:avLst/>
                <a:gdLst>
                  <a:gd name="T0" fmla="*/ 0 w 55"/>
                  <a:gd name="T1" fmla="*/ 22 h 165"/>
                  <a:gd name="T2" fmla="*/ 11 w 55"/>
                  <a:gd name="T3" fmla="*/ 44 h 165"/>
                  <a:gd name="T4" fmla="*/ 11 w 55"/>
                  <a:gd name="T5" fmla="*/ 66 h 165"/>
                  <a:gd name="T6" fmla="*/ 22 w 55"/>
                  <a:gd name="T7" fmla="*/ 88 h 165"/>
                  <a:gd name="T8" fmla="*/ 22 w 55"/>
                  <a:gd name="T9" fmla="*/ 99 h 165"/>
                  <a:gd name="T10" fmla="*/ 22 w 55"/>
                  <a:gd name="T11" fmla="*/ 121 h 165"/>
                  <a:gd name="T12" fmla="*/ 22 w 55"/>
                  <a:gd name="T13" fmla="*/ 143 h 165"/>
                  <a:gd name="T14" fmla="*/ 11 w 55"/>
                  <a:gd name="T15" fmla="*/ 154 h 165"/>
                  <a:gd name="T16" fmla="*/ 11 w 55"/>
                  <a:gd name="T17" fmla="*/ 154 h 165"/>
                  <a:gd name="T18" fmla="*/ 44 w 55"/>
                  <a:gd name="T19" fmla="*/ 165 h 165"/>
                  <a:gd name="T20" fmla="*/ 55 w 55"/>
                  <a:gd name="T21" fmla="*/ 154 h 165"/>
                  <a:gd name="T22" fmla="*/ 55 w 55"/>
                  <a:gd name="T23" fmla="*/ 143 h 165"/>
                  <a:gd name="T24" fmla="*/ 55 w 55"/>
                  <a:gd name="T25" fmla="*/ 121 h 165"/>
                  <a:gd name="T26" fmla="*/ 55 w 55"/>
                  <a:gd name="T27" fmla="*/ 99 h 165"/>
                  <a:gd name="T28" fmla="*/ 55 w 55"/>
                  <a:gd name="T29" fmla="*/ 77 h 165"/>
                  <a:gd name="T30" fmla="*/ 44 w 55"/>
                  <a:gd name="T31" fmla="*/ 55 h 165"/>
                  <a:gd name="T32" fmla="*/ 33 w 55"/>
                  <a:gd name="T33" fmla="*/ 33 h 165"/>
                  <a:gd name="T34" fmla="*/ 22 w 55"/>
                  <a:gd name="T35" fmla="*/ 0 h 165"/>
                  <a:gd name="T36" fmla="*/ 0 w 55"/>
                  <a:gd name="T37" fmla="*/ 22 h 1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5"/>
                  <a:gd name="T58" fmla="*/ 0 h 165"/>
                  <a:gd name="T59" fmla="*/ 55 w 55"/>
                  <a:gd name="T60" fmla="*/ 165 h 1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5" h="165">
                    <a:moveTo>
                      <a:pt x="0" y="22"/>
                    </a:moveTo>
                    <a:lnTo>
                      <a:pt x="11" y="44"/>
                    </a:lnTo>
                    <a:lnTo>
                      <a:pt x="11" y="66"/>
                    </a:lnTo>
                    <a:lnTo>
                      <a:pt x="22" y="88"/>
                    </a:lnTo>
                    <a:lnTo>
                      <a:pt x="22" y="99"/>
                    </a:lnTo>
                    <a:lnTo>
                      <a:pt x="22" y="121"/>
                    </a:lnTo>
                    <a:lnTo>
                      <a:pt x="22" y="143"/>
                    </a:lnTo>
                    <a:lnTo>
                      <a:pt x="11" y="154"/>
                    </a:lnTo>
                    <a:lnTo>
                      <a:pt x="44" y="165"/>
                    </a:lnTo>
                    <a:lnTo>
                      <a:pt x="55" y="154"/>
                    </a:lnTo>
                    <a:lnTo>
                      <a:pt x="55" y="143"/>
                    </a:lnTo>
                    <a:lnTo>
                      <a:pt x="55" y="121"/>
                    </a:lnTo>
                    <a:lnTo>
                      <a:pt x="55" y="99"/>
                    </a:lnTo>
                    <a:lnTo>
                      <a:pt x="55" y="77"/>
                    </a:lnTo>
                    <a:lnTo>
                      <a:pt x="44" y="55"/>
                    </a:lnTo>
                    <a:lnTo>
                      <a:pt x="33" y="33"/>
                    </a:lnTo>
                    <a:lnTo>
                      <a:pt x="22" y="0"/>
                    </a:lnTo>
                    <a:lnTo>
                      <a:pt x="0" y="22"/>
                    </a:lnTo>
                    <a:close/>
                  </a:path>
                </a:pathLst>
              </a:custGeom>
              <a:solidFill>
                <a:srgbClr val="7257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34" name="Freeform 198"/>
              <p:cNvSpPr>
                <a:spLocks/>
              </p:cNvSpPr>
              <p:nvPr/>
            </p:nvSpPr>
            <p:spPr bwMode="gray">
              <a:xfrm>
                <a:off x="473" y="726"/>
                <a:ext cx="33" cy="22"/>
              </a:xfrm>
              <a:custGeom>
                <a:avLst/>
                <a:gdLst>
                  <a:gd name="T0" fmla="*/ 33 w 33"/>
                  <a:gd name="T1" fmla="*/ 0 h 22"/>
                  <a:gd name="T2" fmla="*/ 33 w 33"/>
                  <a:gd name="T3" fmla="*/ 0 h 22"/>
                  <a:gd name="T4" fmla="*/ 22 w 33"/>
                  <a:gd name="T5" fmla="*/ 0 h 22"/>
                  <a:gd name="T6" fmla="*/ 11 w 33"/>
                  <a:gd name="T7" fmla="*/ 0 h 22"/>
                  <a:gd name="T8" fmla="*/ 11 w 33"/>
                  <a:gd name="T9" fmla="*/ 0 h 22"/>
                  <a:gd name="T10" fmla="*/ 0 w 33"/>
                  <a:gd name="T11" fmla="*/ 11 h 22"/>
                  <a:gd name="T12" fmla="*/ 0 w 33"/>
                  <a:gd name="T13" fmla="*/ 11 h 22"/>
                  <a:gd name="T14" fmla="*/ 0 w 33"/>
                  <a:gd name="T15" fmla="*/ 22 h 22"/>
                  <a:gd name="T16" fmla="*/ 11 w 33"/>
                  <a:gd name="T17" fmla="*/ 22 h 22"/>
                  <a:gd name="T18" fmla="*/ 33 w 33"/>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22"/>
                  <a:gd name="T32" fmla="*/ 33 w 33"/>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22">
                    <a:moveTo>
                      <a:pt x="33" y="0"/>
                    </a:moveTo>
                    <a:lnTo>
                      <a:pt x="33" y="0"/>
                    </a:lnTo>
                    <a:lnTo>
                      <a:pt x="22" y="0"/>
                    </a:lnTo>
                    <a:lnTo>
                      <a:pt x="11" y="0"/>
                    </a:lnTo>
                    <a:lnTo>
                      <a:pt x="0" y="11"/>
                    </a:lnTo>
                    <a:lnTo>
                      <a:pt x="0" y="22"/>
                    </a:lnTo>
                    <a:lnTo>
                      <a:pt x="11" y="22"/>
                    </a:lnTo>
                    <a:lnTo>
                      <a:pt x="33" y="0"/>
                    </a:lnTo>
                    <a:close/>
                  </a:path>
                </a:pathLst>
              </a:custGeom>
              <a:solidFill>
                <a:srgbClr val="7257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35" name="Freeform 199"/>
              <p:cNvSpPr>
                <a:spLocks/>
              </p:cNvSpPr>
              <p:nvPr/>
            </p:nvSpPr>
            <p:spPr bwMode="gray">
              <a:xfrm>
                <a:off x="484" y="902"/>
                <a:ext cx="33" cy="33"/>
              </a:xfrm>
              <a:custGeom>
                <a:avLst/>
                <a:gdLst>
                  <a:gd name="T0" fmla="*/ 33 w 33"/>
                  <a:gd name="T1" fmla="*/ 0 h 33"/>
                  <a:gd name="T2" fmla="*/ 22 w 33"/>
                  <a:gd name="T3" fmla="*/ 0 h 33"/>
                  <a:gd name="T4" fmla="*/ 11 w 33"/>
                  <a:gd name="T5" fmla="*/ 0 h 33"/>
                  <a:gd name="T6" fmla="*/ 11 w 33"/>
                  <a:gd name="T7" fmla="*/ 0 h 33"/>
                  <a:gd name="T8" fmla="*/ 11 w 33"/>
                  <a:gd name="T9" fmla="*/ 11 h 33"/>
                  <a:gd name="T10" fmla="*/ 0 w 33"/>
                  <a:gd name="T11" fmla="*/ 11 h 33"/>
                  <a:gd name="T12" fmla="*/ 11 w 33"/>
                  <a:gd name="T13" fmla="*/ 22 h 33"/>
                  <a:gd name="T14" fmla="*/ 11 w 33"/>
                  <a:gd name="T15" fmla="*/ 22 h 33"/>
                  <a:gd name="T16" fmla="*/ 22 w 33"/>
                  <a:gd name="T17" fmla="*/ 33 h 33"/>
                  <a:gd name="T18" fmla="*/ 33 w 33"/>
                  <a:gd name="T19" fmla="*/ 0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33"/>
                  <a:gd name="T32" fmla="*/ 33 w 33"/>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33">
                    <a:moveTo>
                      <a:pt x="33" y="0"/>
                    </a:moveTo>
                    <a:lnTo>
                      <a:pt x="22" y="0"/>
                    </a:lnTo>
                    <a:lnTo>
                      <a:pt x="11" y="0"/>
                    </a:lnTo>
                    <a:lnTo>
                      <a:pt x="11" y="11"/>
                    </a:lnTo>
                    <a:lnTo>
                      <a:pt x="0" y="11"/>
                    </a:lnTo>
                    <a:lnTo>
                      <a:pt x="11" y="22"/>
                    </a:lnTo>
                    <a:lnTo>
                      <a:pt x="22" y="33"/>
                    </a:lnTo>
                    <a:lnTo>
                      <a:pt x="33" y="0"/>
                    </a:lnTo>
                    <a:close/>
                  </a:path>
                </a:pathLst>
              </a:custGeom>
              <a:solidFill>
                <a:srgbClr val="7257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36" name="Freeform 200"/>
              <p:cNvSpPr>
                <a:spLocks/>
              </p:cNvSpPr>
              <p:nvPr/>
            </p:nvSpPr>
            <p:spPr bwMode="gray">
              <a:xfrm>
                <a:off x="506" y="902"/>
                <a:ext cx="33" cy="33"/>
              </a:xfrm>
              <a:custGeom>
                <a:avLst/>
                <a:gdLst>
                  <a:gd name="T0" fmla="*/ 11 w 33"/>
                  <a:gd name="T1" fmla="*/ 0 h 33"/>
                  <a:gd name="T2" fmla="*/ 11 w 33"/>
                  <a:gd name="T3" fmla="*/ 0 h 33"/>
                  <a:gd name="T4" fmla="*/ 11 w 33"/>
                  <a:gd name="T5" fmla="*/ 0 h 33"/>
                  <a:gd name="T6" fmla="*/ 11 w 33"/>
                  <a:gd name="T7" fmla="*/ 0 h 33"/>
                  <a:gd name="T8" fmla="*/ 11 w 33"/>
                  <a:gd name="T9" fmla="*/ 0 h 33"/>
                  <a:gd name="T10" fmla="*/ 11 w 33"/>
                  <a:gd name="T11" fmla="*/ 0 h 33"/>
                  <a:gd name="T12" fmla="*/ 11 w 33"/>
                  <a:gd name="T13" fmla="*/ 0 h 33"/>
                  <a:gd name="T14" fmla="*/ 11 w 33"/>
                  <a:gd name="T15" fmla="*/ 0 h 33"/>
                  <a:gd name="T16" fmla="*/ 11 w 33"/>
                  <a:gd name="T17" fmla="*/ 0 h 33"/>
                  <a:gd name="T18" fmla="*/ 0 w 33"/>
                  <a:gd name="T19" fmla="*/ 33 h 33"/>
                  <a:gd name="T20" fmla="*/ 0 w 33"/>
                  <a:gd name="T21" fmla="*/ 33 h 33"/>
                  <a:gd name="T22" fmla="*/ 0 w 33"/>
                  <a:gd name="T23" fmla="*/ 33 h 33"/>
                  <a:gd name="T24" fmla="*/ 0 w 33"/>
                  <a:gd name="T25" fmla="*/ 33 h 33"/>
                  <a:gd name="T26" fmla="*/ 11 w 33"/>
                  <a:gd name="T27" fmla="*/ 33 h 33"/>
                  <a:gd name="T28" fmla="*/ 11 w 33"/>
                  <a:gd name="T29" fmla="*/ 33 h 33"/>
                  <a:gd name="T30" fmla="*/ 22 w 33"/>
                  <a:gd name="T31" fmla="*/ 33 h 33"/>
                  <a:gd name="T32" fmla="*/ 33 w 33"/>
                  <a:gd name="T33" fmla="*/ 33 h 33"/>
                  <a:gd name="T34" fmla="*/ 33 w 33"/>
                  <a:gd name="T35" fmla="*/ 22 h 33"/>
                  <a:gd name="T36" fmla="*/ 11 w 33"/>
                  <a:gd name="T37" fmla="*/ 0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
                  <a:gd name="T58" fmla="*/ 0 h 33"/>
                  <a:gd name="T59" fmla="*/ 33 w 33"/>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 h="33">
                    <a:moveTo>
                      <a:pt x="11" y="0"/>
                    </a:moveTo>
                    <a:lnTo>
                      <a:pt x="11" y="0"/>
                    </a:lnTo>
                    <a:lnTo>
                      <a:pt x="0" y="33"/>
                    </a:lnTo>
                    <a:lnTo>
                      <a:pt x="11" y="33"/>
                    </a:lnTo>
                    <a:lnTo>
                      <a:pt x="22" y="33"/>
                    </a:lnTo>
                    <a:lnTo>
                      <a:pt x="33" y="33"/>
                    </a:lnTo>
                    <a:lnTo>
                      <a:pt x="33" y="22"/>
                    </a:lnTo>
                    <a:lnTo>
                      <a:pt x="11" y="0"/>
                    </a:lnTo>
                    <a:close/>
                  </a:path>
                </a:pathLst>
              </a:custGeom>
              <a:solidFill>
                <a:srgbClr val="7257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37" name="Freeform 201"/>
              <p:cNvSpPr>
                <a:spLocks/>
              </p:cNvSpPr>
              <p:nvPr/>
            </p:nvSpPr>
            <p:spPr bwMode="gray">
              <a:xfrm>
                <a:off x="517" y="891"/>
                <a:ext cx="33" cy="33"/>
              </a:xfrm>
              <a:custGeom>
                <a:avLst/>
                <a:gdLst>
                  <a:gd name="T0" fmla="*/ 22 w 33"/>
                  <a:gd name="T1" fmla="*/ 33 h 33"/>
                  <a:gd name="T2" fmla="*/ 33 w 33"/>
                  <a:gd name="T3" fmla="*/ 33 h 33"/>
                  <a:gd name="T4" fmla="*/ 33 w 33"/>
                  <a:gd name="T5" fmla="*/ 22 h 33"/>
                  <a:gd name="T6" fmla="*/ 33 w 33"/>
                  <a:gd name="T7" fmla="*/ 11 h 33"/>
                  <a:gd name="T8" fmla="*/ 33 w 33"/>
                  <a:gd name="T9" fmla="*/ 11 h 33"/>
                  <a:gd name="T10" fmla="*/ 22 w 33"/>
                  <a:gd name="T11" fmla="*/ 11 h 33"/>
                  <a:gd name="T12" fmla="*/ 22 w 33"/>
                  <a:gd name="T13" fmla="*/ 0 h 33"/>
                  <a:gd name="T14" fmla="*/ 11 w 33"/>
                  <a:gd name="T15" fmla="*/ 0 h 33"/>
                  <a:gd name="T16" fmla="*/ 0 w 33"/>
                  <a:gd name="T17" fmla="*/ 11 h 33"/>
                  <a:gd name="T18" fmla="*/ 22 w 33"/>
                  <a:gd name="T19" fmla="*/ 33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33"/>
                  <a:gd name="T32" fmla="*/ 33 w 33"/>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33">
                    <a:moveTo>
                      <a:pt x="22" y="33"/>
                    </a:moveTo>
                    <a:lnTo>
                      <a:pt x="33" y="33"/>
                    </a:lnTo>
                    <a:lnTo>
                      <a:pt x="33" y="22"/>
                    </a:lnTo>
                    <a:lnTo>
                      <a:pt x="33" y="11"/>
                    </a:lnTo>
                    <a:lnTo>
                      <a:pt x="22" y="11"/>
                    </a:lnTo>
                    <a:lnTo>
                      <a:pt x="22" y="0"/>
                    </a:lnTo>
                    <a:lnTo>
                      <a:pt x="11" y="0"/>
                    </a:lnTo>
                    <a:lnTo>
                      <a:pt x="0" y="11"/>
                    </a:lnTo>
                    <a:lnTo>
                      <a:pt x="22" y="33"/>
                    </a:lnTo>
                    <a:close/>
                  </a:path>
                </a:pathLst>
              </a:custGeom>
              <a:solidFill>
                <a:srgbClr val="7257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38" name="Freeform 202"/>
              <p:cNvSpPr>
                <a:spLocks/>
              </p:cNvSpPr>
              <p:nvPr/>
            </p:nvSpPr>
            <p:spPr bwMode="gray">
              <a:xfrm>
                <a:off x="484" y="902"/>
                <a:ext cx="33" cy="22"/>
              </a:xfrm>
              <a:custGeom>
                <a:avLst/>
                <a:gdLst>
                  <a:gd name="T0" fmla="*/ 33 w 33"/>
                  <a:gd name="T1" fmla="*/ 11 h 22"/>
                  <a:gd name="T2" fmla="*/ 33 w 33"/>
                  <a:gd name="T3" fmla="*/ 11 h 22"/>
                  <a:gd name="T4" fmla="*/ 33 w 33"/>
                  <a:gd name="T5" fmla="*/ 0 h 22"/>
                  <a:gd name="T6" fmla="*/ 22 w 33"/>
                  <a:gd name="T7" fmla="*/ 0 h 22"/>
                  <a:gd name="T8" fmla="*/ 11 w 33"/>
                  <a:gd name="T9" fmla="*/ 0 h 22"/>
                  <a:gd name="T10" fmla="*/ 11 w 33"/>
                  <a:gd name="T11" fmla="*/ 0 h 22"/>
                  <a:gd name="T12" fmla="*/ 0 w 33"/>
                  <a:gd name="T13" fmla="*/ 0 h 22"/>
                  <a:gd name="T14" fmla="*/ 0 w 33"/>
                  <a:gd name="T15" fmla="*/ 11 h 22"/>
                  <a:gd name="T16" fmla="*/ 0 w 33"/>
                  <a:gd name="T17" fmla="*/ 22 h 22"/>
                  <a:gd name="T18" fmla="*/ 33 w 33"/>
                  <a:gd name="T19" fmla="*/ 11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22"/>
                  <a:gd name="T32" fmla="*/ 33 w 33"/>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22">
                    <a:moveTo>
                      <a:pt x="33" y="11"/>
                    </a:moveTo>
                    <a:lnTo>
                      <a:pt x="33" y="11"/>
                    </a:lnTo>
                    <a:lnTo>
                      <a:pt x="33" y="0"/>
                    </a:lnTo>
                    <a:lnTo>
                      <a:pt x="22" y="0"/>
                    </a:lnTo>
                    <a:lnTo>
                      <a:pt x="11" y="0"/>
                    </a:lnTo>
                    <a:lnTo>
                      <a:pt x="0" y="0"/>
                    </a:lnTo>
                    <a:lnTo>
                      <a:pt x="0" y="11"/>
                    </a:lnTo>
                    <a:lnTo>
                      <a:pt x="0" y="22"/>
                    </a:lnTo>
                    <a:lnTo>
                      <a:pt x="33" y="11"/>
                    </a:lnTo>
                    <a:close/>
                  </a:path>
                </a:pathLst>
              </a:custGeom>
              <a:solidFill>
                <a:srgbClr val="7257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39" name="Freeform 203"/>
              <p:cNvSpPr>
                <a:spLocks/>
              </p:cNvSpPr>
              <p:nvPr/>
            </p:nvSpPr>
            <p:spPr bwMode="gray">
              <a:xfrm>
                <a:off x="451" y="913"/>
                <a:ext cx="66" cy="55"/>
              </a:xfrm>
              <a:custGeom>
                <a:avLst/>
                <a:gdLst>
                  <a:gd name="T0" fmla="*/ 0 w 66"/>
                  <a:gd name="T1" fmla="*/ 55 h 55"/>
                  <a:gd name="T2" fmla="*/ 22 w 66"/>
                  <a:gd name="T3" fmla="*/ 44 h 55"/>
                  <a:gd name="T4" fmla="*/ 33 w 66"/>
                  <a:gd name="T5" fmla="*/ 44 h 55"/>
                  <a:gd name="T6" fmla="*/ 44 w 66"/>
                  <a:gd name="T7" fmla="*/ 33 h 55"/>
                  <a:gd name="T8" fmla="*/ 55 w 66"/>
                  <a:gd name="T9" fmla="*/ 33 h 55"/>
                  <a:gd name="T10" fmla="*/ 66 w 66"/>
                  <a:gd name="T11" fmla="*/ 22 h 55"/>
                  <a:gd name="T12" fmla="*/ 66 w 66"/>
                  <a:gd name="T13" fmla="*/ 11 h 55"/>
                  <a:gd name="T14" fmla="*/ 66 w 66"/>
                  <a:gd name="T15" fmla="*/ 11 h 55"/>
                  <a:gd name="T16" fmla="*/ 66 w 66"/>
                  <a:gd name="T17" fmla="*/ 0 h 55"/>
                  <a:gd name="T18" fmla="*/ 33 w 66"/>
                  <a:gd name="T19" fmla="*/ 11 h 55"/>
                  <a:gd name="T20" fmla="*/ 33 w 66"/>
                  <a:gd name="T21" fmla="*/ 0 h 55"/>
                  <a:gd name="T22" fmla="*/ 33 w 66"/>
                  <a:gd name="T23" fmla="*/ 0 h 55"/>
                  <a:gd name="T24" fmla="*/ 33 w 66"/>
                  <a:gd name="T25" fmla="*/ 0 h 55"/>
                  <a:gd name="T26" fmla="*/ 33 w 66"/>
                  <a:gd name="T27" fmla="*/ 0 h 55"/>
                  <a:gd name="T28" fmla="*/ 33 w 66"/>
                  <a:gd name="T29" fmla="*/ 0 h 55"/>
                  <a:gd name="T30" fmla="*/ 22 w 66"/>
                  <a:gd name="T31" fmla="*/ 11 h 55"/>
                  <a:gd name="T32" fmla="*/ 11 w 66"/>
                  <a:gd name="T33" fmla="*/ 11 h 55"/>
                  <a:gd name="T34" fmla="*/ 0 w 66"/>
                  <a:gd name="T35" fmla="*/ 11 h 55"/>
                  <a:gd name="T36" fmla="*/ 0 w 66"/>
                  <a:gd name="T37" fmla="*/ 55 h 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55"/>
                  <a:gd name="T59" fmla="*/ 66 w 66"/>
                  <a:gd name="T60" fmla="*/ 55 h 5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55">
                    <a:moveTo>
                      <a:pt x="0" y="55"/>
                    </a:moveTo>
                    <a:lnTo>
                      <a:pt x="22" y="44"/>
                    </a:lnTo>
                    <a:lnTo>
                      <a:pt x="33" y="44"/>
                    </a:lnTo>
                    <a:lnTo>
                      <a:pt x="44" y="33"/>
                    </a:lnTo>
                    <a:lnTo>
                      <a:pt x="55" y="33"/>
                    </a:lnTo>
                    <a:lnTo>
                      <a:pt x="66" y="22"/>
                    </a:lnTo>
                    <a:lnTo>
                      <a:pt x="66" y="11"/>
                    </a:lnTo>
                    <a:lnTo>
                      <a:pt x="66" y="0"/>
                    </a:lnTo>
                    <a:lnTo>
                      <a:pt x="33" y="11"/>
                    </a:lnTo>
                    <a:lnTo>
                      <a:pt x="33" y="0"/>
                    </a:lnTo>
                    <a:lnTo>
                      <a:pt x="22" y="11"/>
                    </a:lnTo>
                    <a:lnTo>
                      <a:pt x="11" y="11"/>
                    </a:lnTo>
                    <a:lnTo>
                      <a:pt x="0" y="11"/>
                    </a:lnTo>
                    <a:lnTo>
                      <a:pt x="0" y="55"/>
                    </a:lnTo>
                    <a:close/>
                  </a:path>
                </a:pathLst>
              </a:custGeom>
              <a:solidFill>
                <a:srgbClr val="7257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40" name="Freeform 204"/>
              <p:cNvSpPr>
                <a:spLocks/>
              </p:cNvSpPr>
              <p:nvPr/>
            </p:nvSpPr>
            <p:spPr bwMode="gray">
              <a:xfrm>
                <a:off x="440" y="924"/>
                <a:ext cx="11" cy="44"/>
              </a:xfrm>
              <a:custGeom>
                <a:avLst/>
                <a:gdLst>
                  <a:gd name="T0" fmla="*/ 11 w 11"/>
                  <a:gd name="T1" fmla="*/ 0 h 44"/>
                  <a:gd name="T2" fmla="*/ 0 w 11"/>
                  <a:gd name="T3" fmla="*/ 11 h 44"/>
                  <a:gd name="T4" fmla="*/ 0 w 11"/>
                  <a:gd name="T5" fmla="*/ 11 h 44"/>
                  <a:gd name="T6" fmla="*/ 0 w 11"/>
                  <a:gd name="T7" fmla="*/ 22 h 44"/>
                  <a:gd name="T8" fmla="*/ 0 w 11"/>
                  <a:gd name="T9" fmla="*/ 22 h 44"/>
                  <a:gd name="T10" fmla="*/ 0 w 11"/>
                  <a:gd name="T11" fmla="*/ 33 h 44"/>
                  <a:gd name="T12" fmla="*/ 0 w 11"/>
                  <a:gd name="T13" fmla="*/ 33 h 44"/>
                  <a:gd name="T14" fmla="*/ 11 w 11"/>
                  <a:gd name="T15" fmla="*/ 44 h 44"/>
                  <a:gd name="T16" fmla="*/ 11 w 11"/>
                  <a:gd name="T17" fmla="*/ 44 h 44"/>
                  <a:gd name="T18" fmla="*/ 11 w 11"/>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44"/>
                  <a:gd name="T32" fmla="*/ 11 w 11"/>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44">
                    <a:moveTo>
                      <a:pt x="11" y="0"/>
                    </a:moveTo>
                    <a:lnTo>
                      <a:pt x="0" y="11"/>
                    </a:lnTo>
                    <a:lnTo>
                      <a:pt x="0" y="22"/>
                    </a:lnTo>
                    <a:lnTo>
                      <a:pt x="0" y="33"/>
                    </a:lnTo>
                    <a:lnTo>
                      <a:pt x="11" y="44"/>
                    </a:lnTo>
                    <a:lnTo>
                      <a:pt x="11" y="0"/>
                    </a:lnTo>
                    <a:close/>
                  </a:path>
                </a:pathLst>
              </a:custGeom>
              <a:solidFill>
                <a:srgbClr val="7257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41" name="Freeform 205"/>
              <p:cNvSpPr>
                <a:spLocks/>
              </p:cNvSpPr>
              <p:nvPr/>
            </p:nvSpPr>
            <p:spPr bwMode="gray">
              <a:xfrm>
                <a:off x="297" y="792"/>
                <a:ext cx="198" cy="121"/>
              </a:xfrm>
              <a:custGeom>
                <a:avLst/>
                <a:gdLst>
                  <a:gd name="T0" fmla="*/ 0 w 18"/>
                  <a:gd name="T1" fmla="*/ 0 h 11"/>
                  <a:gd name="T2" fmla="*/ 2178 w 18"/>
                  <a:gd name="T3" fmla="*/ 1331 h 11"/>
                  <a:gd name="T4" fmla="*/ 0 60000 65536"/>
                  <a:gd name="T5" fmla="*/ 0 60000 65536"/>
                  <a:gd name="T6" fmla="*/ 0 w 18"/>
                  <a:gd name="T7" fmla="*/ 0 h 11"/>
                  <a:gd name="T8" fmla="*/ 18 w 18"/>
                  <a:gd name="T9" fmla="*/ 11 h 11"/>
                </a:gdLst>
                <a:ahLst/>
                <a:cxnLst>
                  <a:cxn ang="T4">
                    <a:pos x="T0" y="T1"/>
                  </a:cxn>
                  <a:cxn ang="T5">
                    <a:pos x="T2" y="T3"/>
                  </a:cxn>
                </a:cxnLst>
                <a:rect l="T6" t="T7" r="T8" b="T9"/>
                <a:pathLst>
                  <a:path w="18" h="11">
                    <a:moveTo>
                      <a:pt x="0" y="0"/>
                    </a:moveTo>
                    <a:cubicBezTo>
                      <a:pt x="0" y="0"/>
                      <a:pt x="13" y="10"/>
                      <a:pt x="18" y="11"/>
                    </a:cubicBezTo>
                  </a:path>
                </a:pathLst>
              </a:custGeom>
              <a:noFill/>
              <a:ln w="0">
                <a:solidFill>
                  <a:srgbClr val="5440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42" name="Freeform 206"/>
              <p:cNvSpPr>
                <a:spLocks/>
              </p:cNvSpPr>
              <p:nvPr/>
            </p:nvSpPr>
            <p:spPr bwMode="gray">
              <a:xfrm>
                <a:off x="495" y="737"/>
                <a:ext cx="44" cy="176"/>
              </a:xfrm>
              <a:custGeom>
                <a:avLst/>
                <a:gdLst>
                  <a:gd name="T0" fmla="*/ 121 w 4"/>
                  <a:gd name="T1" fmla="*/ 1936 h 16"/>
                  <a:gd name="T2" fmla="*/ 242 w 4"/>
                  <a:gd name="T3" fmla="*/ 1694 h 16"/>
                  <a:gd name="T4" fmla="*/ 0 w 4"/>
                  <a:gd name="T5" fmla="*/ 0 h 16"/>
                  <a:gd name="T6" fmla="*/ 0 60000 65536"/>
                  <a:gd name="T7" fmla="*/ 0 60000 65536"/>
                  <a:gd name="T8" fmla="*/ 0 60000 65536"/>
                  <a:gd name="T9" fmla="*/ 0 w 4"/>
                  <a:gd name="T10" fmla="*/ 0 h 16"/>
                  <a:gd name="T11" fmla="*/ 4 w 4"/>
                  <a:gd name="T12" fmla="*/ 16 h 16"/>
                </a:gdLst>
                <a:ahLst/>
                <a:cxnLst>
                  <a:cxn ang="T6">
                    <a:pos x="T0" y="T1"/>
                  </a:cxn>
                  <a:cxn ang="T7">
                    <a:pos x="T2" y="T3"/>
                  </a:cxn>
                  <a:cxn ang="T8">
                    <a:pos x="T4" y="T5"/>
                  </a:cxn>
                </a:cxnLst>
                <a:rect l="T9" t="T10" r="T11" b="T12"/>
                <a:pathLst>
                  <a:path w="4" h="16">
                    <a:moveTo>
                      <a:pt x="1" y="16"/>
                    </a:moveTo>
                    <a:cubicBezTo>
                      <a:pt x="1" y="16"/>
                      <a:pt x="2" y="15"/>
                      <a:pt x="2" y="14"/>
                    </a:cubicBezTo>
                    <a:cubicBezTo>
                      <a:pt x="2" y="12"/>
                      <a:pt x="4" y="5"/>
                      <a:pt x="0" y="0"/>
                    </a:cubicBezTo>
                  </a:path>
                </a:pathLst>
              </a:custGeom>
              <a:noFill/>
              <a:ln w="0">
                <a:solidFill>
                  <a:srgbClr val="5440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grpSp>
        <p:sp>
          <p:nvSpPr>
            <p:cNvPr id="6" name="Freeform 207"/>
            <p:cNvSpPr>
              <a:spLocks/>
            </p:cNvSpPr>
            <p:nvPr/>
          </p:nvSpPr>
          <p:spPr bwMode="gray">
            <a:xfrm>
              <a:off x="506" y="913"/>
              <a:ext cx="22" cy="11"/>
            </a:xfrm>
            <a:custGeom>
              <a:avLst/>
              <a:gdLst>
                <a:gd name="T0" fmla="*/ 0 w 2"/>
                <a:gd name="T1" fmla="*/ 0 h 1"/>
                <a:gd name="T2" fmla="*/ 242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0"/>
                  </a:moveTo>
                  <a:cubicBezTo>
                    <a:pt x="0" y="0"/>
                    <a:pt x="1" y="1"/>
                    <a:pt x="2" y="0"/>
                  </a:cubicBezTo>
                </a:path>
              </a:pathLst>
            </a:custGeom>
            <a:noFill/>
            <a:ln w="0">
              <a:solidFill>
                <a:srgbClr val="5440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 name="Freeform 208"/>
            <p:cNvSpPr>
              <a:spLocks/>
            </p:cNvSpPr>
            <p:nvPr/>
          </p:nvSpPr>
          <p:spPr bwMode="gray">
            <a:xfrm>
              <a:off x="451" y="924"/>
              <a:ext cx="55" cy="22"/>
            </a:xfrm>
            <a:custGeom>
              <a:avLst/>
              <a:gdLst>
                <a:gd name="T0" fmla="*/ 605 w 5"/>
                <a:gd name="T1" fmla="*/ 0 h 2"/>
                <a:gd name="T2" fmla="*/ 0 w 5"/>
                <a:gd name="T3" fmla="*/ 242 h 2"/>
                <a:gd name="T4" fmla="*/ 0 60000 65536"/>
                <a:gd name="T5" fmla="*/ 0 60000 65536"/>
                <a:gd name="T6" fmla="*/ 0 w 5"/>
                <a:gd name="T7" fmla="*/ 0 h 2"/>
                <a:gd name="T8" fmla="*/ 5 w 5"/>
                <a:gd name="T9" fmla="*/ 2 h 2"/>
              </a:gdLst>
              <a:ahLst/>
              <a:cxnLst>
                <a:cxn ang="T4">
                  <a:pos x="T0" y="T1"/>
                </a:cxn>
                <a:cxn ang="T5">
                  <a:pos x="T2" y="T3"/>
                </a:cxn>
              </a:cxnLst>
              <a:rect l="T6" t="T7" r="T8" b="T9"/>
              <a:pathLst>
                <a:path w="5" h="2">
                  <a:moveTo>
                    <a:pt x="5" y="0"/>
                  </a:moveTo>
                  <a:cubicBezTo>
                    <a:pt x="5" y="0"/>
                    <a:pt x="5" y="1"/>
                    <a:pt x="0" y="2"/>
                  </a:cubicBezTo>
                </a:path>
              </a:pathLst>
            </a:custGeom>
            <a:noFill/>
            <a:ln w="0">
              <a:solidFill>
                <a:srgbClr val="5440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 name="Freeform 209"/>
            <p:cNvSpPr>
              <a:spLocks/>
            </p:cNvSpPr>
            <p:nvPr/>
          </p:nvSpPr>
          <p:spPr bwMode="gray">
            <a:xfrm>
              <a:off x="275" y="803"/>
              <a:ext cx="286" cy="242"/>
            </a:xfrm>
            <a:custGeom>
              <a:avLst/>
              <a:gdLst>
                <a:gd name="T0" fmla="*/ 1210 w 26"/>
                <a:gd name="T1" fmla="*/ 1331 h 22"/>
                <a:gd name="T2" fmla="*/ 1210 w 26"/>
                <a:gd name="T3" fmla="*/ 847 h 22"/>
                <a:gd name="T4" fmla="*/ 1573 w 26"/>
                <a:gd name="T5" fmla="*/ 484 h 22"/>
                <a:gd name="T6" fmla="*/ 1210 w 26"/>
                <a:gd name="T7" fmla="*/ 363 h 22"/>
                <a:gd name="T8" fmla="*/ 726 w 26"/>
                <a:gd name="T9" fmla="*/ 847 h 22"/>
                <a:gd name="T10" fmla="*/ 242 w 26"/>
                <a:gd name="T11" fmla="*/ 1452 h 22"/>
                <a:gd name="T12" fmla="*/ 0 w 26"/>
                <a:gd name="T13" fmla="*/ 1815 h 22"/>
                <a:gd name="T14" fmla="*/ 484 w 26"/>
                <a:gd name="T15" fmla="*/ 2662 h 22"/>
                <a:gd name="T16" fmla="*/ 1210 w 26"/>
                <a:gd name="T17" fmla="*/ 2662 h 22"/>
                <a:gd name="T18" fmla="*/ 1936 w 26"/>
                <a:gd name="T19" fmla="*/ 2541 h 22"/>
                <a:gd name="T20" fmla="*/ 2541 w 26"/>
                <a:gd name="T21" fmla="*/ 2178 h 22"/>
                <a:gd name="T22" fmla="*/ 2662 w 26"/>
                <a:gd name="T23" fmla="*/ 1936 h 22"/>
                <a:gd name="T24" fmla="*/ 2904 w 26"/>
                <a:gd name="T25" fmla="*/ 1694 h 22"/>
                <a:gd name="T26" fmla="*/ 3025 w 26"/>
                <a:gd name="T27" fmla="*/ 1452 h 22"/>
                <a:gd name="T28" fmla="*/ 3146 w 26"/>
                <a:gd name="T29" fmla="*/ 968 h 22"/>
                <a:gd name="T30" fmla="*/ 3025 w 26"/>
                <a:gd name="T31" fmla="*/ 968 h 22"/>
                <a:gd name="T32" fmla="*/ 2662 w 26"/>
                <a:gd name="T33" fmla="*/ 1331 h 22"/>
                <a:gd name="T34" fmla="*/ 2057 w 26"/>
                <a:gd name="T35" fmla="*/ 1573 h 22"/>
                <a:gd name="T36" fmla="*/ 2057 w 26"/>
                <a:gd name="T37" fmla="*/ 1452 h 22"/>
                <a:gd name="T38" fmla="*/ 2420 w 26"/>
                <a:gd name="T39" fmla="*/ 1089 h 22"/>
                <a:gd name="T40" fmla="*/ 2541 w 26"/>
                <a:gd name="T41" fmla="*/ 847 h 22"/>
                <a:gd name="T42" fmla="*/ 2662 w 26"/>
                <a:gd name="T43" fmla="*/ 484 h 22"/>
                <a:gd name="T44" fmla="*/ 2420 w 26"/>
                <a:gd name="T45" fmla="*/ 363 h 22"/>
                <a:gd name="T46" fmla="*/ 2178 w 26"/>
                <a:gd name="T47" fmla="*/ 847 h 22"/>
                <a:gd name="T48" fmla="*/ 1936 w 26"/>
                <a:gd name="T49" fmla="*/ 968 h 22"/>
                <a:gd name="T50" fmla="*/ 1210 w 26"/>
                <a:gd name="T51" fmla="*/ 1331 h 2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6"/>
                <a:gd name="T79" fmla="*/ 0 h 22"/>
                <a:gd name="T80" fmla="*/ 26 w 26"/>
                <a:gd name="T81" fmla="*/ 22 h 2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6" h="22">
                  <a:moveTo>
                    <a:pt x="10" y="11"/>
                  </a:moveTo>
                  <a:cubicBezTo>
                    <a:pt x="10" y="11"/>
                    <a:pt x="9" y="8"/>
                    <a:pt x="10" y="7"/>
                  </a:cubicBezTo>
                  <a:cubicBezTo>
                    <a:pt x="10" y="7"/>
                    <a:pt x="12" y="5"/>
                    <a:pt x="13" y="4"/>
                  </a:cubicBezTo>
                  <a:cubicBezTo>
                    <a:pt x="13" y="3"/>
                    <a:pt x="13" y="0"/>
                    <a:pt x="10" y="3"/>
                  </a:cubicBezTo>
                  <a:cubicBezTo>
                    <a:pt x="7" y="6"/>
                    <a:pt x="6" y="5"/>
                    <a:pt x="6" y="7"/>
                  </a:cubicBezTo>
                  <a:cubicBezTo>
                    <a:pt x="5" y="8"/>
                    <a:pt x="2" y="11"/>
                    <a:pt x="2" y="12"/>
                  </a:cubicBezTo>
                  <a:cubicBezTo>
                    <a:pt x="2" y="12"/>
                    <a:pt x="0" y="13"/>
                    <a:pt x="0" y="15"/>
                  </a:cubicBezTo>
                  <a:cubicBezTo>
                    <a:pt x="0" y="17"/>
                    <a:pt x="1" y="21"/>
                    <a:pt x="4" y="22"/>
                  </a:cubicBezTo>
                  <a:cubicBezTo>
                    <a:pt x="7" y="22"/>
                    <a:pt x="8" y="22"/>
                    <a:pt x="10" y="22"/>
                  </a:cubicBezTo>
                  <a:cubicBezTo>
                    <a:pt x="13" y="22"/>
                    <a:pt x="15" y="21"/>
                    <a:pt x="16" y="21"/>
                  </a:cubicBezTo>
                  <a:cubicBezTo>
                    <a:pt x="17" y="21"/>
                    <a:pt x="21" y="18"/>
                    <a:pt x="21" y="18"/>
                  </a:cubicBezTo>
                  <a:cubicBezTo>
                    <a:pt x="22" y="17"/>
                    <a:pt x="22" y="16"/>
                    <a:pt x="22" y="16"/>
                  </a:cubicBezTo>
                  <a:cubicBezTo>
                    <a:pt x="22" y="16"/>
                    <a:pt x="24" y="14"/>
                    <a:pt x="24" y="14"/>
                  </a:cubicBezTo>
                  <a:cubicBezTo>
                    <a:pt x="25" y="14"/>
                    <a:pt x="25" y="13"/>
                    <a:pt x="25" y="12"/>
                  </a:cubicBezTo>
                  <a:cubicBezTo>
                    <a:pt x="25" y="12"/>
                    <a:pt x="26" y="8"/>
                    <a:pt x="26" y="8"/>
                  </a:cubicBezTo>
                  <a:cubicBezTo>
                    <a:pt x="26" y="8"/>
                    <a:pt x="26" y="6"/>
                    <a:pt x="25" y="8"/>
                  </a:cubicBezTo>
                  <a:cubicBezTo>
                    <a:pt x="23" y="9"/>
                    <a:pt x="23" y="11"/>
                    <a:pt x="22" y="11"/>
                  </a:cubicBezTo>
                  <a:cubicBezTo>
                    <a:pt x="21" y="12"/>
                    <a:pt x="18" y="14"/>
                    <a:pt x="17" y="13"/>
                  </a:cubicBezTo>
                  <a:cubicBezTo>
                    <a:pt x="17" y="13"/>
                    <a:pt x="17" y="12"/>
                    <a:pt x="17" y="12"/>
                  </a:cubicBezTo>
                  <a:cubicBezTo>
                    <a:pt x="18" y="11"/>
                    <a:pt x="20" y="9"/>
                    <a:pt x="20" y="9"/>
                  </a:cubicBezTo>
                  <a:cubicBezTo>
                    <a:pt x="20" y="9"/>
                    <a:pt x="21" y="8"/>
                    <a:pt x="21" y="7"/>
                  </a:cubicBezTo>
                  <a:cubicBezTo>
                    <a:pt x="21" y="7"/>
                    <a:pt x="22" y="4"/>
                    <a:pt x="22" y="4"/>
                  </a:cubicBezTo>
                  <a:cubicBezTo>
                    <a:pt x="22" y="3"/>
                    <a:pt x="23" y="1"/>
                    <a:pt x="20" y="3"/>
                  </a:cubicBezTo>
                  <a:cubicBezTo>
                    <a:pt x="20" y="3"/>
                    <a:pt x="19" y="5"/>
                    <a:pt x="18" y="7"/>
                  </a:cubicBezTo>
                  <a:cubicBezTo>
                    <a:pt x="18" y="7"/>
                    <a:pt x="17" y="8"/>
                    <a:pt x="16" y="8"/>
                  </a:cubicBezTo>
                  <a:cubicBezTo>
                    <a:pt x="15" y="9"/>
                    <a:pt x="12" y="11"/>
                    <a:pt x="10" y="11"/>
                  </a:cubicBezTo>
                </a:path>
              </a:pathLst>
            </a:custGeom>
            <a:solidFill>
              <a:srgbClr val="FBBC89"/>
            </a:solidFill>
            <a:ln w="0">
              <a:solidFill>
                <a:srgbClr val="3B3028"/>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9" name="Freeform 210"/>
            <p:cNvSpPr>
              <a:spLocks/>
            </p:cNvSpPr>
            <p:nvPr/>
          </p:nvSpPr>
          <p:spPr bwMode="gray">
            <a:xfrm>
              <a:off x="649" y="187"/>
              <a:ext cx="330" cy="308"/>
            </a:xfrm>
            <a:custGeom>
              <a:avLst/>
              <a:gdLst>
                <a:gd name="T0" fmla="*/ 3630 w 30"/>
                <a:gd name="T1" fmla="*/ 363 h 28"/>
                <a:gd name="T2" fmla="*/ 3509 w 30"/>
                <a:gd name="T3" fmla="*/ 1452 h 28"/>
                <a:gd name="T4" fmla="*/ 2662 w 30"/>
                <a:gd name="T5" fmla="*/ 3025 h 28"/>
                <a:gd name="T6" fmla="*/ 1210 w 30"/>
                <a:gd name="T7" fmla="*/ 3146 h 28"/>
                <a:gd name="T8" fmla="*/ 363 w 30"/>
                <a:gd name="T9" fmla="*/ 1936 h 28"/>
                <a:gd name="T10" fmla="*/ 121 w 30"/>
                <a:gd name="T11" fmla="*/ 1089 h 28"/>
                <a:gd name="T12" fmla="*/ 242 w 30"/>
                <a:gd name="T13" fmla="*/ 484 h 28"/>
                <a:gd name="T14" fmla="*/ 3630 w 30"/>
                <a:gd name="T15" fmla="*/ 363 h 28"/>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28"/>
                <a:gd name="T26" fmla="*/ 30 w 30"/>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28">
                  <a:moveTo>
                    <a:pt x="30" y="3"/>
                  </a:moveTo>
                  <a:cubicBezTo>
                    <a:pt x="30" y="4"/>
                    <a:pt x="30" y="11"/>
                    <a:pt x="29" y="12"/>
                  </a:cubicBezTo>
                  <a:cubicBezTo>
                    <a:pt x="28" y="14"/>
                    <a:pt x="25" y="23"/>
                    <a:pt x="22" y="25"/>
                  </a:cubicBezTo>
                  <a:cubicBezTo>
                    <a:pt x="20" y="27"/>
                    <a:pt x="13" y="28"/>
                    <a:pt x="10" y="26"/>
                  </a:cubicBezTo>
                  <a:cubicBezTo>
                    <a:pt x="7" y="23"/>
                    <a:pt x="3" y="16"/>
                    <a:pt x="3" y="16"/>
                  </a:cubicBezTo>
                  <a:cubicBezTo>
                    <a:pt x="3" y="15"/>
                    <a:pt x="1" y="11"/>
                    <a:pt x="1" y="9"/>
                  </a:cubicBezTo>
                  <a:cubicBezTo>
                    <a:pt x="1" y="7"/>
                    <a:pt x="0" y="4"/>
                    <a:pt x="2" y="4"/>
                  </a:cubicBezTo>
                  <a:cubicBezTo>
                    <a:pt x="4" y="4"/>
                    <a:pt x="30" y="0"/>
                    <a:pt x="30" y="3"/>
                  </a:cubicBezTo>
                </a:path>
              </a:pathLst>
            </a:custGeom>
            <a:solidFill>
              <a:srgbClr val="FBBC89"/>
            </a:solidFill>
            <a:ln w="0">
              <a:solidFill>
                <a:srgbClr val="25221E"/>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0" name="Freeform 211"/>
            <p:cNvSpPr>
              <a:spLocks/>
            </p:cNvSpPr>
            <p:nvPr/>
          </p:nvSpPr>
          <p:spPr bwMode="gray">
            <a:xfrm>
              <a:off x="825" y="275"/>
              <a:ext cx="110" cy="55"/>
            </a:xfrm>
            <a:custGeom>
              <a:avLst/>
              <a:gdLst>
                <a:gd name="T0" fmla="*/ 1089 w 10"/>
                <a:gd name="T1" fmla="*/ 0 h 5"/>
                <a:gd name="T2" fmla="*/ 726 w 10"/>
                <a:gd name="T3" fmla="*/ 0 h 5"/>
                <a:gd name="T4" fmla="*/ 121 w 10"/>
                <a:gd name="T5" fmla="*/ 121 h 5"/>
                <a:gd name="T6" fmla="*/ 121 w 10"/>
                <a:gd name="T7" fmla="*/ 242 h 5"/>
                <a:gd name="T8" fmla="*/ 484 w 10"/>
                <a:gd name="T9" fmla="*/ 605 h 5"/>
                <a:gd name="T10" fmla="*/ 242 w 10"/>
                <a:gd name="T11" fmla="*/ 363 h 5"/>
                <a:gd name="T12" fmla="*/ 363 w 10"/>
                <a:gd name="T13" fmla="*/ 242 h 5"/>
                <a:gd name="T14" fmla="*/ 847 w 10"/>
                <a:gd name="T15" fmla="*/ 242 h 5"/>
                <a:gd name="T16" fmla="*/ 1089 w 10"/>
                <a:gd name="T17" fmla="*/ 121 h 5"/>
                <a:gd name="T18" fmla="*/ 1210 w 10"/>
                <a:gd name="T19" fmla="*/ 0 h 5"/>
                <a:gd name="T20" fmla="*/ 1089 w 10"/>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5"/>
                <a:gd name="T35" fmla="*/ 10 w 10"/>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5">
                  <a:moveTo>
                    <a:pt x="9" y="0"/>
                  </a:moveTo>
                  <a:cubicBezTo>
                    <a:pt x="9" y="0"/>
                    <a:pt x="7" y="0"/>
                    <a:pt x="6" y="0"/>
                  </a:cubicBezTo>
                  <a:cubicBezTo>
                    <a:pt x="5" y="0"/>
                    <a:pt x="2" y="1"/>
                    <a:pt x="1" y="1"/>
                  </a:cubicBezTo>
                  <a:cubicBezTo>
                    <a:pt x="1" y="1"/>
                    <a:pt x="0" y="2"/>
                    <a:pt x="1" y="2"/>
                  </a:cubicBezTo>
                  <a:cubicBezTo>
                    <a:pt x="1" y="2"/>
                    <a:pt x="3" y="4"/>
                    <a:pt x="4" y="5"/>
                  </a:cubicBezTo>
                  <a:cubicBezTo>
                    <a:pt x="4" y="5"/>
                    <a:pt x="2" y="3"/>
                    <a:pt x="2" y="3"/>
                  </a:cubicBezTo>
                  <a:cubicBezTo>
                    <a:pt x="2" y="2"/>
                    <a:pt x="2" y="2"/>
                    <a:pt x="3" y="2"/>
                  </a:cubicBezTo>
                  <a:cubicBezTo>
                    <a:pt x="3" y="2"/>
                    <a:pt x="6" y="2"/>
                    <a:pt x="7" y="2"/>
                  </a:cubicBezTo>
                  <a:cubicBezTo>
                    <a:pt x="7" y="2"/>
                    <a:pt x="9" y="1"/>
                    <a:pt x="9" y="1"/>
                  </a:cubicBezTo>
                  <a:cubicBezTo>
                    <a:pt x="9" y="1"/>
                    <a:pt x="10" y="0"/>
                    <a:pt x="10" y="0"/>
                  </a:cubicBezTo>
                  <a:lnTo>
                    <a:pt x="9" y="0"/>
                  </a:lnTo>
                </a:path>
              </a:pathLst>
            </a:custGeom>
            <a:solidFill>
              <a:srgbClr val="D09A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1" name="Freeform 212"/>
            <p:cNvSpPr>
              <a:spLocks/>
            </p:cNvSpPr>
            <p:nvPr/>
          </p:nvSpPr>
          <p:spPr bwMode="gray">
            <a:xfrm>
              <a:off x="704" y="286"/>
              <a:ext cx="99" cy="44"/>
            </a:xfrm>
            <a:custGeom>
              <a:avLst/>
              <a:gdLst>
                <a:gd name="T0" fmla="*/ 484 w 9"/>
                <a:gd name="T1" fmla="*/ 363 h 4"/>
                <a:gd name="T2" fmla="*/ 726 w 9"/>
                <a:gd name="T3" fmla="*/ 363 h 4"/>
                <a:gd name="T4" fmla="*/ 968 w 9"/>
                <a:gd name="T5" fmla="*/ 242 h 4"/>
                <a:gd name="T6" fmla="*/ 726 w 9"/>
                <a:gd name="T7" fmla="*/ 484 h 4"/>
                <a:gd name="T8" fmla="*/ 968 w 9"/>
                <a:gd name="T9" fmla="*/ 242 h 4"/>
                <a:gd name="T10" fmla="*/ 1089 w 9"/>
                <a:gd name="T11" fmla="*/ 0 h 4"/>
                <a:gd name="T12" fmla="*/ 726 w 9"/>
                <a:gd name="T13" fmla="*/ 0 h 4"/>
                <a:gd name="T14" fmla="*/ 242 w 9"/>
                <a:gd name="T15" fmla="*/ 121 h 4"/>
                <a:gd name="T16" fmla="*/ 121 w 9"/>
                <a:gd name="T17" fmla="*/ 121 h 4"/>
                <a:gd name="T18" fmla="*/ 484 w 9"/>
                <a:gd name="T19" fmla="*/ 363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4"/>
                <a:gd name="T32" fmla="*/ 9 w 9"/>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4">
                  <a:moveTo>
                    <a:pt x="4" y="3"/>
                  </a:moveTo>
                  <a:cubicBezTo>
                    <a:pt x="4" y="3"/>
                    <a:pt x="6" y="3"/>
                    <a:pt x="6" y="3"/>
                  </a:cubicBezTo>
                  <a:cubicBezTo>
                    <a:pt x="7" y="2"/>
                    <a:pt x="8" y="2"/>
                    <a:pt x="8" y="2"/>
                  </a:cubicBezTo>
                  <a:cubicBezTo>
                    <a:pt x="7" y="3"/>
                    <a:pt x="6" y="4"/>
                    <a:pt x="6" y="4"/>
                  </a:cubicBezTo>
                  <a:cubicBezTo>
                    <a:pt x="6" y="4"/>
                    <a:pt x="8" y="3"/>
                    <a:pt x="8" y="2"/>
                  </a:cubicBezTo>
                  <a:cubicBezTo>
                    <a:pt x="9" y="1"/>
                    <a:pt x="9" y="0"/>
                    <a:pt x="9" y="0"/>
                  </a:cubicBezTo>
                  <a:cubicBezTo>
                    <a:pt x="9" y="0"/>
                    <a:pt x="7" y="0"/>
                    <a:pt x="6" y="0"/>
                  </a:cubicBezTo>
                  <a:cubicBezTo>
                    <a:pt x="5" y="1"/>
                    <a:pt x="4" y="0"/>
                    <a:pt x="2" y="1"/>
                  </a:cubicBezTo>
                  <a:cubicBezTo>
                    <a:pt x="2" y="1"/>
                    <a:pt x="0" y="1"/>
                    <a:pt x="1" y="1"/>
                  </a:cubicBezTo>
                  <a:cubicBezTo>
                    <a:pt x="1" y="2"/>
                    <a:pt x="4" y="3"/>
                    <a:pt x="4" y="3"/>
                  </a:cubicBezTo>
                </a:path>
              </a:pathLst>
            </a:custGeom>
            <a:solidFill>
              <a:srgbClr val="D09A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2" name="Freeform 213"/>
            <p:cNvSpPr>
              <a:spLocks/>
            </p:cNvSpPr>
            <p:nvPr/>
          </p:nvSpPr>
          <p:spPr bwMode="gray">
            <a:xfrm>
              <a:off x="836" y="319"/>
              <a:ext cx="33" cy="55"/>
            </a:xfrm>
            <a:custGeom>
              <a:avLst/>
              <a:gdLst>
                <a:gd name="T0" fmla="*/ 0 w 3"/>
                <a:gd name="T1" fmla="*/ 0 h 5"/>
                <a:gd name="T2" fmla="*/ 0 w 3"/>
                <a:gd name="T3" fmla="*/ 242 h 5"/>
                <a:gd name="T4" fmla="*/ 121 w 3"/>
                <a:gd name="T5" fmla="*/ 363 h 5"/>
                <a:gd name="T6" fmla="*/ 242 w 3"/>
                <a:gd name="T7" fmla="*/ 363 h 5"/>
                <a:gd name="T8" fmla="*/ 121 w 3"/>
                <a:gd name="T9" fmla="*/ 605 h 5"/>
                <a:gd name="T10" fmla="*/ 242 w 3"/>
                <a:gd name="T11" fmla="*/ 484 h 5"/>
                <a:gd name="T12" fmla="*/ 242 w 3"/>
                <a:gd name="T13" fmla="*/ 363 h 5"/>
                <a:gd name="T14" fmla="*/ 121 w 3"/>
                <a:gd name="T15" fmla="*/ 242 h 5"/>
                <a:gd name="T16" fmla="*/ 0 w 3"/>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5"/>
                <a:gd name="T29" fmla="*/ 3 w 3"/>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5">
                  <a:moveTo>
                    <a:pt x="0" y="0"/>
                  </a:moveTo>
                  <a:cubicBezTo>
                    <a:pt x="0" y="0"/>
                    <a:pt x="0" y="2"/>
                    <a:pt x="0" y="2"/>
                  </a:cubicBezTo>
                  <a:cubicBezTo>
                    <a:pt x="0" y="2"/>
                    <a:pt x="1" y="3"/>
                    <a:pt x="1" y="3"/>
                  </a:cubicBezTo>
                  <a:cubicBezTo>
                    <a:pt x="1" y="3"/>
                    <a:pt x="2" y="3"/>
                    <a:pt x="2" y="3"/>
                  </a:cubicBezTo>
                  <a:cubicBezTo>
                    <a:pt x="2" y="4"/>
                    <a:pt x="2" y="5"/>
                    <a:pt x="1" y="5"/>
                  </a:cubicBezTo>
                  <a:cubicBezTo>
                    <a:pt x="0" y="5"/>
                    <a:pt x="2" y="4"/>
                    <a:pt x="2" y="4"/>
                  </a:cubicBezTo>
                  <a:cubicBezTo>
                    <a:pt x="2" y="4"/>
                    <a:pt x="3" y="3"/>
                    <a:pt x="2" y="3"/>
                  </a:cubicBezTo>
                  <a:cubicBezTo>
                    <a:pt x="1" y="3"/>
                    <a:pt x="1" y="3"/>
                    <a:pt x="1" y="2"/>
                  </a:cubicBezTo>
                  <a:cubicBezTo>
                    <a:pt x="0" y="2"/>
                    <a:pt x="0" y="0"/>
                    <a:pt x="0" y="0"/>
                  </a:cubicBezTo>
                </a:path>
              </a:pathLst>
            </a:custGeom>
            <a:solidFill>
              <a:srgbClr val="B68B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3" name="Freeform 214"/>
            <p:cNvSpPr>
              <a:spLocks/>
            </p:cNvSpPr>
            <p:nvPr/>
          </p:nvSpPr>
          <p:spPr bwMode="gray">
            <a:xfrm>
              <a:off x="770" y="330"/>
              <a:ext cx="33" cy="55"/>
            </a:xfrm>
            <a:custGeom>
              <a:avLst/>
              <a:gdLst>
                <a:gd name="T0" fmla="*/ 363 w 3"/>
                <a:gd name="T1" fmla="*/ 0 h 5"/>
                <a:gd name="T2" fmla="*/ 363 w 3"/>
                <a:gd name="T3" fmla="*/ 363 h 5"/>
                <a:gd name="T4" fmla="*/ 242 w 3"/>
                <a:gd name="T5" fmla="*/ 242 h 5"/>
                <a:gd name="T6" fmla="*/ 242 w 3"/>
                <a:gd name="T7" fmla="*/ 484 h 5"/>
                <a:gd name="T8" fmla="*/ 121 w 3"/>
                <a:gd name="T9" fmla="*/ 484 h 5"/>
                <a:gd name="T10" fmla="*/ 121 w 3"/>
                <a:gd name="T11" fmla="*/ 363 h 5"/>
                <a:gd name="T12" fmla="*/ 363 w 3"/>
                <a:gd name="T13" fmla="*/ 121 h 5"/>
                <a:gd name="T14" fmla="*/ 363 w 3"/>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5"/>
                <a:gd name="T26" fmla="*/ 3 w 3"/>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5">
                  <a:moveTo>
                    <a:pt x="3" y="0"/>
                  </a:moveTo>
                  <a:cubicBezTo>
                    <a:pt x="3" y="0"/>
                    <a:pt x="3" y="2"/>
                    <a:pt x="3" y="3"/>
                  </a:cubicBezTo>
                  <a:cubicBezTo>
                    <a:pt x="3" y="3"/>
                    <a:pt x="3" y="1"/>
                    <a:pt x="2" y="2"/>
                  </a:cubicBezTo>
                  <a:cubicBezTo>
                    <a:pt x="0" y="4"/>
                    <a:pt x="2" y="4"/>
                    <a:pt x="2" y="4"/>
                  </a:cubicBezTo>
                  <a:cubicBezTo>
                    <a:pt x="3" y="5"/>
                    <a:pt x="1" y="4"/>
                    <a:pt x="1" y="4"/>
                  </a:cubicBezTo>
                  <a:cubicBezTo>
                    <a:pt x="1" y="4"/>
                    <a:pt x="1" y="3"/>
                    <a:pt x="1" y="3"/>
                  </a:cubicBezTo>
                  <a:cubicBezTo>
                    <a:pt x="1" y="2"/>
                    <a:pt x="3" y="2"/>
                    <a:pt x="3" y="1"/>
                  </a:cubicBezTo>
                  <a:cubicBezTo>
                    <a:pt x="3" y="1"/>
                    <a:pt x="3" y="0"/>
                    <a:pt x="3" y="0"/>
                  </a:cubicBezTo>
                </a:path>
              </a:pathLst>
            </a:custGeom>
            <a:solidFill>
              <a:srgbClr val="B68B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4" name="Freeform 215"/>
            <p:cNvSpPr>
              <a:spLocks/>
            </p:cNvSpPr>
            <p:nvPr/>
          </p:nvSpPr>
          <p:spPr bwMode="gray">
            <a:xfrm>
              <a:off x="836" y="286"/>
              <a:ext cx="11" cy="33"/>
            </a:xfrm>
            <a:custGeom>
              <a:avLst/>
              <a:gdLst>
                <a:gd name="T0" fmla="*/ 121 w 1"/>
                <a:gd name="T1" fmla="*/ 0 h 3"/>
                <a:gd name="T2" fmla="*/ 0 w 1"/>
                <a:gd name="T3" fmla="*/ 121 h 3"/>
                <a:gd name="T4" fmla="*/ 0 w 1"/>
                <a:gd name="T5" fmla="*/ 36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1" y="0"/>
                  </a:moveTo>
                  <a:cubicBezTo>
                    <a:pt x="1" y="0"/>
                    <a:pt x="0" y="0"/>
                    <a:pt x="0" y="1"/>
                  </a:cubicBezTo>
                  <a:cubicBezTo>
                    <a:pt x="0" y="1"/>
                    <a:pt x="0" y="2"/>
                    <a:pt x="0" y="3"/>
                  </a:cubicBezTo>
                </a:path>
              </a:pathLst>
            </a:custGeom>
            <a:noFill/>
            <a:ln w="0">
              <a:solidFill>
                <a:srgbClr val="B68B6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5" name="Freeform 216"/>
            <p:cNvSpPr>
              <a:spLocks/>
            </p:cNvSpPr>
            <p:nvPr/>
          </p:nvSpPr>
          <p:spPr bwMode="gray">
            <a:xfrm>
              <a:off x="836" y="341"/>
              <a:ext cx="11" cy="11"/>
            </a:xfrm>
            <a:custGeom>
              <a:avLst/>
              <a:gdLst>
                <a:gd name="T0" fmla="*/ 0 w 1"/>
                <a:gd name="T1" fmla="*/ 0 h 1"/>
                <a:gd name="T2" fmla="*/ 121 w 1"/>
                <a:gd name="T3" fmla="*/ 121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cubicBezTo>
                    <a:pt x="0" y="0"/>
                    <a:pt x="1" y="1"/>
                    <a:pt x="1" y="1"/>
                  </a:cubicBezTo>
                </a:path>
              </a:pathLst>
            </a:custGeom>
            <a:noFill/>
            <a:ln w="0">
              <a:solidFill>
                <a:srgbClr val="B68B6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6" name="Freeform 217"/>
            <p:cNvSpPr>
              <a:spLocks/>
            </p:cNvSpPr>
            <p:nvPr/>
          </p:nvSpPr>
          <p:spPr bwMode="gray">
            <a:xfrm>
              <a:off x="781" y="341"/>
              <a:ext cx="77" cy="44"/>
            </a:xfrm>
            <a:custGeom>
              <a:avLst/>
              <a:gdLst>
                <a:gd name="T0" fmla="*/ 726 w 7"/>
                <a:gd name="T1" fmla="*/ 0 h 4"/>
                <a:gd name="T2" fmla="*/ 847 w 7"/>
                <a:gd name="T3" fmla="*/ 121 h 4"/>
                <a:gd name="T4" fmla="*/ 726 w 7"/>
                <a:gd name="T5" fmla="*/ 363 h 4"/>
                <a:gd name="T6" fmla="*/ 605 w 7"/>
                <a:gd name="T7" fmla="*/ 484 h 4"/>
                <a:gd name="T8" fmla="*/ 242 w 7"/>
                <a:gd name="T9" fmla="*/ 484 h 4"/>
                <a:gd name="T10" fmla="*/ 121 w 7"/>
                <a:gd name="T11" fmla="*/ 363 h 4"/>
                <a:gd name="T12" fmla="*/ 0 w 7"/>
                <a:gd name="T13" fmla="*/ 242 h 4"/>
                <a:gd name="T14" fmla="*/ 242 w 7"/>
                <a:gd name="T15" fmla="*/ 121 h 4"/>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4"/>
                <a:gd name="T26" fmla="*/ 7 w 7"/>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4">
                  <a:moveTo>
                    <a:pt x="6" y="0"/>
                  </a:moveTo>
                  <a:cubicBezTo>
                    <a:pt x="6" y="0"/>
                    <a:pt x="7" y="1"/>
                    <a:pt x="7" y="1"/>
                  </a:cubicBezTo>
                  <a:cubicBezTo>
                    <a:pt x="7" y="2"/>
                    <a:pt x="7" y="2"/>
                    <a:pt x="6" y="3"/>
                  </a:cubicBezTo>
                  <a:cubicBezTo>
                    <a:pt x="6" y="3"/>
                    <a:pt x="5" y="4"/>
                    <a:pt x="5" y="4"/>
                  </a:cubicBezTo>
                  <a:cubicBezTo>
                    <a:pt x="4" y="4"/>
                    <a:pt x="3" y="4"/>
                    <a:pt x="2" y="4"/>
                  </a:cubicBezTo>
                  <a:cubicBezTo>
                    <a:pt x="2" y="4"/>
                    <a:pt x="1" y="3"/>
                    <a:pt x="1" y="3"/>
                  </a:cubicBezTo>
                  <a:cubicBezTo>
                    <a:pt x="1" y="3"/>
                    <a:pt x="0" y="3"/>
                    <a:pt x="0" y="2"/>
                  </a:cubicBezTo>
                  <a:cubicBezTo>
                    <a:pt x="0" y="1"/>
                    <a:pt x="1" y="1"/>
                    <a:pt x="2" y="1"/>
                  </a:cubicBezTo>
                </a:path>
              </a:pathLst>
            </a:custGeom>
            <a:noFill/>
            <a:ln w="0">
              <a:solidFill>
                <a:srgbClr val="B68B6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7" name="Freeform 218"/>
            <p:cNvSpPr>
              <a:spLocks/>
            </p:cNvSpPr>
            <p:nvPr/>
          </p:nvSpPr>
          <p:spPr bwMode="gray">
            <a:xfrm>
              <a:off x="858" y="352"/>
              <a:ext cx="44" cy="44"/>
            </a:xfrm>
            <a:custGeom>
              <a:avLst/>
              <a:gdLst>
                <a:gd name="T0" fmla="*/ 0 w 4"/>
                <a:gd name="T1" fmla="*/ 0 h 4"/>
                <a:gd name="T2" fmla="*/ 121 w 4"/>
                <a:gd name="T3" fmla="*/ 242 h 4"/>
                <a:gd name="T4" fmla="*/ 484 w 4"/>
                <a:gd name="T5" fmla="*/ 484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0" y="0"/>
                  </a:moveTo>
                  <a:cubicBezTo>
                    <a:pt x="0" y="0"/>
                    <a:pt x="1" y="2"/>
                    <a:pt x="1" y="2"/>
                  </a:cubicBezTo>
                  <a:cubicBezTo>
                    <a:pt x="2" y="2"/>
                    <a:pt x="4" y="3"/>
                    <a:pt x="4" y="4"/>
                  </a:cubicBezTo>
                </a:path>
              </a:pathLst>
            </a:custGeom>
            <a:noFill/>
            <a:ln w="0">
              <a:solidFill>
                <a:srgbClr val="B68B6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8" name="Freeform 219"/>
            <p:cNvSpPr>
              <a:spLocks/>
            </p:cNvSpPr>
            <p:nvPr/>
          </p:nvSpPr>
          <p:spPr bwMode="gray">
            <a:xfrm>
              <a:off x="759" y="363"/>
              <a:ext cx="22" cy="44"/>
            </a:xfrm>
            <a:custGeom>
              <a:avLst/>
              <a:gdLst>
                <a:gd name="T0" fmla="*/ 242 w 2"/>
                <a:gd name="T1" fmla="*/ 0 h 4"/>
                <a:gd name="T2" fmla="*/ 121 w 2"/>
                <a:gd name="T3" fmla="*/ 242 h 4"/>
                <a:gd name="T4" fmla="*/ 0 w 2"/>
                <a:gd name="T5" fmla="*/ 484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2" y="0"/>
                  </a:moveTo>
                  <a:cubicBezTo>
                    <a:pt x="2" y="0"/>
                    <a:pt x="1" y="2"/>
                    <a:pt x="1" y="2"/>
                  </a:cubicBezTo>
                  <a:cubicBezTo>
                    <a:pt x="0" y="2"/>
                    <a:pt x="0" y="4"/>
                    <a:pt x="0" y="4"/>
                  </a:cubicBezTo>
                </a:path>
              </a:pathLst>
            </a:custGeom>
            <a:noFill/>
            <a:ln w="0">
              <a:solidFill>
                <a:srgbClr val="B7906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9" name="Freeform 220"/>
            <p:cNvSpPr>
              <a:spLocks/>
            </p:cNvSpPr>
            <p:nvPr/>
          </p:nvSpPr>
          <p:spPr bwMode="gray">
            <a:xfrm>
              <a:off x="748" y="286"/>
              <a:ext cx="55" cy="77"/>
            </a:xfrm>
            <a:custGeom>
              <a:avLst/>
              <a:gdLst>
                <a:gd name="T0" fmla="*/ 605 w 5"/>
                <a:gd name="T1" fmla="*/ 847 h 7"/>
                <a:gd name="T2" fmla="*/ 605 w 5"/>
                <a:gd name="T3" fmla="*/ 605 h 7"/>
                <a:gd name="T4" fmla="*/ 605 w 5"/>
                <a:gd name="T5" fmla="*/ 121 h 7"/>
                <a:gd name="T6" fmla="*/ 0 w 5"/>
                <a:gd name="T7" fmla="*/ 121 h 7"/>
                <a:gd name="T8" fmla="*/ 0 60000 65536"/>
                <a:gd name="T9" fmla="*/ 0 60000 65536"/>
                <a:gd name="T10" fmla="*/ 0 60000 65536"/>
                <a:gd name="T11" fmla="*/ 0 60000 65536"/>
                <a:gd name="T12" fmla="*/ 0 w 5"/>
                <a:gd name="T13" fmla="*/ 0 h 7"/>
                <a:gd name="T14" fmla="*/ 5 w 5"/>
                <a:gd name="T15" fmla="*/ 7 h 7"/>
              </a:gdLst>
              <a:ahLst/>
              <a:cxnLst>
                <a:cxn ang="T8">
                  <a:pos x="T0" y="T1"/>
                </a:cxn>
                <a:cxn ang="T9">
                  <a:pos x="T2" y="T3"/>
                </a:cxn>
                <a:cxn ang="T10">
                  <a:pos x="T4" y="T5"/>
                </a:cxn>
                <a:cxn ang="T11">
                  <a:pos x="T6" y="T7"/>
                </a:cxn>
              </a:cxnLst>
              <a:rect l="T12" t="T13" r="T14" b="T15"/>
              <a:pathLst>
                <a:path w="5" h="7">
                  <a:moveTo>
                    <a:pt x="5" y="7"/>
                  </a:moveTo>
                  <a:cubicBezTo>
                    <a:pt x="5" y="7"/>
                    <a:pt x="5" y="5"/>
                    <a:pt x="5" y="5"/>
                  </a:cubicBezTo>
                  <a:cubicBezTo>
                    <a:pt x="5" y="4"/>
                    <a:pt x="5" y="1"/>
                    <a:pt x="5" y="1"/>
                  </a:cubicBezTo>
                  <a:cubicBezTo>
                    <a:pt x="4" y="0"/>
                    <a:pt x="2" y="0"/>
                    <a:pt x="0" y="1"/>
                  </a:cubicBezTo>
                </a:path>
              </a:pathLst>
            </a:custGeom>
            <a:noFill/>
            <a:ln w="0">
              <a:solidFill>
                <a:srgbClr val="B68B6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0" name="Rectangle 221"/>
            <p:cNvSpPr>
              <a:spLocks noChangeArrowheads="1"/>
            </p:cNvSpPr>
            <p:nvPr/>
          </p:nvSpPr>
          <p:spPr bwMode="gray">
            <a:xfrm>
              <a:off x="891" y="275"/>
              <a:ext cx="22" cy="1"/>
            </a:xfrm>
            <a:prstGeom prst="rect">
              <a:avLst/>
            </a:prstGeom>
            <a:noFill/>
            <a:ln w="0">
              <a:solidFill>
                <a:srgbClr val="B79069"/>
              </a:solidFill>
              <a:miter lim="800000"/>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1" name="Freeform 222"/>
            <p:cNvSpPr>
              <a:spLocks/>
            </p:cNvSpPr>
            <p:nvPr/>
          </p:nvSpPr>
          <p:spPr bwMode="gray">
            <a:xfrm>
              <a:off x="660" y="220"/>
              <a:ext cx="319" cy="99"/>
            </a:xfrm>
            <a:custGeom>
              <a:avLst/>
              <a:gdLst>
                <a:gd name="T0" fmla="*/ 3388 w 29"/>
                <a:gd name="T1" fmla="*/ 968 h 9"/>
                <a:gd name="T2" fmla="*/ 3146 w 29"/>
                <a:gd name="T3" fmla="*/ 363 h 9"/>
                <a:gd name="T4" fmla="*/ 2662 w 29"/>
                <a:gd name="T5" fmla="*/ 363 h 9"/>
                <a:gd name="T6" fmla="*/ 363 w 29"/>
                <a:gd name="T7" fmla="*/ 484 h 9"/>
                <a:gd name="T8" fmla="*/ 121 w 29"/>
                <a:gd name="T9" fmla="*/ 847 h 9"/>
                <a:gd name="T10" fmla="*/ 0 w 29"/>
                <a:gd name="T11" fmla="*/ 605 h 9"/>
                <a:gd name="T12" fmla="*/ 121 w 29"/>
                <a:gd name="T13" fmla="*/ 242 h 9"/>
                <a:gd name="T14" fmla="*/ 3146 w 29"/>
                <a:gd name="T15" fmla="*/ 0 h 9"/>
                <a:gd name="T16" fmla="*/ 3509 w 29"/>
                <a:gd name="T17" fmla="*/ 242 h 9"/>
                <a:gd name="T18" fmla="*/ 3388 w 29"/>
                <a:gd name="T19" fmla="*/ 968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9"/>
                <a:gd name="T32" fmla="*/ 29 w 29"/>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9">
                  <a:moveTo>
                    <a:pt x="28" y="8"/>
                  </a:moveTo>
                  <a:cubicBezTo>
                    <a:pt x="28" y="8"/>
                    <a:pt x="27" y="3"/>
                    <a:pt x="26" y="3"/>
                  </a:cubicBezTo>
                  <a:cubicBezTo>
                    <a:pt x="25" y="2"/>
                    <a:pt x="24" y="2"/>
                    <a:pt x="22" y="3"/>
                  </a:cubicBezTo>
                  <a:cubicBezTo>
                    <a:pt x="20" y="4"/>
                    <a:pt x="5" y="5"/>
                    <a:pt x="3" y="4"/>
                  </a:cubicBezTo>
                  <a:cubicBezTo>
                    <a:pt x="0" y="4"/>
                    <a:pt x="1" y="6"/>
                    <a:pt x="1" y="7"/>
                  </a:cubicBezTo>
                  <a:cubicBezTo>
                    <a:pt x="1" y="9"/>
                    <a:pt x="0" y="8"/>
                    <a:pt x="0" y="5"/>
                  </a:cubicBezTo>
                  <a:cubicBezTo>
                    <a:pt x="0" y="1"/>
                    <a:pt x="0" y="2"/>
                    <a:pt x="1" y="2"/>
                  </a:cubicBezTo>
                  <a:cubicBezTo>
                    <a:pt x="3" y="2"/>
                    <a:pt x="24" y="1"/>
                    <a:pt x="26" y="0"/>
                  </a:cubicBezTo>
                  <a:cubicBezTo>
                    <a:pt x="27" y="0"/>
                    <a:pt x="29" y="0"/>
                    <a:pt x="29" y="2"/>
                  </a:cubicBezTo>
                  <a:cubicBezTo>
                    <a:pt x="29" y="4"/>
                    <a:pt x="28" y="8"/>
                    <a:pt x="28" y="8"/>
                  </a:cubicBezTo>
                </a:path>
              </a:pathLst>
            </a:custGeom>
            <a:solidFill>
              <a:srgbClr val="B794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2" name="Freeform 223"/>
            <p:cNvSpPr>
              <a:spLocks/>
            </p:cNvSpPr>
            <p:nvPr/>
          </p:nvSpPr>
          <p:spPr bwMode="gray">
            <a:xfrm>
              <a:off x="1155" y="737"/>
              <a:ext cx="66" cy="1"/>
            </a:xfrm>
            <a:custGeom>
              <a:avLst/>
              <a:gdLst>
                <a:gd name="T0" fmla="*/ 0 w 6"/>
                <a:gd name="T1" fmla="*/ 0 h 1"/>
                <a:gd name="T2" fmla="*/ 363 w 6"/>
                <a:gd name="T3" fmla="*/ 0 h 1"/>
                <a:gd name="T4" fmla="*/ 726 w 6"/>
                <a:gd name="T5" fmla="*/ 0 h 1"/>
                <a:gd name="T6" fmla="*/ 726 w 6"/>
                <a:gd name="T7" fmla="*/ 0 h 1"/>
                <a:gd name="T8" fmla="*/ 605 w 6"/>
                <a:gd name="T9" fmla="*/ 0 h 1"/>
                <a:gd name="T10" fmla="*/ 363 w 6"/>
                <a:gd name="T11" fmla="*/ 0 h 1"/>
                <a:gd name="T12" fmla="*/ 0 w 6"/>
                <a:gd name="T13" fmla="*/ 0 h 1"/>
                <a:gd name="T14" fmla="*/ 0 60000 65536"/>
                <a:gd name="T15" fmla="*/ 0 60000 65536"/>
                <a:gd name="T16" fmla="*/ 0 60000 65536"/>
                <a:gd name="T17" fmla="*/ 0 60000 65536"/>
                <a:gd name="T18" fmla="*/ 0 60000 65536"/>
                <a:gd name="T19" fmla="*/ 0 60000 65536"/>
                <a:gd name="T20" fmla="*/ 0 60000 65536"/>
                <a:gd name="T21" fmla="*/ 0 w 6"/>
                <a:gd name="T22" fmla="*/ 0 h 1"/>
                <a:gd name="T23" fmla="*/ 6 w 6"/>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
                  <a:moveTo>
                    <a:pt x="0" y="0"/>
                  </a:moveTo>
                  <a:cubicBezTo>
                    <a:pt x="0" y="0"/>
                    <a:pt x="3" y="0"/>
                    <a:pt x="3" y="0"/>
                  </a:cubicBezTo>
                  <a:cubicBezTo>
                    <a:pt x="4" y="0"/>
                    <a:pt x="6" y="0"/>
                    <a:pt x="6" y="0"/>
                  </a:cubicBezTo>
                  <a:cubicBezTo>
                    <a:pt x="6" y="0"/>
                    <a:pt x="6" y="0"/>
                    <a:pt x="5" y="0"/>
                  </a:cubicBezTo>
                  <a:cubicBezTo>
                    <a:pt x="5" y="0"/>
                    <a:pt x="4" y="0"/>
                    <a:pt x="3" y="0"/>
                  </a:cubicBezTo>
                  <a:cubicBezTo>
                    <a:pt x="3" y="0"/>
                    <a:pt x="0" y="0"/>
                    <a:pt x="0" y="0"/>
                  </a:cubicBezTo>
                </a:path>
              </a:pathLst>
            </a:custGeom>
            <a:solidFill>
              <a:srgbClr val="CEA2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3" name="Freeform 224"/>
            <p:cNvSpPr>
              <a:spLocks/>
            </p:cNvSpPr>
            <p:nvPr/>
          </p:nvSpPr>
          <p:spPr bwMode="gray">
            <a:xfrm>
              <a:off x="1177" y="792"/>
              <a:ext cx="88" cy="44"/>
            </a:xfrm>
            <a:custGeom>
              <a:avLst/>
              <a:gdLst>
                <a:gd name="T0" fmla="*/ 726 w 8"/>
                <a:gd name="T1" fmla="*/ 0 h 4"/>
                <a:gd name="T2" fmla="*/ 605 w 8"/>
                <a:gd name="T3" fmla="*/ 363 h 4"/>
                <a:gd name="T4" fmla="*/ 121 w 8"/>
                <a:gd name="T5" fmla="*/ 484 h 4"/>
                <a:gd name="T6" fmla="*/ 605 w 8"/>
                <a:gd name="T7" fmla="*/ 363 h 4"/>
                <a:gd name="T8" fmla="*/ 726 w 8"/>
                <a:gd name="T9" fmla="*/ 363 h 4"/>
                <a:gd name="T10" fmla="*/ 847 w 8"/>
                <a:gd name="T11" fmla="*/ 242 h 4"/>
                <a:gd name="T12" fmla="*/ 726 w 8"/>
                <a:gd name="T13" fmla="*/ 242 h 4"/>
                <a:gd name="T14" fmla="*/ 726 w 8"/>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4"/>
                <a:gd name="T26" fmla="*/ 8 w 8"/>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4">
                  <a:moveTo>
                    <a:pt x="6" y="0"/>
                  </a:moveTo>
                  <a:cubicBezTo>
                    <a:pt x="6" y="1"/>
                    <a:pt x="5" y="2"/>
                    <a:pt x="5" y="3"/>
                  </a:cubicBezTo>
                  <a:cubicBezTo>
                    <a:pt x="4" y="3"/>
                    <a:pt x="0" y="4"/>
                    <a:pt x="1" y="4"/>
                  </a:cubicBezTo>
                  <a:cubicBezTo>
                    <a:pt x="2" y="4"/>
                    <a:pt x="4" y="4"/>
                    <a:pt x="5" y="3"/>
                  </a:cubicBezTo>
                  <a:cubicBezTo>
                    <a:pt x="5" y="3"/>
                    <a:pt x="6" y="3"/>
                    <a:pt x="6" y="3"/>
                  </a:cubicBezTo>
                  <a:cubicBezTo>
                    <a:pt x="7" y="3"/>
                    <a:pt x="8" y="3"/>
                    <a:pt x="7" y="2"/>
                  </a:cubicBezTo>
                  <a:cubicBezTo>
                    <a:pt x="7" y="2"/>
                    <a:pt x="7" y="2"/>
                    <a:pt x="6" y="2"/>
                  </a:cubicBezTo>
                  <a:cubicBezTo>
                    <a:pt x="6" y="1"/>
                    <a:pt x="6" y="0"/>
                    <a:pt x="6" y="0"/>
                  </a:cubicBezTo>
                </a:path>
              </a:pathLst>
            </a:custGeom>
            <a:solidFill>
              <a:srgbClr val="CEA2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4" name="Freeform 225"/>
            <p:cNvSpPr>
              <a:spLocks/>
            </p:cNvSpPr>
            <p:nvPr/>
          </p:nvSpPr>
          <p:spPr bwMode="gray">
            <a:xfrm>
              <a:off x="1023" y="825"/>
              <a:ext cx="77" cy="11"/>
            </a:xfrm>
            <a:custGeom>
              <a:avLst/>
              <a:gdLst>
                <a:gd name="T0" fmla="*/ 847 w 7"/>
                <a:gd name="T1" fmla="*/ 0 h 1"/>
                <a:gd name="T2" fmla="*/ 242 w 7"/>
                <a:gd name="T3" fmla="*/ 121 h 1"/>
                <a:gd name="T4" fmla="*/ 0 w 7"/>
                <a:gd name="T5" fmla="*/ 121 h 1"/>
                <a:gd name="T6" fmla="*/ 242 w 7"/>
                <a:gd name="T7" fmla="*/ 121 h 1"/>
                <a:gd name="T8" fmla="*/ 847 w 7"/>
                <a:gd name="T9" fmla="*/ 121 h 1"/>
                <a:gd name="T10" fmla="*/ 847 w 7"/>
                <a:gd name="T11" fmla="*/ 0 h 1"/>
                <a:gd name="T12" fmla="*/ 0 60000 65536"/>
                <a:gd name="T13" fmla="*/ 0 60000 65536"/>
                <a:gd name="T14" fmla="*/ 0 60000 65536"/>
                <a:gd name="T15" fmla="*/ 0 60000 65536"/>
                <a:gd name="T16" fmla="*/ 0 60000 65536"/>
                <a:gd name="T17" fmla="*/ 0 60000 65536"/>
                <a:gd name="T18" fmla="*/ 0 w 7"/>
                <a:gd name="T19" fmla="*/ 0 h 1"/>
                <a:gd name="T20" fmla="*/ 7 w 7"/>
                <a:gd name="T21" fmla="*/ 1 h 1"/>
              </a:gdLst>
              <a:ahLst/>
              <a:cxnLst>
                <a:cxn ang="T12">
                  <a:pos x="T0" y="T1"/>
                </a:cxn>
                <a:cxn ang="T13">
                  <a:pos x="T2" y="T3"/>
                </a:cxn>
                <a:cxn ang="T14">
                  <a:pos x="T4" y="T5"/>
                </a:cxn>
                <a:cxn ang="T15">
                  <a:pos x="T6" y="T7"/>
                </a:cxn>
                <a:cxn ang="T16">
                  <a:pos x="T8" y="T9"/>
                </a:cxn>
                <a:cxn ang="T17">
                  <a:pos x="T10" y="T11"/>
                </a:cxn>
              </a:cxnLst>
              <a:rect l="T18" t="T19" r="T20" b="T21"/>
              <a:pathLst>
                <a:path w="7" h="1">
                  <a:moveTo>
                    <a:pt x="7" y="0"/>
                  </a:moveTo>
                  <a:cubicBezTo>
                    <a:pt x="7" y="0"/>
                    <a:pt x="4" y="1"/>
                    <a:pt x="2" y="1"/>
                  </a:cubicBezTo>
                  <a:cubicBezTo>
                    <a:pt x="1" y="1"/>
                    <a:pt x="0" y="1"/>
                    <a:pt x="0" y="1"/>
                  </a:cubicBezTo>
                  <a:cubicBezTo>
                    <a:pt x="0" y="1"/>
                    <a:pt x="2" y="1"/>
                    <a:pt x="2" y="1"/>
                  </a:cubicBezTo>
                  <a:cubicBezTo>
                    <a:pt x="2" y="1"/>
                    <a:pt x="7" y="1"/>
                    <a:pt x="7" y="1"/>
                  </a:cubicBezTo>
                  <a:cubicBezTo>
                    <a:pt x="7" y="1"/>
                    <a:pt x="5" y="1"/>
                    <a:pt x="7" y="0"/>
                  </a:cubicBezTo>
                </a:path>
              </a:pathLst>
            </a:custGeom>
            <a:solidFill>
              <a:srgbClr val="CEA2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5" name="Freeform 226"/>
            <p:cNvSpPr>
              <a:spLocks/>
            </p:cNvSpPr>
            <p:nvPr/>
          </p:nvSpPr>
          <p:spPr bwMode="gray">
            <a:xfrm>
              <a:off x="924" y="924"/>
              <a:ext cx="99" cy="33"/>
            </a:xfrm>
            <a:custGeom>
              <a:avLst/>
              <a:gdLst>
                <a:gd name="T0" fmla="*/ 484 w 9"/>
                <a:gd name="T1" fmla="*/ 0 h 3"/>
                <a:gd name="T2" fmla="*/ 847 w 9"/>
                <a:gd name="T3" fmla="*/ 121 h 3"/>
                <a:gd name="T4" fmla="*/ 968 w 9"/>
                <a:gd name="T5" fmla="*/ 121 h 3"/>
                <a:gd name="T6" fmla="*/ 726 w 9"/>
                <a:gd name="T7" fmla="*/ 242 h 3"/>
                <a:gd name="T8" fmla="*/ 242 w 9"/>
                <a:gd name="T9" fmla="*/ 363 h 3"/>
                <a:gd name="T10" fmla="*/ 484 w 9"/>
                <a:gd name="T11" fmla="*/ 0 h 3"/>
                <a:gd name="T12" fmla="*/ 0 60000 65536"/>
                <a:gd name="T13" fmla="*/ 0 60000 65536"/>
                <a:gd name="T14" fmla="*/ 0 60000 65536"/>
                <a:gd name="T15" fmla="*/ 0 60000 65536"/>
                <a:gd name="T16" fmla="*/ 0 60000 65536"/>
                <a:gd name="T17" fmla="*/ 0 60000 65536"/>
                <a:gd name="T18" fmla="*/ 0 w 9"/>
                <a:gd name="T19" fmla="*/ 0 h 3"/>
                <a:gd name="T20" fmla="*/ 9 w 9"/>
                <a:gd name="T21" fmla="*/ 3 h 3"/>
              </a:gdLst>
              <a:ahLst/>
              <a:cxnLst>
                <a:cxn ang="T12">
                  <a:pos x="T0" y="T1"/>
                </a:cxn>
                <a:cxn ang="T13">
                  <a:pos x="T2" y="T3"/>
                </a:cxn>
                <a:cxn ang="T14">
                  <a:pos x="T4" y="T5"/>
                </a:cxn>
                <a:cxn ang="T15">
                  <a:pos x="T6" y="T7"/>
                </a:cxn>
                <a:cxn ang="T16">
                  <a:pos x="T8" y="T9"/>
                </a:cxn>
                <a:cxn ang="T17">
                  <a:pos x="T10" y="T11"/>
                </a:cxn>
              </a:cxnLst>
              <a:rect l="T18" t="T19" r="T20" b="T21"/>
              <a:pathLst>
                <a:path w="9" h="3">
                  <a:moveTo>
                    <a:pt x="4" y="0"/>
                  </a:moveTo>
                  <a:cubicBezTo>
                    <a:pt x="4" y="0"/>
                    <a:pt x="5" y="1"/>
                    <a:pt x="7" y="1"/>
                  </a:cubicBezTo>
                  <a:cubicBezTo>
                    <a:pt x="8" y="1"/>
                    <a:pt x="9" y="1"/>
                    <a:pt x="8" y="1"/>
                  </a:cubicBezTo>
                  <a:cubicBezTo>
                    <a:pt x="8" y="1"/>
                    <a:pt x="7" y="1"/>
                    <a:pt x="6" y="2"/>
                  </a:cubicBezTo>
                  <a:cubicBezTo>
                    <a:pt x="5" y="2"/>
                    <a:pt x="3" y="3"/>
                    <a:pt x="2" y="3"/>
                  </a:cubicBezTo>
                  <a:cubicBezTo>
                    <a:pt x="0" y="2"/>
                    <a:pt x="4" y="0"/>
                    <a:pt x="4" y="0"/>
                  </a:cubicBezTo>
                </a:path>
              </a:pathLst>
            </a:custGeom>
            <a:solidFill>
              <a:srgbClr val="CEA2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6" name="Freeform 227"/>
            <p:cNvSpPr>
              <a:spLocks/>
            </p:cNvSpPr>
            <p:nvPr/>
          </p:nvSpPr>
          <p:spPr bwMode="gray">
            <a:xfrm>
              <a:off x="1155" y="902"/>
              <a:ext cx="99" cy="33"/>
            </a:xfrm>
            <a:custGeom>
              <a:avLst/>
              <a:gdLst>
                <a:gd name="T0" fmla="*/ 1089 w 9"/>
                <a:gd name="T1" fmla="*/ 0 h 3"/>
                <a:gd name="T2" fmla="*/ 726 w 9"/>
                <a:gd name="T3" fmla="*/ 121 h 3"/>
                <a:gd name="T4" fmla="*/ 121 w 9"/>
                <a:gd name="T5" fmla="*/ 121 h 3"/>
                <a:gd name="T6" fmla="*/ 484 w 9"/>
                <a:gd name="T7" fmla="*/ 121 h 3"/>
                <a:gd name="T8" fmla="*/ 484 w 9"/>
                <a:gd name="T9" fmla="*/ 363 h 3"/>
                <a:gd name="T10" fmla="*/ 605 w 9"/>
                <a:gd name="T11" fmla="*/ 242 h 3"/>
                <a:gd name="T12" fmla="*/ 847 w 9"/>
                <a:gd name="T13" fmla="*/ 121 h 3"/>
                <a:gd name="T14" fmla="*/ 1089 w 9"/>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3"/>
                <a:gd name="T26" fmla="*/ 9 w 9"/>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3">
                  <a:moveTo>
                    <a:pt x="9" y="0"/>
                  </a:moveTo>
                  <a:cubicBezTo>
                    <a:pt x="9" y="0"/>
                    <a:pt x="7" y="0"/>
                    <a:pt x="6" y="1"/>
                  </a:cubicBezTo>
                  <a:cubicBezTo>
                    <a:pt x="4" y="1"/>
                    <a:pt x="1" y="1"/>
                    <a:pt x="1" y="1"/>
                  </a:cubicBezTo>
                  <a:cubicBezTo>
                    <a:pt x="0" y="2"/>
                    <a:pt x="3" y="1"/>
                    <a:pt x="4" y="1"/>
                  </a:cubicBezTo>
                  <a:cubicBezTo>
                    <a:pt x="4" y="2"/>
                    <a:pt x="4" y="3"/>
                    <a:pt x="4" y="3"/>
                  </a:cubicBezTo>
                  <a:cubicBezTo>
                    <a:pt x="4" y="3"/>
                    <a:pt x="5" y="3"/>
                    <a:pt x="5" y="2"/>
                  </a:cubicBezTo>
                  <a:cubicBezTo>
                    <a:pt x="6" y="2"/>
                    <a:pt x="6" y="1"/>
                    <a:pt x="7" y="1"/>
                  </a:cubicBezTo>
                  <a:cubicBezTo>
                    <a:pt x="8" y="1"/>
                    <a:pt x="9" y="0"/>
                    <a:pt x="9" y="0"/>
                  </a:cubicBezTo>
                </a:path>
              </a:pathLst>
            </a:custGeom>
            <a:solidFill>
              <a:srgbClr val="CEA2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7" name="Freeform 228"/>
            <p:cNvSpPr>
              <a:spLocks/>
            </p:cNvSpPr>
            <p:nvPr/>
          </p:nvSpPr>
          <p:spPr bwMode="gray">
            <a:xfrm>
              <a:off x="1287" y="825"/>
              <a:ext cx="11" cy="44"/>
            </a:xfrm>
            <a:custGeom>
              <a:avLst/>
              <a:gdLst>
                <a:gd name="T0" fmla="*/ 0 w 1"/>
                <a:gd name="T1" fmla="*/ 484 h 4"/>
                <a:gd name="T2" fmla="*/ 121 w 1"/>
                <a:gd name="T3" fmla="*/ 242 h 4"/>
                <a:gd name="T4" fmla="*/ 121 w 1"/>
                <a:gd name="T5" fmla="*/ 0 h 4"/>
                <a:gd name="T6" fmla="*/ 121 w 1"/>
                <a:gd name="T7" fmla="*/ 242 h 4"/>
                <a:gd name="T8" fmla="*/ 0 w 1"/>
                <a:gd name="T9" fmla="*/ 484 h 4"/>
                <a:gd name="T10" fmla="*/ 0 60000 65536"/>
                <a:gd name="T11" fmla="*/ 0 60000 65536"/>
                <a:gd name="T12" fmla="*/ 0 60000 65536"/>
                <a:gd name="T13" fmla="*/ 0 60000 65536"/>
                <a:gd name="T14" fmla="*/ 0 60000 65536"/>
                <a:gd name="T15" fmla="*/ 0 w 1"/>
                <a:gd name="T16" fmla="*/ 0 h 4"/>
                <a:gd name="T17" fmla="*/ 1 w 1"/>
                <a:gd name="T18" fmla="*/ 4 h 4"/>
              </a:gdLst>
              <a:ahLst/>
              <a:cxnLst>
                <a:cxn ang="T10">
                  <a:pos x="T0" y="T1"/>
                </a:cxn>
                <a:cxn ang="T11">
                  <a:pos x="T2" y="T3"/>
                </a:cxn>
                <a:cxn ang="T12">
                  <a:pos x="T4" y="T5"/>
                </a:cxn>
                <a:cxn ang="T13">
                  <a:pos x="T6" y="T7"/>
                </a:cxn>
                <a:cxn ang="T14">
                  <a:pos x="T8" y="T9"/>
                </a:cxn>
              </a:cxnLst>
              <a:rect l="T15" t="T16" r="T17" b="T18"/>
              <a:pathLst>
                <a:path w="1" h="4">
                  <a:moveTo>
                    <a:pt x="0" y="4"/>
                  </a:moveTo>
                  <a:cubicBezTo>
                    <a:pt x="0" y="4"/>
                    <a:pt x="1" y="2"/>
                    <a:pt x="1" y="2"/>
                  </a:cubicBezTo>
                  <a:cubicBezTo>
                    <a:pt x="1" y="1"/>
                    <a:pt x="1" y="0"/>
                    <a:pt x="1" y="0"/>
                  </a:cubicBezTo>
                  <a:cubicBezTo>
                    <a:pt x="1" y="0"/>
                    <a:pt x="1" y="2"/>
                    <a:pt x="1" y="2"/>
                  </a:cubicBezTo>
                  <a:cubicBezTo>
                    <a:pt x="1" y="2"/>
                    <a:pt x="0" y="4"/>
                    <a:pt x="0" y="4"/>
                  </a:cubicBezTo>
                </a:path>
              </a:pathLst>
            </a:custGeom>
            <a:solidFill>
              <a:srgbClr val="CEA2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8" name="Freeform 229"/>
            <p:cNvSpPr>
              <a:spLocks/>
            </p:cNvSpPr>
            <p:nvPr/>
          </p:nvSpPr>
          <p:spPr bwMode="gray">
            <a:xfrm>
              <a:off x="660" y="869"/>
              <a:ext cx="198" cy="44"/>
            </a:xfrm>
            <a:custGeom>
              <a:avLst/>
              <a:gdLst>
                <a:gd name="T0" fmla="*/ 2057 w 18"/>
                <a:gd name="T1" fmla="*/ 242 h 4"/>
                <a:gd name="T2" fmla="*/ 1694 w 18"/>
                <a:gd name="T3" fmla="*/ 363 h 4"/>
                <a:gd name="T4" fmla="*/ 1331 w 18"/>
                <a:gd name="T5" fmla="*/ 121 h 4"/>
                <a:gd name="T6" fmla="*/ 1089 w 18"/>
                <a:gd name="T7" fmla="*/ 0 h 4"/>
                <a:gd name="T8" fmla="*/ 847 w 18"/>
                <a:gd name="T9" fmla="*/ 121 h 4"/>
                <a:gd name="T10" fmla="*/ 363 w 18"/>
                <a:gd name="T11" fmla="*/ 363 h 4"/>
                <a:gd name="T12" fmla="*/ 121 w 18"/>
                <a:gd name="T13" fmla="*/ 363 h 4"/>
                <a:gd name="T14" fmla="*/ 242 w 18"/>
                <a:gd name="T15" fmla="*/ 484 h 4"/>
                <a:gd name="T16" fmla="*/ 726 w 18"/>
                <a:gd name="T17" fmla="*/ 363 h 4"/>
                <a:gd name="T18" fmla="*/ 1089 w 18"/>
                <a:gd name="T19" fmla="*/ 363 h 4"/>
                <a:gd name="T20" fmla="*/ 1573 w 18"/>
                <a:gd name="T21" fmla="*/ 484 h 4"/>
                <a:gd name="T22" fmla="*/ 2057 w 18"/>
                <a:gd name="T23" fmla="*/ 242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4"/>
                <a:gd name="T38" fmla="*/ 18 w 18"/>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4">
                  <a:moveTo>
                    <a:pt x="17" y="2"/>
                  </a:moveTo>
                  <a:cubicBezTo>
                    <a:pt x="17" y="1"/>
                    <a:pt x="17" y="4"/>
                    <a:pt x="14" y="3"/>
                  </a:cubicBezTo>
                  <a:cubicBezTo>
                    <a:pt x="12" y="2"/>
                    <a:pt x="11" y="2"/>
                    <a:pt x="11" y="1"/>
                  </a:cubicBezTo>
                  <a:cubicBezTo>
                    <a:pt x="11" y="1"/>
                    <a:pt x="10" y="0"/>
                    <a:pt x="9" y="0"/>
                  </a:cubicBezTo>
                  <a:cubicBezTo>
                    <a:pt x="8" y="0"/>
                    <a:pt x="8" y="0"/>
                    <a:pt x="7" y="1"/>
                  </a:cubicBezTo>
                  <a:cubicBezTo>
                    <a:pt x="5" y="2"/>
                    <a:pt x="4" y="3"/>
                    <a:pt x="3" y="3"/>
                  </a:cubicBezTo>
                  <a:cubicBezTo>
                    <a:pt x="2" y="3"/>
                    <a:pt x="1" y="3"/>
                    <a:pt x="1" y="3"/>
                  </a:cubicBezTo>
                  <a:cubicBezTo>
                    <a:pt x="2" y="3"/>
                    <a:pt x="0" y="4"/>
                    <a:pt x="2" y="4"/>
                  </a:cubicBezTo>
                  <a:cubicBezTo>
                    <a:pt x="3" y="4"/>
                    <a:pt x="5" y="3"/>
                    <a:pt x="6" y="3"/>
                  </a:cubicBezTo>
                  <a:cubicBezTo>
                    <a:pt x="6" y="3"/>
                    <a:pt x="9" y="2"/>
                    <a:pt x="9" y="3"/>
                  </a:cubicBezTo>
                  <a:cubicBezTo>
                    <a:pt x="10" y="4"/>
                    <a:pt x="11" y="4"/>
                    <a:pt x="13" y="4"/>
                  </a:cubicBezTo>
                  <a:cubicBezTo>
                    <a:pt x="14" y="4"/>
                    <a:pt x="18" y="3"/>
                    <a:pt x="17" y="2"/>
                  </a:cubicBezTo>
                </a:path>
              </a:pathLst>
            </a:custGeom>
            <a:solidFill>
              <a:srgbClr val="CEA2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9" name="Freeform 230"/>
            <p:cNvSpPr>
              <a:spLocks/>
            </p:cNvSpPr>
            <p:nvPr/>
          </p:nvSpPr>
          <p:spPr bwMode="gray">
            <a:xfrm>
              <a:off x="715" y="913"/>
              <a:ext cx="132" cy="33"/>
            </a:xfrm>
            <a:custGeom>
              <a:avLst/>
              <a:gdLst>
                <a:gd name="T0" fmla="*/ 968 w 12"/>
                <a:gd name="T1" fmla="*/ 0 h 3"/>
                <a:gd name="T2" fmla="*/ 363 w 12"/>
                <a:gd name="T3" fmla="*/ 242 h 3"/>
                <a:gd name="T4" fmla="*/ 0 w 12"/>
                <a:gd name="T5" fmla="*/ 242 h 3"/>
                <a:gd name="T6" fmla="*/ 605 w 12"/>
                <a:gd name="T7" fmla="*/ 242 h 3"/>
                <a:gd name="T8" fmla="*/ 847 w 12"/>
                <a:gd name="T9" fmla="*/ 121 h 3"/>
                <a:gd name="T10" fmla="*/ 1210 w 12"/>
                <a:gd name="T11" fmla="*/ 121 h 3"/>
                <a:gd name="T12" fmla="*/ 1331 w 12"/>
                <a:gd name="T13" fmla="*/ 121 h 3"/>
                <a:gd name="T14" fmla="*/ 1089 w 12"/>
                <a:gd name="T15" fmla="*/ 0 h 3"/>
                <a:gd name="T16" fmla="*/ 968 w 12"/>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3"/>
                <a:gd name="T29" fmla="*/ 12 w 12"/>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3">
                  <a:moveTo>
                    <a:pt x="8" y="0"/>
                  </a:moveTo>
                  <a:cubicBezTo>
                    <a:pt x="8" y="0"/>
                    <a:pt x="4" y="2"/>
                    <a:pt x="3" y="2"/>
                  </a:cubicBezTo>
                  <a:cubicBezTo>
                    <a:pt x="2" y="2"/>
                    <a:pt x="0" y="2"/>
                    <a:pt x="0" y="2"/>
                  </a:cubicBezTo>
                  <a:cubicBezTo>
                    <a:pt x="0" y="2"/>
                    <a:pt x="1" y="3"/>
                    <a:pt x="5" y="2"/>
                  </a:cubicBezTo>
                  <a:cubicBezTo>
                    <a:pt x="5" y="2"/>
                    <a:pt x="7" y="1"/>
                    <a:pt x="7" y="1"/>
                  </a:cubicBezTo>
                  <a:cubicBezTo>
                    <a:pt x="9" y="1"/>
                    <a:pt x="10" y="1"/>
                    <a:pt x="10" y="1"/>
                  </a:cubicBezTo>
                  <a:cubicBezTo>
                    <a:pt x="10" y="1"/>
                    <a:pt x="12" y="1"/>
                    <a:pt x="11" y="1"/>
                  </a:cubicBezTo>
                  <a:cubicBezTo>
                    <a:pt x="11" y="0"/>
                    <a:pt x="10" y="0"/>
                    <a:pt x="9" y="0"/>
                  </a:cubicBezTo>
                  <a:cubicBezTo>
                    <a:pt x="9" y="0"/>
                    <a:pt x="8" y="0"/>
                    <a:pt x="8" y="0"/>
                  </a:cubicBezTo>
                </a:path>
              </a:pathLst>
            </a:custGeom>
            <a:solidFill>
              <a:srgbClr val="CEA2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0" name="Freeform 231"/>
            <p:cNvSpPr>
              <a:spLocks/>
            </p:cNvSpPr>
            <p:nvPr/>
          </p:nvSpPr>
          <p:spPr bwMode="gray">
            <a:xfrm>
              <a:off x="671" y="825"/>
              <a:ext cx="88" cy="77"/>
            </a:xfrm>
            <a:custGeom>
              <a:avLst/>
              <a:gdLst>
                <a:gd name="T0" fmla="*/ 968 w 8"/>
                <a:gd name="T1" fmla="*/ 121 h 7"/>
                <a:gd name="T2" fmla="*/ 605 w 8"/>
                <a:gd name="T3" fmla="*/ 121 h 7"/>
                <a:gd name="T4" fmla="*/ 605 w 8"/>
                <a:gd name="T5" fmla="*/ 242 h 7"/>
                <a:gd name="T6" fmla="*/ 605 w 8"/>
                <a:gd name="T7" fmla="*/ 363 h 7"/>
                <a:gd name="T8" fmla="*/ 484 w 8"/>
                <a:gd name="T9" fmla="*/ 363 h 7"/>
                <a:gd name="T10" fmla="*/ 121 w 8"/>
                <a:gd name="T11" fmla="*/ 605 h 7"/>
                <a:gd name="T12" fmla="*/ 0 w 8"/>
                <a:gd name="T13" fmla="*/ 847 h 7"/>
                <a:gd name="T14" fmla="*/ 0 w 8"/>
                <a:gd name="T15" fmla="*/ 726 h 7"/>
                <a:gd name="T16" fmla="*/ 242 w 8"/>
                <a:gd name="T17" fmla="*/ 605 h 7"/>
                <a:gd name="T18" fmla="*/ 484 w 8"/>
                <a:gd name="T19" fmla="*/ 242 h 7"/>
                <a:gd name="T20" fmla="*/ 968 w 8"/>
                <a:gd name="T21" fmla="*/ 121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
                <a:gd name="T34" fmla="*/ 0 h 7"/>
                <a:gd name="T35" fmla="*/ 8 w 8"/>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 h="7">
                  <a:moveTo>
                    <a:pt x="8" y="1"/>
                  </a:moveTo>
                  <a:cubicBezTo>
                    <a:pt x="8" y="1"/>
                    <a:pt x="6" y="0"/>
                    <a:pt x="5" y="1"/>
                  </a:cubicBezTo>
                  <a:cubicBezTo>
                    <a:pt x="5" y="1"/>
                    <a:pt x="5" y="2"/>
                    <a:pt x="5" y="2"/>
                  </a:cubicBezTo>
                  <a:cubicBezTo>
                    <a:pt x="5" y="3"/>
                    <a:pt x="5" y="3"/>
                    <a:pt x="5" y="3"/>
                  </a:cubicBezTo>
                  <a:cubicBezTo>
                    <a:pt x="5" y="3"/>
                    <a:pt x="5" y="2"/>
                    <a:pt x="4" y="3"/>
                  </a:cubicBezTo>
                  <a:cubicBezTo>
                    <a:pt x="3" y="3"/>
                    <a:pt x="2" y="5"/>
                    <a:pt x="1" y="5"/>
                  </a:cubicBezTo>
                  <a:cubicBezTo>
                    <a:pt x="1" y="6"/>
                    <a:pt x="0" y="6"/>
                    <a:pt x="0" y="7"/>
                  </a:cubicBezTo>
                  <a:cubicBezTo>
                    <a:pt x="0" y="7"/>
                    <a:pt x="0" y="7"/>
                    <a:pt x="0" y="6"/>
                  </a:cubicBezTo>
                  <a:cubicBezTo>
                    <a:pt x="0" y="6"/>
                    <a:pt x="0" y="6"/>
                    <a:pt x="2" y="5"/>
                  </a:cubicBezTo>
                  <a:cubicBezTo>
                    <a:pt x="3" y="4"/>
                    <a:pt x="4" y="2"/>
                    <a:pt x="4" y="2"/>
                  </a:cubicBezTo>
                  <a:cubicBezTo>
                    <a:pt x="4" y="1"/>
                    <a:pt x="5" y="0"/>
                    <a:pt x="8" y="1"/>
                  </a:cubicBezTo>
                </a:path>
              </a:pathLst>
            </a:custGeom>
            <a:solidFill>
              <a:srgbClr val="CEA2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1" name="Freeform 232"/>
            <p:cNvSpPr>
              <a:spLocks/>
            </p:cNvSpPr>
            <p:nvPr/>
          </p:nvSpPr>
          <p:spPr bwMode="gray">
            <a:xfrm>
              <a:off x="627" y="825"/>
              <a:ext cx="66" cy="77"/>
            </a:xfrm>
            <a:custGeom>
              <a:avLst/>
              <a:gdLst>
                <a:gd name="T0" fmla="*/ 726 w 6"/>
                <a:gd name="T1" fmla="*/ 0 h 7"/>
                <a:gd name="T2" fmla="*/ 726 w 6"/>
                <a:gd name="T3" fmla="*/ 121 h 7"/>
                <a:gd name="T4" fmla="*/ 605 w 6"/>
                <a:gd name="T5" fmla="*/ 242 h 7"/>
                <a:gd name="T6" fmla="*/ 121 w 6"/>
                <a:gd name="T7" fmla="*/ 605 h 7"/>
                <a:gd name="T8" fmla="*/ 121 w 6"/>
                <a:gd name="T9" fmla="*/ 847 h 7"/>
                <a:gd name="T10" fmla="*/ 605 w 6"/>
                <a:gd name="T11" fmla="*/ 605 h 7"/>
                <a:gd name="T12" fmla="*/ 484 w 6"/>
                <a:gd name="T13" fmla="*/ 726 h 7"/>
                <a:gd name="T14" fmla="*/ 121 w 6"/>
                <a:gd name="T15" fmla="*/ 847 h 7"/>
                <a:gd name="T16" fmla="*/ 0 w 6"/>
                <a:gd name="T17" fmla="*/ 726 h 7"/>
                <a:gd name="T18" fmla="*/ 484 w 6"/>
                <a:gd name="T19" fmla="*/ 242 h 7"/>
                <a:gd name="T20" fmla="*/ 726 w 6"/>
                <a:gd name="T21" fmla="*/ 0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7"/>
                <a:gd name="T35" fmla="*/ 6 w 6"/>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7">
                  <a:moveTo>
                    <a:pt x="6" y="0"/>
                  </a:moveTo>
                  <a:cubicBezTo>
                    <a:pt x="6" y="0"/>
                    <a:pt x="6" y="1"/>
                    <a:pt x="6" y="1"/>
                  </a:cubicBezTo>
                  <a:cubicBezTo>
                    <a:pt x="6" y="2"/>
                    <a:pt x="6" y="1"/>
                    <a:pt x="5" y="2"/>
                  </a:cubicBezTo>
                  <a:cubicBezTo>
                    <a:pt x="4" y="2"/>
                    <a:pt x="3" y="4"/>
                    <a:pt x="1" y="5"/>
                  </a:cubicBezTo>
                  <a:cubicBezTo>
                    <a:pt x="1" y="5"/>
                    <a:pt x="0" y="6"/>
                    <a:pt x="1" y="7"/>
                  </a:cubicBezTo>
                  <a:cubicBezTo>
                    <a:pt x="2" y="7"/>
                    <a:pt x="4" y="6"/>
                    <a:pt x="5" y="5"/>
                  </a:cubicBezTo>
                  <a:cubicBezTo>
                    <a:pt x="5" y="5"/>
                    <a:pt x="5" y="6"/>
                    <a:pt x="4" y="6"/>
                  </a:cubicBezTo>
                  <a:cubicBezTo>
                    <a:pt x="4" y="6"/>
                    <a:pt x="2" y="7"/>
                    <a:pt x="1" y="7"/>
                  </a:cubicBezTo>
                  <a:cubicBezTo>
                    <a:pt x="0" y="6"/>
                    <a:pt x="0" y="6"/>
                    <a:pt x="0" y="6"/>
                  </a:cubicBezTo>
                  <a:cubicBezTo>
                    <a:pt x="1" y="5"/>
                    <a:pt x="3" y="4"/>
                    <a:pt x="4" y="2"/>
                  </a:cubicBezTo>
                  <a:cubicBezTo>
                    <a:pt x="4" y="2"/>
                    <a:pt x="6" y="0"/>
                    <a:pt x="6" y="0"/>
                  </a:cubicBezTo>
                </a:path>
              </a:pathLst>
            </a:custGeom>
            <a:solidFill>
              <a:srgbClr val="CEA2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2" name="Freeform 233"/>
            <p:cNvSpPr>
              <a:spLocks/>
            </p:cNvSpPr>
            <p:nvPr/>
          </p:nvSpPr>
          <p:spPr bwMode="gray">
            <a:xfrm>
              <a:off x="594" y="858"/>
              <a:ext cx="44" cy="66"/>
            </a:xfrm>
            <a:custGeom>
              <a:avLst/>
              <a:gdLst>
                <a:gd name="T0" fmla="*/ 484 w 4"/>
                <a:gd name="T1" fmla="*/ 0 h 6"/>
                <a:gd name="T2" fmla="*/ 242 w 4"/>
                <a:gd name="T3" fmla="*/ 363 h 6"/>
                <a:gd name="T4" fmla="*/ 0 w 4"/>
                <a:gd name="T5" fmla="*/ 605 h 6"/>
                <a:gd name="T6" fmla="*/ 242 w 4"/>
                <a:gd name="T7" fmla="*/ 605 h 6"/>
                <a:gd name="T8" fmla="*/ 121 w 4"/>
                <a:gd name="T9" fmla="*/ 726 h 6"/>
                <a:gd name="T10" fmla="*/ 0 w 4"/>
                <a:gd name="T11" fmla="*/ 605 h 6"/>
                <a:gd name="T12" fmla="*/ 242 w 4"/>
                <a:gd name="T13" fmla="*/ 242 h 6"/>
                <a:gd name="T14" fmla="*/ 484 w 4"/>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6"/>
                <a:gd name="T26" fmla="*/ 4 w 4"/>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6">
                  <a:moveTo>
                    <a:pt x="4" y="0"/>
                  </a:moveTo>
                  <a:cubicBezTo>
                    <a:pt x="4" y="0"/>
                    <a:pt x="3" y="2"/>
                    <a:pt x="2" y="3"/>
                  </a:cubicBezTo>
                  <a:cubicBezTo>
                    <a:pt x="1" y="4"/>
                    <a:pt x="0" y="5"/>
                    <a:pt x="0" y="5"/>
                  </a:cubicBezTo>
                  <a:cubicBezTo>
                    <a:pt x="1" y="6"/>
                    <a:pt x="2" y="6"/>
                    <a:pt x="2" y="5"/>
                  </a:cubicBezTo>
                  <a:cubicBezTo>
                    <a:pt x="2" y="5"/>
                    <a:pt x="2" y="6"/>
                    <a:pt x="1" y="6"/>
                  </a:cubicBezTo>
                  <a:cubicBezTo>
                    <a:pt x="0" y="6"/>
                    <a:pt x="0" y="5"/>
                    <a:pt x="0" y="5"/>
                  </a:cubicBezTo>
                  <a:cubicBezTo>
                    <a:pt x="0" y="4"/>
                    <a:pt x="2" y="2"/>
                    <a:pt x="2" y="2"/>
                  </a:cubicBezTo>
                  <a:cubicBezTo>
                    <a:pt x="3" y="1"/>
                    <a:pt x="4" y="0"/>
                    <a:pt x="4" y="0"/>
                  </a:cubicBezTo>
                </a:path>
              </a:pathLst>
            </a:custGeom>
            <a:solidFill>
              <a:srgbClr val="CEA2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3" name="Freeform 234"/>
            <p:cNvSpPr>
              <a:spLocks/>
            </p:cNvSpPr>
            <p:nvPr/>
          </p:nvSpPr>
          <p:spPr bwMode="gray">
            <a:xfrm>
              <a:off x="275" y="979"/>
              <a:ext cx="66" cy="44"/>
            </a:xfrm>
            <a:custGeom>
              <a:avLst/>
              <a:gdLst>
                <a:gd name="T0" fmla="*/ 0 w 6"/>
                <a:gd name="T1" fmla="*/ 0 h 4"/>
                <a:gd name="T2" fmla="*/ 121 w 6"/>
                <a:gd name="T3" fmla="*/ 121 h 4"/>
                <a:gd name="T4" fmla="*/ 726 w 6"/>
                <a:gd name="T5" fmla="*/ 121 h 4"/>
                <a:gd name="T6" fmla="*/ 242 w 6"/>
                <a:gd name="T7" fmla="*/ 121 h 4"/>
                <a:gd name="T8" fmla="*/ 121 w 6"/>
                <a:gd name="T9" fmla="*/ 363 h 4"/>
                <a:gd name="T10" fmla="*/ 0 w 6"/>
                <a:gd name="T11" fmla="*/ 0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0" y="0"/>
                  </a:moveTo>
                  <a:cubicBezTo>
                    <a:pt x="0" y="0"/>
                    <a:pt x="0" y="1"/>
                    <a:pt x="1" y="1"/>
                  </a:cubicBezTo>
                  <a:cubicBezTo>
                    <a:pt x="2" y="1"/>
                    <a:pt x="6" y="0"/>
                    <a:pt x="6" y="1"/>
                  </a:cubicBezTo>
                  <a:cubicBezTo>
                    <a:pt x="5" y="1"/>
                    <a:pt x="3" y="1"/>
                    <a:pt x="2" y="1"/>
                  </a:cubicBezTo>
                  <a:cubicBezTo>
                    <a:pt x="2" y="2"/>
                    <a:pt x="1" y="2"/>
                    <a:pt x="1" y="3"/>
                  </a:cubicBezTo>
                  <a:cubicBezTo>
                    <a:pt x="1" y="4"/>
                    <a:pt x="0" y="1"/>
                    <a:pt x="0" y="0"/>
                  </a:cubicBezTo>
                </a:path>
              </a:pathLst>
            </a:custGeom>
            <a:solidFill>
              <a:srgbClr val="CEA2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4" name="Freeform 235"/>
            <p:cNvSpPr>
              <a:spLocks/>
            </p:cNvSpPr>
            <p:nvPr/>
          </p:nvSpPr>
          <p:spPr bwMode="gray">
            <a:xfrm>
              <a:off x="297" y="1034"/>
              <a:ext cx="77" cy="11"/>
            </a:xfrm>
            <a:custGeom>
              <a:avLst/>
              <a:gdLst>
                <a:gd name="T0" fmla="*/ 0 w 7"/>
                <a:gd name="T1" fmla="*/ 0 h 1"/>
                <a:gd name="T2" fmla="*/ 242 w 7"/>
                <a:gd name="T3" fmla="*/ 0 h 1"/>
                <a:gd name="T4" fmla="*/ 726 w 7"/>
                <a:gd name="T5" fmla="*/ 0 h 1"/>
                <a:gd name="T6" fmla="*/ 847 w 7"/>
                <a:gd name="T7" fmla="*/ 0 h 1"/>
                <a:gd name="T8" fmla="*/ 726 w 7"/>
                <a:gd name="T9" fmla="*/ 0 h 1"/>
                <a:gd name="T10" fmla="*/ 363 w 7"/>
                <a:gd name="T11" fmla="*/ 0 h 1"/>
                <a:gd name="T12" fmla="*/ 0 w 7"/>
                <a:gd name="T13" fmla="*/ 121 h 1"/>
                <a:gd name="T14" fmla="*/ 0 w 7"/>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1"/>
                <a:gd name="T26" fmla="*/ 7 w 7"/>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1">
                  <a:moveTo>
                    <a:pt x="0" y="0"/>
                  </a:moveTo>
                  <a:cubicBezTo>
                    <a:pt x="0" y="0"/>
                    <a:pt x="1" y="0"/>
                    <a:pt x="2" y="0"/>
                  </a:cubicBezTo>
                  <a:cubicBezTo>
                    <a:pt x="2" y="0"/>
                    <a:pt x="6" y="0"/>
                    <a:pt x="6" y="0"/>
                  </a:cubicBezTo>
                  <a:cubicBezTo>
                    <a:pt x="7" y="0"/>
                    <a:pt x="7" y="0"/>
                    <a:pt x="7" y="0"/>
                  </a:cubicBezTo>
                  <a:cubicBezTo>
                    <a:pt x="6" y="0"/>
                    <a:pt x="6" y="0"/>
                    <a:pt x="6" y="0"/>
                  </a:cubicBezTo>
                  <a:cubicBezTo>
                    <a:pt x="6" y="0"/>
                    <a:pt x="4" y="0"/>
                    <a:pt x="3" y="0"/>
                  </a:cubicBezTo>
                  <a:cubicBezTo>
                    <a:pt x="2" y="0"/>
                    <a:pt x="0" y="1"/>
                    <a:pt x="0" y="1"/>
                  </a:cubicBezTo>
                  <a:lnTo>
                    <a:pt x="0" y="0"/>
                  </a:lnTo>
                </a:path>
              </a:pathLst>
            </a:custGeom>
            <a:solidFill>
              <a:srgbClr val="CEA2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5" name="Freeform 236"/>
            <p:cNvSpPr>
              <a:spLocks/>
            </p:cNvSpPr>
            <p:nvPr/>
          </p:nvSpPr>
          <p:spPr bwMode="gray">
            <a:xfrm>
              <a:off x="495" y="880"/>
              <a:ext cx="66" cy="110"/>
            </a:xfrm>
            <a:custGeom>
              <a:avLst/>
              <a:gdLst>
                <a:gd name="T0" fmla="*/ 242 w 6"/>
                <a:gd name="T1" fmla="*/ 1089 h 10"/>
                <a:gd name="T2" fmla="*/ 0 w 6"/>
                <a:gd name="T3" fmla="*/ 1210 h 10"/>
                <a:gd name="T4" fmla="*/ 0 w 6"/>
                <a:gd name="T5" fmla="*/ 1089 h 10"/>
                <a:gd name="T6" fmla="*/ 242 w 6"/>
                <a:gd name="T7" fmla="*/ 968 h 10"/>
                <a:gd name="T8" fmla="*/ 484 w 6"/>
                <a:gd name="T9" fmla="*/ 847 h 10"/>
                <a:gd name="T10" fmla="*/ 484 w 6"/>
                <a:gd name="T11" fmla="*/ 605 h 10"/>
                <a:gd name="T12" fmla="*/ 484 w 6"/>
                <a:gd name="T13" fmla="*/ 484 h 10"/>
                <a:gd name="T14" fmla="*/ 605 w 6"/>
                <a:gd name="T15" fmla="*/ 363 h 10"/>
                <a:gd name="T16" fmla="*/ 605 w 6"/>
                <a:gd name="T17" fmla="*/ 242 h 10"/>
                <a:gd name="T18" fmla="*/ 726 w 6"/>
                <a:gd name="T19" fmla="*/ 0 h 10"/>
                <a:gd name="T20" fmla="*/ 726 w 6"/>
                <a:gd name="T21" fmla="*/ 121 h 10"/>
                <a:gd name="T22" fmla="*/ 605 w 6"/>
                <a:gd name="T23" fmla="*/ 363 h 10"/>
                <a:gd name="T24" fmla="*/ 605 w 6"/>
                <a:gd name="T25" fmla="*/ 726 h 10"/>
                <a:gd name="T26" fmla="*/ 484 w 6"/>
                <a:gd name="T27" fmla="*/ 847 h 10"/>
                <a:gd name="T28" fmla="*/ 242 w 6"/>
                <a:gd name="T29" fmla="*/ 1089 h 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
                <a:gd name="T46" fmla="*/ 0 h 10"/>
                <a:gd name="T47" fmla="*/ 6 w 6"/>
                <a:gd name="T48" fmla="*/ 10 h 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 h="10">
                  <a:moveTo>
                    <a:pt x="2" y="9"/>
                  </a:moveTo>
                  <a:cubicBezTo>
                    <a:pt x="2" y="9"/>
                    <a:pt x="0" y="10"/>
                    <a:pt x="0" y="10"/>
                  </a:cubicBezTo>
                  <a:cubicBezTo>
                    <a:pt x="0" y="10"/>
                    <a:pt x="0" y="10"/>
                    <a:pt x="0" y="9"/>
                  </a:cubicBezTo>
                  <a:cubicBezTo>
                    <a:pt x="0" y="9"/>
                    <a:pt x="1" y="8"/>
                    <a:pt x="2" y="8"/>
                  </a:cubicBezTo>
                  <a:cubicBezTo>
                    <a:pt x="2" y="8"/>
                    <a:pt x="4" y="7"/>
                    <a:pt x="4" y="7"/>
                  </a:cubicBezTo>
                  <a:cubicBezTo>
                    <a:pt x="4" y="6"/>
                    <a:pt x="4" y="5"/>
                    <a:pt x="4" y="5"/>
                  </a:cubicBezTo>
                  <a:cubicBezTo>
                    <a:pt x="4" y="5"/>
                    <a:pt x="4" y="5"/>
                    <a:pt x="4" y="4"/>
                  </a:cubicBezTo>
                  <a:cubicBezTo>
                    <a:pt x="4" y="4"/>
                    <a:pt x="5" y="4"/>
                    <a:pt x="5" y="3"/>
                  </a:cubicBezTo>
                  <a:cubicBezTo>
                    <a:pt x="5" y="3"/>
                    <a:pt x="5" y="2"/>
                    <a:pt x="5" y="2"/>
                  </a:cubicBezTo>
                  <a:cubicBezTo>
                    <a:pt x="5" y="2"/>
                    <a:pt x="5" y="0"/>
                    <a:pt x="6" y="0"/>
                  </a:cubicBezTo>
                  <a:cubicBezTo>
                    <a:pt x="6" y="0"/>
                    <a:pt x="6" y="0"/>
                    <a:pt x="6" y="1"/>
                  </a:cubicBezTo>
                  <a:cubicBezTo>
                    <a:pt x="6" y="1"/>
                    <a:pt x="5" y="3"/>
                    <a:pt x="5" y="3"/>
                  </a:cubicBezTo>
                  <a:cubicBezTo>
                    <a:pt x="5" y="4"/>
                    <a:pt x="5" y="6"/>
                    <a:pt x="5" y="6"/>
                  </a:cubicBezTo>
                  <a:cubicBezTo>
                    <a:pt x="5" y="6"/>
                    <a:pt x="5" y="7"/>
                    <a:pt x="4" y="7"/>
                  </a:cubicBezTo>
                  <a:cubicBezTo>
                    <a:pt x="3" y="8"/>
                    <a:pt x="2" y="9"/>
                    <a:pt x="2" y="9"/>
                  </a:cubicBezTo>
                </a:path>
              </a:pathLst>
            </a:custGeom>
            <a:solidFill>
              <a:srgbClr val="CEA2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6" name="Freeform 237"/>
            <p:cNvSpPr>
              <a:spLocks/>
            </p:cNvSpPr>
            <p:nvPr/>
          </p:nvSpPr>
          <p:spPr bwMode="gray">
            <a:xfrm>
              <a:off x="451" y="825"/>
              <a:ext cx="66" cy="132"/>
            </a:xfrm>
            <a:custGeom>
              <a:avLst/>
              <a:gdLst>
                <a:gd name="T0" fmla="*/ 726 w 6"/>
                <a:gd name="T1" fmla="*/ 0 h 12"/>
                <a:gd name="T2" fmla="*/ 726 w 6"/>
                <a:gd name="T3" fmla="*/ 121 h 12"/>
                <a:gd name="T4" fmla="*/ 484 w 6"/>
                <a:gd name="T5" fmla="*/ 484 h 12"/>
                <a:gd name="T6" fmla="*/ 484 w 6"/>
                <a:gd name="T7" fmla="*/ 605 h 12"/>
                <a:gd name="T8" fmla="*/ 363 w 6"/>
                <a:gd name="T9" fmla="*/ 605 h 12"/>
                <a:gd name="T10" fmla="*/ 484 w 6"/>
                <a:gd name="T11" fmla="*/ 605 h 12"/>
                <a:gd name="T12" fmla="*/ 484 w 6"/>
                <a:gd name="T13" fmla="*/ 726 h 12"/>
                <a:gd name="T14" fmla="*/ 242 w 6"/>
                <a:gd name="T15" fmla="*/ 968 h 12"/>
                <a:gd name="T16" fmla="*/ 0 w 6"/>
                <a:gd name="T17" fmla="*/ 1331 h 12"/>
                <a:gd name="T18" fmla="*/ 0 w 6"/>
                <a:gd name="T19" fmla="*/ 1331 h 12"/>
                <a:gd name="T20" fmla="*/ 121 w 6"/>
                <a:gd name="T21" fmla="*/ 1089 h 12"/>
                <a:gd name="T22" fmla="*/ 484 w 6"/>
                <a:gd name="T23" fmla="*/ 847 h 12"/>
                <a:gd name="T24" fmla="*/ 605 w 6"/>
                <a:gd name="T25" fmla="*/ 605 h 12"/>
                <a:gd name="T26" fmla="*/ 726 w 6"/>
                <a:gd name="T27" fmla="*/ 242 h 12"/>
                <a:gd name="T28" fmla="*/ 726 w 6"/>
                <a:gd name="T29" fmla="*/ 0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
                <a:gd name="T46" fmla="*/ 0 h 12"/>
                <a:gd name="T47" fmla="*/ 6 w 6"/>
                <a:gd name="T48" fmla="*/ 12 h 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 h="12">
                  <a:moveTo>
                    <a:pt x="6" y="0"/>
                  </a:moveTo>
                  <a:cubicBezTo>
                    <a:pt x="6" y="0"/>
                    <a:pt x="6" y="1"/>
                    <a:pt x="6" y="1"/>
                  </a:cubicBezTo>
                  <a:cubicBezTo>
                    <a:pt x="5" y="2"/>
                    <a:pt x="4" y="4"/>
                    <a:pt x="4" y="4"/>
                  </a:cubicBezTo>
                  <a:cubicBezTo>
                    <a:pt x="4" y="5"/>
                    <a:pt x="4" y="4"/>
                    <a:pt x="4" y="5"/>
                  </a:cubicBezTo>
                  <a:cubicBezTo>
                    <a:pt x="4" y="5"/>
                    <a:pt x="3" y="5"/>
                    <a:pt x="3" y="5"/>
                  </a:cubicBezTo>
                  <a:cubicBezTo>
                    <a:pt x="3" y="5"/>
                    <a:pt x="4" y="5"/>
                    <a:pt x="4" y="5"/>
                  </a:cubicBezTo>
                  <a:cubicBezTo>
                    <a:pt x="4" y="5"/>
                    <a:pt x="4" y="6"/>
                    <a:pt x="4" y="6"/>
                  </a:cubicBezTo>
                  <a:cubicBezTo>
                    <a:pt x="4" y="7"/>
                    <a:pt x="3" y="8"/>
                    <a:pt x="2" y="8"/>
                  </a:cubicBezTo>
                  <a:cubicBezTo>
                    <a:pt x="1" y="9"/>
                    <a:pt x="0" y="10"/>
                    <a:pt x="0" y="11"/>
                  </a:cubicBezTo>
                  <a:cubicBezTo>
                    <a:pt x="0" y="11"/>
                    <a:pt x="0" y="12"/>
                    <a:pt x="0" y="11"/>
                  </a:cubicBezTo>
                  <a:cubicBezTo>
                    <a:pt x="0" y="11"/>
                    <a:pt x="1" y="10"/>
                    <a:pt x="1" y="9"/>
                  </a:cubicBezTo>
                  <a:cubicBezTo>
                    <a:pt x="2" y="9"/>
                    <a:pt x="4" y="7"/>
                    <a:pt x="4" y="7"/>
                  </a:cubicBezTo>
                  <a:cubicBezTo>
                    <a:pt x="4" y="7"/>
                    <a:pt x="5" y="6"/>
                    <a:pt x="5" y="5"/>
                  </a:cubicBezTo>
                  <a:cubicBezTo>
                    <a:pt x="5" y="5"/>
                    <a:pt x="6" y="2"/>
                    <a:pt x="6" y="2"/>
                  </a:cubicBezTo>
                  <a:cubicBezTo>
                    <a:pt x="6" y="2"/>
                    <a:pt x="6" y="0"/>
                    <a:pt x="6" y="0"/>
                  </a:cubicBezTo>
                </a:path>
              </a:pathLst>
            </a:custGeom>
            <a:solidFill>
              <a:srgbClr val="CEA2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7" name="Freeform 238"/>
            <p:cNvSpPr>
              <a:spLocks/>
            </p:cNvSpPr>
            <p:nvPr/>
          </p:nvSpPr>
          <p:spPr bwMode="gray">
            <a:xfrm>
              <a:off x="363" y="836"/>
              <a:ext cx="55" cy="99"/>
            </a:xfrm>
            <a:custGeom>
              <a:avLst/>
              <a:gdLst>
                <a:gd name="T0" fmla="*/ 605 w 5"/>
                <a:gd name="T1" fmla="*/ 0 h 9"/>
                <a:gd name="T2" fmla="*/ 363 w 5"/>
                <a:gd name="T3" fmla="*/ 242 h 9"/>
                <a:gd name="T4" fmla="*/ 242 w 5"/>
                <a:gd name="T5" fmla="*/ 484 h 9"/>
                <a:gd name="T6" fmla="*/ 121 w 5"/>
                <a:gd name="T7" fmla="*/ 484 h 9"/>
                <a:gd name="T8" fmla="*/ 242 w 5"/>
                <a:gd name="T9" fmla="*/ 605 h 9"/>
                <a:gd name="T10" fmla="*/ 121 w 5"/>
                <a:gd name="T11" fmla="*/ 847 h 9"/>
                <a:gd name="T12" fmla="*/ 121 w 5"/>
                <a:gd name="T13" fmla="*/ 847 h 9"/>
                <a:gd name="T14" fmla="*/ 0 w 5"/>
                <a:gd name="T15" fmla="*/ 847 h 9"/>
                <a:gd name="T16" fmla="*/ 484 w 5"/>
                <a:gd name="T17" fmla="*/ 968 h 9"/>
                <a:gd name="T18" fmla="*/ 242 w 5"/>
                <a:gd name="T19" fmla="*/ 847 h 9"/>
                <a:gd name="T20" fmla="*/ 242 w 5"/>
                <a:gd name="T21" fmla="*/ 484 h 9"/>
                <a:gd name="T22" fmla="*/ 484 w 5"/>
                <a:gd name="T23" fmla="*/ 242 h 9"/>
                <a:gd name="T24" fmla="*/ 605 w 5"/>
                <a:gd name="T25" fmla="*/ 0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9"/>
                <a:gd name="T41" fmla="*/ 5 w 5"/>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9">
                  <a:moveTo>
                    <a:pt x="5" y="0"/>
                  </a:moveTo>
                  <a:cubicBezTo>
                    <a:pt x="5" y="0"/>
                    <a:pt x="4" y="1"/>
                    <a:pt x="3" y="2"/>
                  </a:cubicBezTo>
                  <a:cubicBezTo>
                    <a:pt x="2" y="3"/>
                    <a:pt x="2" y="4"/>
                    <a:pt x="2" y="4"/>
                  </a:cubicBezTo>
                  <a:cubicBezTo>
                    <a:pt x="1" y="4"/>
                    <a:pt x="0" y="3"/>
                    <a:pt x="1" y="4"/>
                  </a:cubicBezTo>
                  <a:cubicBezTo>
                    <a:pt x="1" y="4"/>
                    <a:pt x="2" y="4"/>
                    <a:pt x="2" y="5"/>
                  </a:cubicBezTo>
                  <a:cubicBezTo>
                    <a:pt x="1" y="5"/>
                    <a:pt x="2" y="7"/>
                    <a:pt x="1" y="7"/>
                  </a:cubicBezTo>
                  <a:cubicBezTo>
                    <a:pt x="1" y="7"/>
                    <a:pt x="1" y="7"/>
                    <a:pt x="1" y="7"/>
                  </a:cubicBezTo>
                  <a:cubicBezTo>
                    <a:pt x="0" y="7"/>
                    <a:pt x="0" y="6"/>
                    <a:pt x="0" y="7"/>
                  </a:cubicBezTo>
                  <a:cubicBezTo>
                    <a:pt x="0" y="7"/>
                    <a:pt x="1" y="9"/>
                    <a:pt x="4" y="8"/>
                  </a:cubicBezTo>
                  <a:cubicBezTo>
                    <a:pt x="4" y="8"/>
                    <a:pt x="2" y="8"/>
                    <a:pt x="2" y="7"/>
                  </a:cubicBezTo>
                  <a:cubicBezTo>
                    <a:pt x="2" y="7"/>
                    <a:pt x="2" y="5"/>
                    <a:pt x="2" y="4"/>
                  </a:cubicBezTo>
                  <a:cubicBezTo>
                    <a:pt x="2" y="4"/>
                    <a:pt x="4" y="2"/>
                    <a:pt x="4" y="2"/>
                  </a:cubicBezTo>
                  <a:cubicBezTo>
                    <a:pt x="4" y="1"/>
                    <a:pt x="5" y="0"/>
                    <a:pt x="5" y="0"/>
                  </a:cubicBezTo>
                </a:path>
              </a:pathLst>
            </a:custGeom>
            <a:solidFill>
              <a:srgbClr val="CEA2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8" name="Freeform 239"/>
            <p:cNvSpPr>
              <a:spLocks/>
            </p:cNvSpPr>
            <p:nvPr/>
          </p:nvSpPr>
          <p:spPr bwMode="gray">
            <a:xfrm>
              <a:off x="176" y="869"/>
              <a:ext cx="154" cy="187"/>
            </a:xfrm>
            <a:custGeom>
              <a:avLst/>
              <a:gdLst>
                <a:gd name="T0" fmla="*/ 1331 w 14"/>
                <a:gd name="T1" fmla="*/ 726 h 17"/>
                <a:gd name="T2" fmla="*/ 1331 w 14"/>
                <a:gd name="T3" fmla="*/ 1694 h 17"/>
                <a:gd name="T4" fmla="*/ 1694 w 14"/>
                <a:gd name="T5" fmla="*/ 1936 h 17"/>
                <a:gd name="T6" fmla="*/ 1452 w 14"/>
                <a:gd name="T7" fmla="*/ 2057 h 17"/>
                <a:gd name="T8" fmla="*/ 968 w 14"/>
                <a:gd name="T9" fmla="*/ 1936 h 17"/>
                <a:gd name="T10" fmla="*/ 121 w 14"/>
                <a:gd name="T11" fmla="*/ 1210 h 17"/>
                <a:gd name="T12" fmla="*/ 121 w 14"/>
                <a:gd name="T13" fmla="*/ 605 h 17"/>
                <a:gd name="T14" fmla="*/ 1331 w 14"/>
                <a:gd name="T15" fmla="*/ 484 h 17"/>
                <a:gd name="T16" fmla="*/ 1452 w 14"/>
                <a:gd name="T17" fmla="*/ 605 h 17"/>
                <a:gd name="T18" fmla="*/ 1331 w 14"/>
                <a:gd name="T19" fmla="*/ 72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7"/>
                <a:gd name="T32" fmla="*/ 14 w 14"/>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7">
                  <a:moveTo>
                    <a:pt x="11" y="6"/>
                  </a:moveTo>
                  <a:cubicBezTo>
                    <a:pt x="11" y="6"/>
                    <a:pt x="9" y="11"/>
                    <a:pt x="11" y="14"/>
                  </a:cubicBezTo>
                  <a:cubicBezTo>
                    <a:pt x="13" y="16"/>
                    <a:pt x="13" y="16"/>
                    <a:pt x="14" y="16"/>
                  </a:cubicBezTo>
                  <a:cubicBezTo>
                    <a:pt x="14" y="16"/>
                    <a:pt x="13" y="17"/>
                    <a:pt x="12" y="17"/>
                  </a:cubicBezTo>
                  <a:cubicBezTo>
                    <a:pt x="11" y="17"/>
                    <a:pt x="9" y="16"/>
                    <a:pt x="8" y="16"/>
                  </a:cubicBezTo>
                  <a:cubicBezTo>
                    <a:pt x="7" y="16"/>
                    <a:pt x="2" y="12"/>
                    <a:pt x="1" y="10"/>
                  </a:cubicBezTo>
                  <a:cubicBezTo>
                    <a:pt x="0" y="8"/>
                    <a:pt x="1" y="6"/>
                    <a:pt x="1" y="5"/>
                  </a:cubicBezTo>
                  <a:cubicBezTo>
                    <a:pt x="2" y="4"/>
                    <a:pt x="8" y="0"/>
                    <a:pt x="11" y="4"/>
                  </a:cubicBezTo>
                  <a:lnTo>
                    <a:pt x="12" y="5"/>
                  </a:lnTo>
                  <a:cubicBezTo>
                    <a:pt x="12" y="5"/>
                    <a:pt x="11" y="6"/>
                    <a:pt x="11" y="6"/>
                  </a:cubicBezTo>
                </a:path>
              </a:pathLst>
            </a:custGeom>
            <a:solidFill>
              <a:srgbClr val="FDFA00"/>
            </a:solidFill>
            <a:ln w="0">
              <a:solidFill>
                <a:srgbClr val="25221E"/>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9" name="Freeform 240"/>
            <p:cNvSpPr>
              <a:spLocks/>
            </p:cNvSpPr>
            <p:nvPr/>
          </p:nvSpPr>
          <p:spPr bwMode="gray">
            <a:xfrm>
              <a:off x="803" y="825"/>
              <a:ext cx="209" cy="143"/>
            </a:xfrm>
            <a:custGeom>
              <a:avLst/>
              <a:gdLst>
                <a:gd name="T0" fmla="*/ 242 w 19"/>
                <a:gd name="T1" fmla="*/ 242 h 13"/>
                <a:gd name="T2" fmla="*/ 605 w 19"/>
                <a:gd name="T3" fmla="*/ 484 h 13"/>
                <a:gd name="T4" fmla="*/ 242 w 19"/>
                <a:gd name="T5" fmla="*/ 1089 h 13"/>
                <a:gd name="T6" fmla="*/ 121 w 19"/>
                <a:gd name="T7" fmla="*/ 1089 h 13"/>
                <a:gd name="T8" fmla="*/ 121 w 19"/>
                <a:gd name="T9" fmla="*/ 1210 h 13"/>
                <a:gd name="T10" fmla="*/ 1089 w 19"/>
                <a:gd name="T11" fmla="*/ 1452 h 13"/>
                <a:gd name="T12" fmla="*/ 1694 w 19"/>
                <a:gd name="T13" fmla="*/ 1331 h 13"/>
                <a:gd name="T14" fmla="*/ 2057 w 19"/>
                <a:gd name="T15" fmla="*/ 363 h 13"/>
                <a:gd name="T16" fmla="*/ 1573 w 19"/>
                <a:gd name="T17" fmla="*/ 0 h 13"/>
                <a:gd name="T18" fmla="*/ 1210 w 19"/>
                <a:gd name="T19" fmla="*/ 121 h 13"/>
                <a:gd name="T20" fmla="*/ 605 w 19"/>
                <a:gd name="T21" fmla="*/ 242 h 13"/>
                <a:gd name="T22" fmla="*/ 242 w 19"/>
                <a:gd name="T23" fmla="*/ 242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13"/>
                <a:gd name="T38" fmla="*/ 19 w 19"/>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13">
                  <a:moveTo>
                    <a:pt x="2" y="2"/>
                  </a:moveTo>
                  <a:cubicBezTo>
                    <a:pt x="2" y="2"/>
                    <a:pt x="4" y="3"/>
                    <a:pt x="5" y="4"/>
                  </a:cubicBezTo>
                  <a:cubicBezTo>
                    <a:pt x="5" y="6"/>
                    <a:pt x="6" y="9"/>
                    <a:pt x="2" y="9"/>
                  </a:cubicBezTo>
                  <a:lnTo>
                    <a:pt x="1" y="9"/>
                  </a:lnTo>
                  <a:cubicBezTo>
                    <a:pt x="1" y="9"/>
                    <a:pt x="0" y="10"/>
                    <a:pt x="1" y="10"/>
                  </a:cubicBezTo>
                  <a:cubicBezTo>
                    <a:pt x="1" y="11"/>
                    <a:pt x="8" y="11"/>
                    <a:pt x="9" y="12"/>
                  </a:cubicBezTo>
                  <a:cubicBezTo>
                    <a:pt x="10" y="13"/>
                    <a:pt x="13" y="12"/>
                    <a:pt x="14" y="11"/>
                  </a:cubicBezTo>
                  <a:cubicBezTo>
                    <a:pt x="15" y="11"/>
                    <a:pt x="19" y="7"/>
                    <a:pt x="17" y="3"/>
                  </a:cubicBezTo>
                  <a:cubicBezTo>
                    <a:pt x="17" y="3"/>
                    <a:pt x="16" y="0"/>
                    <a:pt x="13" y="0"/>
                  </a:cubicBezTo>
                  <a:cubicBezTo>
                    <a:pt x="13" y="0"/>
                    <a:pt x="11" y="1"/>
                    <a:pt x="10" y="1"/>
                  </a:cubicBezTo>
                  <a:cubicBezTo>
                    <a:pt x="10" y="1"/>
                    <a:pt x="6" y="2"/>
                    <a:pt x="5" y="2"/>
                  </a:cubicBezTo>
                  <a:cubicBezTo>
                    <a:pt x="5" y="2"/>
                    <a:pt x="3" y="2"/>
                    <a:pt x="2" y="2"/>
                  </a:cubicBezTo>
                </a:path>
              </a:pathLst>
            </a:custGeom>
            <a:solidFill>
              <a:srgbClr val="FDFA00"/>
            </a:solidFill>
            <a:ln w="0">
              <a:solidFill>
                <a:srgbClr val="25221E"/>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0" name="Freeform 241"/>
            <p:cNvSpPr>
              <a:spLocks/>
            </p:cNvSpPr>
            <p:nvPr/>
          </p:nvSpPr>
          <p:spPr bwMode="gray">
            <a:xfrm>
              <a:off x="649" y="198"/>
              <a:ext cx="341" cy="77"/>
            </a:xfrm>
            <a:custGeom>
              <a:avLst/>
              <a:gdLst>
                <a:gd name="T0" fmla="*/ 3509 w 31"/>
                <a:gd name="T1" fmla="*/ 484 h 7"/>
                <a:gd name="T2" fmla="*/ 3267 w 31"/>
                <a:gd name="T3" fmla="*/ 484 h 7"/>
                <a:gd name="T4" fmla="*/ 2783 w 31"/>
                <a:gd name="T5" fmla="*/ 484 h 7"/>
                <a:gd name="T6" fmla="*/ 605 w 31"/>
                <a:gd name="T7" fmla="*/ 726 h 7"/>
                <a:gd name="T8" fmla="*/ 121 w 31"/>
                <a:gd name="T9" fmla="*/ 847 h 7"/>
                <a:gd name="T10" fmla="*/ 121 w 31"/>
                <a:gd name="T11" fmla="*/ 605 h 7"/>
                <a:gd name="T12" fmla="*/ 1694 w 31"/>
                <a:gd name="T13" fmla="*/ 242 h 7"/>
                <a:gd name="T14" fmla="*/ 3509 w 31"/>
                <a:gd name="T15" fmla="*/ 484 h 7"/>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7"/>
                <a:gd name="T26" fmla="*/ 31 w 31"/>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7">
                  <a:moveTo>
                    <a:pt x="29" y="4"/>
                  </a:moveTo>
                  <a:cubicBezTo>
                    <a:pt x="29" y="4"/>
                    <a:pt x="29" y="4"/>
                    <a:pt x="27" y="4"/>
                  </a:cubicBezTo>
                  <a:cubicBezTo>
                    <a:pt x="26" y="3"/>
                    <a:pt x="23" y="4"/>
                    <a:pt x="23" y="4"/>
                  </a:cubicBezTo>
                  <a:cubicBezTo>
                    <a:pt x="22" y="4"/>
                    <a:pt x="11" y="7"/>
                    <a:pt x="5" y="6"/>
                  </a:cubicBezTo>
                  <a:cubicBezTo>
                    <a:pt x="5" y="6"/>
                    <a:pt x="2" y="6"/>
                    <a:pt x="1" y="7"/>
                  </a:cubicBezTo>
                  <a:cubicBezTo>
                    <a:pt x="1" y="7"/>
                    <a:pt x="0" y="6"/>
                    <a:pt x="1" y="5"/>
                  </a:cubicBezTo>
                  <a:cubicBezTo>
                    <a:pt x="1" y="4"/>
                    <a:pt x="5" y="3"/>
                    <a:pt x="14" y="2"/>
                  </a:cubicBezTo>
                  <a:cubicBezTo>
                    <a:pt x="24" y="2"/>
                    <a:pt x="31" y="0"/>
                    <a:pt x="29" y="4"/>
                  </a:cubicBezTo>
                </a:path>
              </a:pathLst>
            </a:custGeom>
            <a:solidFill>
              <a:srgbClr val="DEDEDE"/>
            </a:solidFill>
            <a:ln w="0">
              <a:solidFill>
                <a:srgbClr val="25221E"/>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1" name="Freeform 242"/>
            <p:cNvSpPr>
              <a:spLocks/>
            </p:cNvSpPr>
            <p:nvPr/>
          </p:nvSpPr>
          <p:spPr bwMode="gray">
            <a:xfrm>
              <a:off x="957" y="231"/>
              <a:ext cx="44" cy="143"/>
            </a:xfrm>
            <a:custGeom>
              <a:avLst/>
              <a:gdLst>
                <a:gd name="T0" fmla="*/ 242 w 4"/>
                <a:gd name="T1" fmla="*/ 0 h 13"/>
                <a:gd name="T2" fmla="*/ 0 w 4"/>
                <a:gd name="T3" fmla="*/ 242 h 13"/>
                <a:gd name="T4" fmla="*/ 121 w 4"/>
                <a:gd name="T5" fmla="*/ 726 h 13"/>
                <a:gd name="T6" fmla="*/ 0 w 4"/>
                <a:gd name="T7" fmla="*/ 1089 h 13"/>
                <a:gd name="T8" fmla="*/ 121 w 4"/>
                <a:gd name="T9" fmla="*/ 1573 h 13"/>
                <a:gd name="T10" fmla="*/ 242 w 4"/>
                <a:gd name="T11" fmla="*/ 1452 h 13"/>
                <a:gd name="T12" fmla="*/ 242 w 4"/>
                <a:gd name="T13" fmla="*/ 0 h 13"/>
                <a:gd name="T14" fmla="*/ 0 60000 65536"/>
                <a:gd name="T15" fmla="*/ 0 60000 65536"/>
                <a:gd name="T16" fmla="*/ 0 60000 65536"/>
                <a:gd name="T17" fmla="*/ 0 60000 65536"/>
                <a:gd name="T18" fmla="*/ 0 60000 65536"/>
                <a:gd name="T19" fmla="*/ 0 60000 65536"/>
                <a:gd name="T20" fmla="*/ 0 60000 65536"/>
                <a:gd name="T21" fmla="*/ 0 w 4"/>
                <a:gd name="T22" fmla="*/ 0 h 13"/>
                <a:gd name="T23" fmla="*/ 4 w 4"/>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3">
                  <a:moveTo>
                    <a:pt x="2" y="0"/>
                  </a:moveTo>
                  <a:cubicBezTo>
                    <a:pt x="2" y="0"/>
                    <a:pt x="0" y="1"/>
                    <a:pt x="0" y="2"/>
                  </a:cubicBezTo>
                  <a:cubicBezTo>
                    <a:pt x="1" y="3"/>
                    <a:pt x="1" y="6"/>
                    <a:pt x="1" y="6"/>
                  </a:cubicBezTo>
                  <a:cubicBezTo>
                    <a:pt x="1" y="7"/>
                    <a:pt x="0" y="8"/>
                    <a:pt x="0" y="9"/>
                  </a:cubicBezTo>
                  <a:cubicBezTo>
                    <a:pt x="0" y="10"/>
                    <a:pt x="0" y="13"/>
                    <a:pt x="1" y="13"/>
                  </a:cubicBezTo>
                  <a:cubicBezTo>
                    <a:pt x="2" y="13"/>
                    <a:pt x="2" y="12"/>
                    <a:pt x="2" y="12"/>
                  </a:cubicBezTo>
                  <a:cubicBezTo>
                    <a:pt x="2" y="12"/>
                    <a:pt x="4" y="1"/>
                    <a:pt x="2" y="0"/>
                  </a:cubicBezTo>
                </a:path>
              </a:pathLst>
            </a:custGeom>
            <a:solidFill>
              <a:srgbClr val="DEDEDE"/>
            </a:solidFill>
            <a:ln w="0">
              <a:solidFill>
                <a:srgbClr val="25221E"/>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2" name="Freeform 243"/>
            <p:cNvSpPr>
              <a:spLocks/>
            </p:cNvSpPr>
            <p:nvPr/>
          </p:nvSpPr>
          <p:spPr bwMode="gray">
            <a:xfrm>
              <a:off x="627" y="253"/>
              <a:ext cx="77" cy="143"/>
            </a:xfrm>
            <a:custGeom>
              <a:avLst/>
              <a:gdLst>
                <a:gd name="T0" fmla="*/ 363 w 7"/>
                <a:gd name="T1" fmla="*/ 0 h 13"/>
                <a:gd name="T2" fmla="*/ 484 w 7"/>
                <a:gd name="T3" fmla="*/ 242 h 13"/>
                <a:gd name="T4" fmla="*/ 605 w 7"/>
                <a:gd name="T5" fmla="*/ 847 h 13"/>
                <a:gd name="T6" fmla="*/ 726 w 7"/>
                <a:gd name="T7" fmla="*/ 1089 h 13"/>
                <a:gd name="T8" fmla="*/ 726 w 7"/>
                <a:gd name="T9" fmla="*/ 1573 h 13"/>
                <a:gd name="T10" fmla="*/ 484 w 7"/>
                <a:gd name="T11" fmla="*/ 1452 h 13"/>
                <a:gd name="T12" fmla="*/ 363 w 7"/>
                <a:gd name="T13" fmla="*/ 0 h 13"/>
                <a:gd name="T14" fmla="*/ 0 60000 65536"/>
                <a:gd name="T15" fmla="*/ 0 60000 65536"/>
                <a:gd name="T16" fmla="*/ 0 60000 65536"/>
                <a:gd name="T17" fmla="*/ 0 60000 65536"/>
                <a:gd name="T18" fmla="*/ 0 60000 65536"/>
                <a:gd name="T19" fmla="*/ 0 60000 65536"/>
                <a:gd name="T20" fmla="*/ 0 60000 65536"/>
                <a:gd name="T21" fmla="*/ 0 w 7"/>
                <a:gd name="T22" fmla="*/ 0 h 13"/>
                <a:gd name="T23" fmla="*/ 7 w 7"/>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3">
                  <a:moveTo>
                    <a:pt x="3" y="0"/>
                  </a:moveTo>
                  <a:lnTo>
                    <a:pt x="4" y="2"/>
                  </a:lnTo>
                  <a:lnTo>
                    <a:pt x="5" y="7"/>
                  </a:lnTo>
                  <a:cubicBezTo>
                    <a:pt x="5" y="7"/>
                    <a:pt x="5" y="9"/>
                    <a:pt x="6" y="9"/>
                  </a:cubicBezTo>
                  <a:cubicBezTo>
                    <a:pt x="6" y="10"/>
                    <a:pt x="7" y="13"/>
                    <a:pt x="6" y="13"/>
                  </a:cubicBezTo>
                  <a:cubicBezTo>
                    <a:pt x="4" y="13"/>
                    <a:pt x="4" y="13"/>
                    <a:pt x="4" y="12"/>
                  </a:cubicBezTo>
                  <a:cubicBezTo>
                    <a:pt x="3" y="11"/>
                    <a:pt x="0" y="1"/>
                    <a:pt x="3" y="0"/>
                  </a:cubicBezTo>
                </a:path>
              </a:pathLst>
            </a:custGeom>
            <a:solidFill>
              <a:srgbClr val="DEDEDE"/>
            </a:solidFill>
            <a:ln w="0">
              <a:solidFill>
                <a:srgbClr val="25221E"/>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3" name="Freeform 244"/>
            <p:cNvSpPr>
              <a:spLocks/>
            </p:cNvSpPr>
            <p:nvPr/>
          </p:nvSpPr>
          <p:spPr bwMode="gray">
            <a:xfrm>
              <a:off x="616" y="0"/>
              <a:ext cx="407" cy="418"/>
            </a:xfrm>
            <a:custGeom>
              <a:avLst/>
              <a:gdLst>
                <a:gd name="T0" fmla="*/ 3267 w 37"/>
                <a:gd name="T1" fmla="*/ 2541 h 38"/>
                <a:gd name="T2" fmla="*/ 3872 w 37"/>
                <a:gd name="T3" fmla="*/ 2541 h 38"/>
                <a:gd name="T4" fmla="*/ 3993 w 37"/>
                <a:gd name="T5" fmla="*/ 3267 h 38"/>
                <a:gd name="T6" fmla="*/ 3993 w 37"/>
                <a:gd name="T7" fmla="*/ 4114 h 38"/>
                <a:gd name="T8" fmla="*/ 4235 w 37"/>
                <a:gd name="T9" fmla="*/ 3751 h 38"/>
                <a:gd name="T10" fmla="*/ 4356 w 37"/>
                <a:gd name="T11" fmla="*/ 3388 h 38"/>
                <a:gd name="T12" fmla="*/ 4477 w 37"/>
                <a:gd name="T13" fmla="*/ 2904 h 38"/>
                <a:gd name="T14" fmla="*/ 4356 w 37"/>
                <a:gd name="T15" fmla="*/ 2420 h 38"/>
                <a:gd name="T16" fmla="*/ 4114 w 37"/>
                <a:gd name="T17" fmla="*/ 1089 h 38"/>
                <a:gd name="T18" fmla="*/ 2057 w 37"/>
                <a:gd name="T19" fmla="*/ 121 h 38"/>
                <a:gd name="T20" fmla="*/ 605 w 37"/>
                <a:gd name="T21" fmla="*/ 726 h 38"/>
                <a:gd name="T22" fmla="*/ 121 w 37"/>
                <a:gd name="T23" fmla="*/ 2783 h 38"/>
                <a:gd name="T24" fmla="*/ 121 w 37"/>
                <a:gd name="T25" fmla="*/ 3388 h 38"/>
                <a:gd name="T26" fmla="*/ 363 w 37"/>
                <a:gd name="T27" fmla="*/ 3993 h 38"/>
                <a:gd name="T28" fmla="*/ 605 w 37"/>
                <a:gd name="T29" fmla="*/ 4356 h 38"/>
                <a:gd name="T30" fmla="*/ 484 w 37"/>
                <a:gd name="T31" fmla="*/ 3630 h 38"/>
                <a:gd name="T32" fmla="*/ 484 w 37"/>
                <a:gd name="T33" fmla="*/ 2904 h 38"/>
                <a:gd name="T34" fmla="*/ 1089 w 37"/>
                <a:gd name="T35" fmla="*/ 2783 h 38"/>
                <a:gd name="T36" fmla="*/ 3267 w 37"/>
                <a:gd name="T37" fmla="*/ 2541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
                <a:gd name="T58" fmla="*/ 0 h 38"/>
                <a:gd name="T59" fmla="*/ 37 w 37"/>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 h="38">
                  <a:moveTo>
                    <a:pt x="27" y="21"/>
                  </a:moveTo>
                  <a:cubicBezTo>
                    <a:pt x="28" y="21"/>
                    <a:pt x="32" y="19"/>
                    <a:pt x="32" y="21"/>
                  </a:cubicBezTo>
                  <a:cubicBezTo>
                    <a:pt x="33" y="24"/>
                    <a:pt x="33" y="25"/>
                    <a:pt x="33" y="27"/>
                  </a:cubicBezTo>
                  <a:cubicBezTo>
                    <a:pt x="33" y="29"/>
                    <a:pt x="32" y="35"/>
                    <a:pt x="33" y="34"/>
                  </a:cubicBezTo>
                  <a:cubicBezTo>
                    <a:pt x="33" y="34"/>
                    <a:pt x="33" y="33"/>
                    <a:pt x="35" y="31"/>
                  </a:cubicBezTo>
                  <a:cubicBezTo>
                    <a:pt x="36" y="29"/>
                    <a:pt x="36" y="28"/>
                    <a:pt x="36" y="28"/>
                  </a:cubicBezTo>
                  <a:cubicBezTo>
                    <a:pt x="36" y="28"/>
                    <a:pt x="37" y="25"/>
                    <a:pt x="37" y="24"/>
                  </a:cubicBezTo>
                  <a:cubicBezTo>
                    <a:pt x="36" y="23"/>
                    <a:pt x="36" y="21"/>
                    <a:pt x="36" y="20"/>
                  </a:cubicBezTo>
                  <a:cubicBezTo>
                    <a:pt x="36" y="19"/>
                    <a:pt x="35" y="11"/>
                    <a:pt x="34" y="9"/>
                  </a:cubicBezTo>
                  <a:cubicBezTo>
                    <a:pt x="32" y="6"/>
                    <a:pt x="29" y="0"/>
                    <a:pt x="17" y="1"/>
                  </a:cubicBezTo>
                  <a:cubicBezTo>
                    <a:pt x="17" y="1"/>
                    <a:pt x="10" y="1"/>
                    <a:pt x="5" y="6"/>
                  </a:cubicBezTo>
                  <a:cubicBezTo>
                    <a:pt x="0" y="12"/>
                    <a:pt x="1" y="21"/>
                    <a:pt x="1" y="23"/>
                  </a:cubicBezTo>
                  <a:cubicBezTo>
                    <a:pt x="1" y="23"/>
                    <a:pt x="1" y="27"/>
                    <a:pt x="1" y="28"/>
                  </a:cubicBezTo>
                  <a:cubicBezTo>
                    <a:pt x="1" y="30"/>
                    <a:pt x="2" y="33"/>
                    <a:pt x="3" y="33"/>
                  </a:cubicBezTo>
                  <a:cubicBezTo>
                    <a:pt x="4" y="34"/>
                    <a:pt x="5" y="38"/>
                    <a:pt x="5" y="36"/>
                  </a:cubicBezTo>
                  <a:cubicBezTo>
                    <a:pt x="5" y="34"/>
                    <a:pt x="4" y="31"/>
                    <a:pt x="4" y="30"/>
                  </a:cubicBezTo>
                  <a:cubicBezTo>
                    <a:pt x="4" y="30"/>
                    <a:pt x="4" y="24"/>
                    <a:pt x="4" y="24"/>
                  </a:cubicBezTo>
                  <a:cubicBezTo>
                    <a:pt x="4" y="24"/>
                    <a:pt x="3" y="22"/>
                    <a:pt x="9" y="23"/>
                  </a:cubicBezTo>
                  <a:cubicBezTo>
                    <a:pt x="15" y="24"/>
                    <a:pt x="27" y="21"/>
                    <a:pt x="27" y="21"/>
                  </a:cubicBezTo>
                </a:path>
              </a:pathLst>
            </a:custGeom>
            <a:solidFill>
              <a:srgbClr val="B8C7D2"/>
            </a:solidFill>
            <a:ln w="0">
              <a:solidFill>
                <a:srgbClr val="25221E"/>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4" name="Freeform 245"/>
            <p:cNvSpPr>
              <a:spLocks/>
            </p:cNvSpPr>
            <p:nvPr/>
          </p:nvSpPr>
          <p:spPr bwMode="gray">
            <a:xfrm>
              <a:off x="572" y="187"/>
              <a:ext cx="484" cy="341"/>
            </a:xfrm>
            <a:custGeom>
              <a:avLst/>
              <a:gdLst>
                <a:gd name="T0" fmla="*/ 5203 w 44"/>
                <a:gd name="T1" fmla="*/ 0 h 31"/>
                <a:gd name="T2" fmla="*/ 5324 w 44"/>
                <a:gd name="T3" fmla="*/ 121 h 31"/>
                <a:gd name="T4" fmla="*/ 4961 w 44"/>
                <a:gd name="T5" fmla="*/ 1210 h 31"/>
                <a:gd name="T6" fmla="*/ 4840 w 44"/>
                <a:gd name="T7" fmla="*/ 1694 h 31"/>
                <a:gd name="T8" fmla="*/ 3993 w 44"/>
                <a:gd name="T9" fmla="*/ 2662 h 31"/>
                <a:gd name="T10" fmla="*/ 3509 w 44"/>
                <a:gd name="T11" fmla="*/ 3146 h 31"/>
                <a:gd name="T12" fmla="*/ 2299 w 44"/>
                <a:gd name="T13" fmla="*/ 3267 h 31"/>
                <a:gd name="T14" fmla="*/ 1573 w 44"/>
                <a:gd name="T15" fmla="*/ 2783 h 31"/>
                <a:gd name="T16" fmla="*/ 605 w 44"/>
                <a:gd name="T17" fmla="*/ 1815 h 31"/>
                <a:gd name="T18" fmla="*/ 121 w 44"/>
                <a:gd name="T19" fmla="*/ 1089 h 31"/>
                <a:gd name="T20" fmla="*/ 0 w 44"/>
                <a:gd name="T21" fmla="*/ 847 h 31"/>
                <a:gd name="T22" fmla="*/ 0 w 44"/>
                <a:gd name="T23" fmla="*/ 726 h 31"/>
                <a:gd name="T24" fmla="*/ 242 w 44"/>
                <a:gd name="T25" fmla="*/ 847 h 31"/>
                <a:gd name="T26" fmla="*/ 605 w 44"/>
                <a:gd name="T27" fmla="*/ 1573 h 31"/>
                <a:gd name="T28" fmla="*/ 1573 w 44"/>
                <a:gd name="T29" fmla="*/ 2662 h 31"/>
                <a:gd name="T30" fmla="*/ 2178 w 44"/>
                <a:gd name="T31" fmla="*/ 3025 h 31"/>
                <a:gd name="T32" fmla="*/ 3509 w 44"/>
                <a:gd name="T33" fmla="*/ 3025 h 31"/>
                <a:gd name="T34" fmla="*/ 3751 w 44"/>
                <a:gd name="T35" fmla="*/ 2783 h 31"/>
                <a:gd name="T36" fmla="*/ 4477 w 44"/>
                <a:gd name="T37" fmla="*/ 2057 h 31"/>
                <a:gd name="T38" fmla="*/ 4840 w 44"/>
                <a:gd name="T39" fmla="*/ 1331 h 31"/>
                <a:gd name="T40" fmla="*/ 4961 w 44"/>
                <a:gd name="T41" fmla="*/ 726 h 31"/>
                <a:gd name="T42" fmla="*/ 5203 w 44"/>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
                <a:gd name="T67" fmla="*/ 0 h 31"/>
                <a:gd name="T68" fmla="*/ 44 w 44"/>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 h="31">
                  <a:moveTo>
                    <a:pt x="43" y="0"/>
                  </a:moveTo>
                  <a:lnTo>
                    <a:pt x="44" y="1"/>
                  </a:lnTo>
                  <a:cubicBezTo>
                    <a:pt x="44" y="1"/>
                    <a:pt x="41" y="9"/>
                    <a:pt x="41" y="10"/>
                  </a:cubicBezTo>
                  <a:cubicBezTo>
                    <a:pt x="41" y="11"/>
                    <a:pt x="41" y="13"/>
                    <a:pt x="40" y="14"/>
                  </a:cubicBezTo>
                  <a:cubicBezTo>
                    <a:pt x="39" y="15"/>
                    <a:pt x="34" y="22"/>
                    <a:pt x="33" y="22"/>
                  </a:cubicBezTo>
                  <a:cubicBezTo>
                    <a:pt x="33" y="23"/>
                    <a:pt x="30" y="25"/>
                    <a:pt x="29" y="26"/>
                  </a:cubicBezTo>
                  <a:cubicBezTo>
                    <a:pt x="28" y="27"/>
                    <a:pt x="24" y="31"/>
                    <a:pt x="19" y="27"/>
                  </a:cubicBezTo>
                  <a:cubicBezTo>
                    <a:pt x="19" y="27"/>
                    <a:pt x="15" y="24"/>
                    <a:pt x="13" y="23"/>
                  </a:cubicBezTo>
                  <a:cubicBezTo>
                    <a:pt x="11" y="22"/>
                    <a:pt x="7" y="17"/>
                    <a:pt x="5" y="15"/>
                  </a:cubicBezTo>
                  <a:cubicBezTo>
                    <a:pt x="3" y="12"/>
                    <a:pt x="2" y="10"/>
                    <a:pt x="1" y="9"/>
                  </a:cubicBezTo>
                  <a:cubicBezTo>
                    <a:pt x="0" y="8"/>
                    <a:pt x="0" y="7"/>
                    <a:pt x="0" y="7"/>
                  </a:cubicBezTo>
                  <a:lnTo>
                    <a:pt x="0" y="6"/>
                  </a:lnTo>
                  <a:cubicBezTo>
                    <a:pt x="0" y="6"/>
                    <a:pt x="1" y="7"/>
                    <a:pt x="2" y="7"/>
                  </a:cubicBezTo>
                  <a:cubicBezTo>
                    <a:pt x="2" y="8"/>
                    <a:pt x="4" y="12"/>
                    <a:pt x="5" y="13"/>
                  </a:cubicBezTo>
                  <a:cubicBezTo>
                    <a:pt x="5" y="14"/>
                    <a:pt x="10" y="20"/>
                    <a:pt x="13" y="22"/>
                  </a:cubicBezTo>
                  <a:cubicBezTo>
                    <a:pt x="16" y="24"/>
                    <a:pt x="17" y="25"/>
                    <a:pt x="18" y="25"/>
                  </a:cubicBezTo>
                  <a:cubicBezTo>
                    <a:pt x="22" y="26"/>
                    <a:pt x="27" y="25"/>
                    <a:pt x="29" y="25"/>
                  </a:cubicBezTo>
                  <a:cubicBezTo>
                    <a:pt x="29" y="25"/>
                    <a:pt x="31" y="24"/>
                    <a:pt x="31" y="23"/>
                  </a:cubicBezTo>
                  <a:cubicBezTo>
                    <a:pt x="31" y="23"/>
                    <a:pt x="37" y="17"/>
                    <a:pt x="37" y="17"/>
                  </a:cubicBezTo>
                  <a:cubicBezTo>
                    <a:pt x="38" y="16"/>
                    <a:pt x="40" y="12"/>
                    <a:pt x="40" y="11"/>
                  </a:cubicBezTo>
                  <a:cubicBezTo>
                    <a:pt x="40" y="10"/>
                    <a:pt x="41" y="6"/>
                    <a:pt x="41" y="6"/>
                  </a:cubicBezTo>
                  <a:cubicBezTo>
                    <a:pt x="41" y="6"/>
                    <a:pt x="43" y="0"/>
                    <a:pt x="43" y="0"/>
                  </a:cubicBezTo>
                </a:path>
              </a:pathLst>
            </a:custGeom>
            <a:solidFill>
              <a:srgbClr val="EFEFEF"/>
            </a:solidFill>
            <a:ln w="0">
              <a:solidFill>
                <a:srgbClr val="25221E"/>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5" name="Freeform 246"/>
            <p:cNvSpPr>
              <a:spLocks/>
            </p:cNvSpPr>
            <p:nvPr/>
          </p:nvSpPr>
          <p:spPr bwMode="gray">
            <a:xfrm>
              <a:off x="759" y="396"/>
              <a:ext cx="132" cy="88"/>
            </a:xfrm>
            <a:custGeom>
              <a:avLst/>
              <a:gdLst>
                <a:gd name="T0" fmla="*/ 847 w 12"/>
                <a:gd name="T1" fmla="*/ 0 h 8"/>
                <a:gd name="T2" fmla="*/ 1210 w 12"/>
                <a:gd name="T3" fmla="*/ 0 h 8"/>
                <a:gd name="T4" fmla="*/ 1452 w 12"/>
                <a:gd name="T5" fmla="*/ 0 h 8"/>
                <a:gd name="T6" fmla="*/ 1331 w 12"/>
                <a:gd name="T7" fmla="*/ 484 h 8"/>
                <a:gd name="T8" fmla="*/ 847 w 12"/>
                <a:gd name="T9" fmla="*/ 605 h 8"/>
                <a:gd name="T10" fmla="*/ 968 w 12"/>
                <a:gd name="T11" fmla="*/ 968 h 8"/>
                <a:gd name="T12" fmla="*/ 726 w 12"/>
                <a:gd name="T13" fmla="*/ 968 h 8"/>
                <a:gd name="T14" fmla="*/ 726 w 12"/>
                <a:gd name="T15" fmla="*/ 605 h 8"/>
                <a:gd name="T16" fmla="*/ 242 w 12"/>
                <a:gd name="T17" fmla="*/ 605 h 8"/>
                <a:gd name="T18" fmla="*/ 121 w 12"/>
                <a:gd name="T19" fmla="*/ 121 h 8"/>
                <a:gd name="T20" fmla="*/ 363 w 12"/>
                <a:gd name="T21" fmla="*/ 0 h 8"/>
                <a:gd name="T22" fmla="*/ 847 w 12"/>
                <a:gd name="T23" fmla="*/ 0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8"/>
                <a:gd name="T38" fmla="*/ 12 w 12"/>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8">
                  <a:moveTo>
                    <a:pt x="7" y="0"/>
                  </a:moveTo>
                  <a:cubicBezTo>
                    <a:pt x="7" y="0"/>
                    <a:pt x="9" y="0"/>
                    <a:pt x="10" y="0"/>
                  </a:cubicBezTo>
                  <a:cubicBezTo>
                    <a:pt x="10" y="0"/>
                    <a:pt x="11" y="0"/>
                    <a:pt x="12" y="0"/>
                  </a:cubicBezTo>
                  <a:cubicBezTo>
                    <a:pt x="12" y="1"/>
                    <a:pt x="12" y="3"/>
                    <a:pt x="11" y="4"/>
                  </a:cubicBezTo>
                  <a:cubicBezTo>
                    <a:pt x="9" y="5"/>
                    <a:pt x="7" y="5"/>
                    <a:pt x="7" y="5"/>
                  </a:cubicBezTo>
                  <a:lnTo>
                    <a:pt x="8" y="8"/>
                  </a:lnTo>
                  <a:lnTo>
                    <a:pt x="6" y="8"/>
                  </a:lnTo>
                  <a:lnTo>
                    <a:pt x="6" y="5"/>
                  </a:lnTo>
                  <a:cubicBezTo>
                    <a:pt x="6" y="5"/>
                    <a:pt x="3" y="5"/>
                    <a:pt x="2" y="5"/>
                  </a:cubicBezTo>
                  <a:cubicBezTo>
                    <a:pt x="1" y="4"/>
                    <a:pt x="0" y="3"/>
                    <a:pt x="1" y="1"/>
                  </a:cubicBezTo>
                  <a:cubicBezTo>
                    <a:pt x="2" y="0"/>
                    <a:pt x="3" y="0"/>
                    <a:pt x="3" y="0"/>
                  </a:cubicBezTo>
                  <a:cubicBezTo>
                    <a:pt x="4" y="0"/>
                    <a:pt x="7" y="0"/>
                    <a:pt x="7" y="0"/>
                  </a:cubicBezTo>
                </a:path>
              </a:pathLst>
            </a:custGeom>
            <a:solidFill>
              <a:srgbClr val="EFEFEF"/>
            </a:solidFill>
            <a:ln w="0">
              <a:solidFill>
                <a:srgbClr val="25221E"/>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6" name="Freeform 247"/>
            <p:cNvSpPr>
              <a:spLocks/>
            </p:cNvSpPr>
            <p:nvPr/>
          </p:nvSpPr>
          <p:spPr bwMode="gray">
            <a:xfrm>
              <a:off x="715" y="99"/>
              <a:ext cx="209" cy="44"/>
            </a:xfrm>
            <a:custGeom>
              <a:avLst/>
              <a:gdLst>
                <a:gd name="T0" fmla="*/ 1452 w 19"/>
                <a:gd name="T1" fmla="*/ 121 h 4"/>
                <a:gd name="T2" fmla="*/ 2057 w 19"/>
                <a:gd name="T3" fmla="*/ 0 h 4"/>
                <a:gd name="T4" fmla="*/ 2178 w 19"/>
                <a:gd name="T5" fmla="*/ 242 h 4"/>
                <a:gd name="T6" fmla="*/ 121 w 19"/>
                <a:gd name="T7" fmla="*/ 363 h 4"/>
                <a:gd name="T8" fmla="*/ 363 w 19"/>
                <a:gd name="T9" fmla="*/ 242 h 4"/>
                <a:gd name="T10" fmla="*/ 1452 w 19"/>
                <a:gd name="T11" fmla="*/ 121 h 4"/>
                <a:gd name="T12" fmla="*/ 0 60000 65536"/>
                <a:gd name="T13" fmla="*/ 0 60000 65536"/>
                <a:gd name="T14" fmla="*/ 0 60000 65536"/>
                <a:gd name="T15" fmla="*/ 0 60000 65536"/>
                <a:gd name="T16" fmla="*/ 0 60000 65536"/>
                <a:gd name="T17" fmla="*/ 0 60000 65536"/>
                <a:gd name="T18" fmla="*/ 0 w 19"/>
                <a:gd name="T19" fmla="*/ 0 h 4"/>
                <a:gd name="T20" fmla="*/ 19 w 19"/>
                <a:gd name="T21" fmla="*/ 4 h 4"/>
              </a:gdLst>
              <a:ahLst/>
              <a:cxnLst>
                <a:cxn ang="T12">
                  <a:pos x="T0" y="T1"/>
                </a:cxn>
                <a:cxn ang="T13">
                  <a:pos x="T2" y="T3"/>
                </a:cxn>
                <a:cxn ang="T14">
                  <a:pos x="T4" y="T5"/>
                </a:cxn>
                <a:cxn ang="T15">
                  <a:pos x="T6" y="T7"/>
                </a:cxn>
                <a:cxn ang="T16">
                  <a:pos x="T8" y="T9"/>
                </a:cxn>
                <a:cxn ang="T17">
                  <a:pos x="T10" y="T11"/>
                </a:cxn>
              </a:cxnLst>
              <a:rect l="T18" t="T19" r="T20" b="T21"/>
              <a:pathLst>
                <a:path w="19" h="4">
                  <a:moveTo>
                    <a:pt x="12" y="1"/>
                  </a:moveTo>
                  <a:cubicBezTo>
                    <a:pt x="13" y="1"/>
                    <a:pt x="16" y="1"/>
                    <a:pt x="17" y="0"/>
                  </a:cubicBezTo>
                  <a:cubicBezTo>
                    <a:pt x="17" y="0"/>
                    <a:pt x="19" y="1"/>
                    <a:pt x="18" y="2"/>
                  </a:cubicBezTo>
                  <a:cubicBezTo>
                    <a:pt x="16" y="3"/>
                    <a:pt x="3" y="4"/>
                    <a:pt x="1" y="3"/>
                  </a:cubicBezTo>
                  <a:cubicBezTo>
                    <a:pt x="0" y="2"/>
                    <a:pt x="2" y="2"/>
                    <a:pt x="3" y="2"/>
                  </a:cubicBezTo>
                  <a:cubicBezTo>
                    <a:pt x="5" y="2"/>
                    <a:pt x="12" y="1"/>
                    <a:pt x="12" y="1"/>
                  </a:cubicBezTo>
                </a:path>
              </a:pathLst>
            </a:custGeom>
            <a:solidFill>
              <a:srgbClr val="CAD5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7" name="Freeform 248"/>
            <p:cNvSpPr>
              <a:spLocks/>
            </p:cNvSpPr>
            <p:nvPr/>
          </p:nvSpPr>
          <p:spPr bwMode="gray">
            <a:xfrm>
              <a:off x="770" y="11"/>
              <a:ext cx="66" cy="242"/>
            </a:xfrm>
            <a:custGeom>
              <a:avLst/>
              <a:gdLst>
                <a:gd name="T0" fmla="*/ 605 w 6"/>
                <a:gd name="T1" fmla="*/ 0 h 22"/>
                <a:gd name="T2" fmla="*/ 0 w 6"/>
                <a:gd name="T3" fmla="*/ 0 h 22"/>
                <a:gd name="T4" fmla="*/ 242 w 6"/>
                <a:gd name="T5" fmla="*/ 2662 h 22"/>
                <a:gd name="T6" fmla="*/ 726 w 6"/>
                <a:gd name="T7" fmla="*/ 2541 h 22"/>
                <a:gd name="T8" fmla="*/ 605 w 6"/>
                <a:gd name="T9" fmla="*/ 0 h 22"/>
                <a:gd name="T10" fmla="*/ 0 60000 65536"/>
                <a:gd name="T11" fmla="*/ 0 60000 65536"/>
                <a:gd name="T12" fmla="*/ 0 60000 65536"/>
                <a:gd name="T13" fmla="*/ 0 60000 65536"/>
                <a:gd name="T14" fmla="*/ 0 60000 65536"/>
                <a:gd name="T15" fmla="*/ 0 w 6"/>
                <a:gd name="T16" fmla="*/ 0 h 22"/>
                <a:gd name="T17" fmla="*/ 6 w 6"/>
                <a:gd name="T18" fmla="*/ 22 h 22"/>
              </a:gdLst>
              <a:ahLst/>
              <a:cxnLst>
                <a:cxn ang="T10">
                  <a:pos x="T0" y="T1"/>
                </a:cxn>
                <a:cxn ang="T11">
                  <a:pos x="T2" y="T3"/>
                </a:cxn>
                <a:cxn ang="T12">
                  <a:pos x="T4" y="T5"/>
                </a:cxn>
                <a:cxn ang="T13">
                  <a:pos x="T6" y="T7"/>
                </a:cxn>
                <a:cxn ang="T14">
                  <a:pos x="T8" y="T9"/>
                </a:cxn>
              </a:cxnLst>
              <a:rect l="T15" t="T16" r="T17" b="T18"/>
              <a:pathLst>
                <a:path w="6" h="22">
                  <a:moveTo>
                    <a:pt x="5" y="0"/>
                  </a:moveTo>
                  <a:cubicBezTo>
                    <a:pt x="5" y="0"/>
                    <a:pt x="2" y="0"/>
                    <a:pt x="0" y="0"/>
                  </a:cubicBezTo>
                  <a:cubicBezTo>
                    <a:pt x="0" y="0"/>
                    <a:pt x="1" y="20"/>
                    <a:pt x="2" y="22"/>
                  </a:cubicBezTo>
                  <a:lnTo>
                    <a:pt x="6" y="21"/>
                  </a:lnTo>
                  <a:lnTo>
                    <a:pt x="5" y="0"/>
                  </a:lnTo>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8" name="Freeform 249"/>
            <p:cNvSpPr>
              <a:spLocks/>
            </p:cNvSpPr>
            <p:nvPr/>
          </p:nvSpPr>
          <p:spPr bwMode="gray">
            <a:xfrm>
              <a:off x="781" y="110"/>
              <a:ext cx="44" cy="33"/>
            </a:xfrm>
            <a:custGeom>
              <a:avLst/>
              <a:gdLst>
                <a:gd name="T0" fmla="*/ 484 w 4"/>
                <a:gd name="T1" fmla="*/ 0 h 3"/>
                <a:gd name="T2" fmla="*/ 0 w 4"/>
                <a:gd name="T3" fmla="*/ 121 h 3"/>
                <a:gd name="T4" fmla="*/ 0 w 4"/>
                <a:gd name="T5" fmla="*/ 363 h 3"/>
                <a:gd name="T6" fmla="*/ 484 w 4"/>
                <a:gd name="T7" fmla="*/ 242 h 3"/>
                <a:gd name="T8" fmla="*/ 484 w 4"/>
                <a:gd name="T9" fmla="*/ 0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4" y="0"/>
                  </a:moveTo>
                  <a:lnTo>
                    <a:pt x="0" y="1"/>
                  </a:lnTo>
                  <a:lnTo>
                    <a:pt x="0" y="3"/>
                  </a:lnTo>
                  <a:lnTo>
                    <a:pt x="4" y="2"/>
                  </a:lnTo>
                  <a:lnTo>
                    <a:pt x="4" y="0"/>
                  </a:lnTo>
                </a:path>
              </a:pathLst>
            </a:custGeom>
            <a:solidFill>
              <a:srgbClr val="FDFC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9" name="Freeform 250"/>
            <p:cNvSpPr>
              <a:spLocks/>
            </p:cNvSpPr>
            <p:nvPr/>
          </p:nvSpPr>
          <p:spPr bwMode="gray">
            <a:xfrm>
              <a:off x="814" y="11"/>
              <a:ext cx="44" cy="231"/>
            </a:xfrm>
            <a:custGeom>
              <a:avLst/>
              <a:gdLst>
                <a:gd name="T0" fmla="*/ 363 w 4"/>
                <a:gd name="T1" fmla="*/ 0 h 21"/>
                <a:gd name="T2" fmla="*/ 484 w 4"/>
                <a:gd name="T3" fmla="*/ 2541 h 21"/>
                <a:gd name="T4" fmla="*/ 121 w 4"/>
                <a:gd name="T5" fmla="*/ 2541 h 21"/>
                <a:gd name="T6" fmla="*/ 0 w 4"/>
                <a:gd name="T7" fmla="*/ 0 h 21"/>
                <a:gd name="T8" fmla="*/ 363 w 4"/>
                <a:gd name="T9" fmla="*/ 0 h 21"/>
                <a:gd name="T10" fmla="*/ 0 60000 65536"/>
                <a:gd name="T11" fmla="*/ 0 60000 65536"/>
                <a:gd name="T12" fmla="*/ 0 60000 65536"/>
                <a:gd name="T13" fmla="*/ 0 60000 65536"/>
                <a:gd name="T14" fmla="*/ 0 60000 65536"/>
                <a:gd name="T15" fmla="*/ 0 w 4"/>
                <a:gd name="T16" fmla="*/ 0 h 21"/>
                <a:gd name="T17" fmla="*/ 4 w 4"/>
                <a:gd name="T18" fmla="*/ 21 h 21"/>
              </a:gdLst>
              <a:ahLst/>
              <a:cxnLst>
                <a:cxn ang="T10">
                  <a:pos x="T0" y="T1"/>
                </a:cxn>
                <a:cxn ang="T11">
                  <a:pos x="T2" y="T3"/>
                </a:cxn>
                <a:cxn ang="T12">
                  <a:pos x="T4" y="T5"/>
                </a:cxn>
                <a:cxn ang="T13">
                  <a:pos x="T6" y="T7"/>
                </a:cxn>
                <a:cxn ang="T14">
                  <a:pos x="T8" y="T9"/>
                </a:cxn>
              </a:cxnLst>
              <a:rect l="T15" t="T16" r="T17" b="T18"/>
              <a:pathLst>
                <a:path w="4" h="21">
                  <a:moveTo>
                    <a:pt x="3" y="0"/>
                  </a:moveTo>
                  <a:cubicBezTo>
                    <a:pt x="3" y="0"/>
                    <a:pt x="3" y="2"/>
                    <a:pt x="4" y="21"/>
                  </a:cubicBezTo>
                  <a:lnTo>
                    <a:pt x="1" y="21"/>
                  </a:lnTo>
                  <a:cubicBezTo>
                    <a:pt x="1" y="21"/>
                    <a:pt x="0" y="3"/>
                    <a:pt x="0" y="0"/>
                  </a:cubicBezTo>
                  <a:lnTo>
                    <a:pt x="3" y="0"/>
                  </a:lnTo>
                </a:path>
              </a:pathLst>
            </a:custGeom>
            <a:solidFill>
              <a:srgbClr val="0054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0" name="Freeform 251"/>
            <p:cNvSpPr>
              <a:spLocks/>
            </p:cNvSpPr>
            <p:nvPr/>
          </p:nvSpPr>
          <p:spPr bwMode="gray">
            <a:xfrm>
              <a:off x="748" y="11"/>
              <a:ext cx="44" cy="242"/>
            </a:xfrm>
            <a:custGeom>
              <a:avLst/>
              <a:gdLst>
                <a:gd name="T0" fmla="*/ 363 w 4"/>
                <a:gd name="T1" fmla="*/ 0 h 22"/>
                <a:gd name="T2" fmla="*/ 363 w 4"/>
                <a:gd name="T3" fmla="*/ 1210 h 22"/>
                <a:gd name="T4" fmla="*/ 484 w 4"/>
                <a:gd name="T5" fmla="*/ 2662 h 22"/>
                <a:gd name="T6" fmla="*/ 121 w 4"/>
                <a:gd name="T7" fmla="*/ 2662 h 22"/>
                <a:gd name="T8" fmla="*/ 0 w 4"/>
                <a:gd name="T9" fmla="*/ 1089 h 22"/>
                <a:gd name="T10" fmla="*/ 0 w 4"/>
                <a:gd name="T11" fmla="*/ 121 h 22"/>
                <a:gd name="T12" fmla="*/ 363 w 4"/>
                <a:gd name="T13" fmla="*/ 0 h 22"/>
                <a:gd name="T14" fmla="*/ 0 60000 65536"/>
                <a:gd name="T15" fmla="*/ 0 60000 65536"/>
                <a:gd name="T16" fmla="*/ 0 60000 65536"/>
                <a:gd name="T17" fmla="*/ 0 60000 65536"/>
                <a:gd name="T18" fmla="*/ 0 60000 65536"/>
                <a:gd name="T19" fmla="*/ 0 60000 65536"/>
                <a:gd name="T20" fmla="*/ 0 60000 65536"/>
                <a:gd name="T21" fmla="*/ 0 w 4"/>
                <a:gd name="T22" fmla="*/ 0 h 22"/>
                <a:gd name="T23" fmla="*/ 4 w 4"/>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2">
                  <a:moveTo>
                    <a:pt x="3" y="0"/>
                  </a:moveTo>
                  <a:cubicBezTo>
                    <a:pt x="3" y="0"/>
                    <a:pt x="3" y="7"/>
                    <a:pt x="3" y="10"/>
                  </a:cubicBezTo>
                  <a:cubicBezTo>
                    <a:pt x="3" y="13"/>
                    <a:pt x="4" y="22"/>
                    <a:pt x="4" y="22"/>
                  </a:cubicBezTo>
                  <a:lnTo>
                    <a:pt x="1" y="22"/>
                  </a:lnTo>
                  <a:cubicBezTo>
                    <a:pt x="1" y="22"/>
                    <a:pt x="0" y="12"/>
                    <a:pt x="0" y="9"/>
                  </a:cubicBezTo>
                  <a:cubicBezTo>
                    <a:pt x="0" y="8"/>
                    <a:pt x="0" y="1"/>
                    <a:pt x="0" y="1"/>
                  </a:cubicBezTo>
                  <a:cubicBezTo>
                    <a:pt x="0" y="1"/>
                    <a:pt x="3" y="0"/>
                    <a:pt x="3" y="0"/>
                  </a:cubicBezTo>
                </a:path>
              </a:pathLst>
            </a:custGeom>
            <a:solidFill>
              <a:srgbClr val="0054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1" name="Rectangle 252"/>
            <p:cNvSpPr>
              <a:spLocks noChangeArrowheads="1"/>
            </p:cNvSpPr>
            <p:nvPr/>
          </p:nvSpPr>
          <p:spPr bwMode="gray">
            <a:xfrm>
              <a:off x="814" y="110"/>
              <a:ext cx="44" cy="22"/>
            </a:xfrm>
            <a:prstGeom prst="rect">
              <a:avLst/>
            </a:prstGeom>
            <a:solidFill>
              <a:srgbClr val="005A9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2" name="Rectangle 253"/>
            <p:cNvSpPr>
              <a:spLocks noChangeArrowheads="1"/>
            </p:cNvSpPr>
            <p:nvPr/>
          </p:nvSpPr>
          <p:spPr bwMode="gray">
            <a:xfrm>
              <a:off x="748" y="121"/>
              <a:ext cx="33" cy="11"/>
            </a:xfrm>
            <a:prstGeom prst="rect">
              <a:avLst/>
            </a:prstGeom>
            <a:solidFill>
              <a:srgbClr val="005A9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3" name="Freeform 254"/>
            <p:cNvSpPr>
              <a:spLocks/>
            </p:cNvSpPr>
            <p:nvPr/>
          </p:nvSpPr>
          <p:spPr bwMode="gray">
            <a:xfrm>
              <a:off x="649" y="165"/>
              <a:ext cx="44" cy="77"/>
            </a:xfrm>
            <a:custGeom>
              <a:avLst/>
              <a:gdLst>
                <a:gd name="T0" fmla="*/ 484 w 4"/>
                <a:gd name="T1" fmla="*/ 726 h 7"/>
                <a:gd name="T2" fmla="*/ 121 w 4"/>
                <a:gd name="T3" fmla="*/ 484 h 7"/>
                <a:gd name="T4" fmla="*/ 0 w 4"/>
                <a:gd name="T5" fmla="*/ 121 h 7"/>
                <a:gd name="T6" fmla="*/ 0 w 4"/>
                <a:gd name="T7" fmla="*/ 726 h 7"/>
                <a:gd name="T8" fmla="*/ 484 w 4"/>
                <a:gd name="T9" fmla="*/ 726 h 7"/>
                <a:gd name="T10" fmla="*/ 0 60000 65536"/>
                <a:gd name="T11" fmla="*/ 0 60000 65536"/>
                <a:gd name="T12" fmla="*/ 0 60000 65536"/>
                <a:gd name="T13" fmla="*/ 0 60000 65536"/>
                <a:gd name="T14" fmla="*/ 0 60000 65536"/>
                <a:gd name="T15" fmla="*/ 0 w 4"/>
                <a:gd name="T16" fmla="*/ 0 h 7"/>
                <a:gd name="T17" fmla="*/ 4 w 4"/>
                <a:gd name="T18" fmla="*/ 7 h 7"/>
              </a:gdLst>
              <a:ahLst/>
              <a:cxnLst>
                <a:cxn ang="T10">
                  <a:pos x="T0" y="T1"/>
                </a:cxn>
                <a:cxn ang="T11">
                  <a:pos x="T2" y="T3"/>
                </a:cxn>
                <a:cxn ang="T12">
                  <a:pos x="T4" y="T5"/>
                </a:cxn>
                <a:cxn ang="T13">
                  <a:pos x="T6" y="T7"/>
                </a:cxn>
                <a:cxn ang="T14">
                  <a:pos x="T8" y="T9"/>
                </a:cxn>
              </a:cxnLst>
              <a:rect l="T15" t="T16" r="T17" b="T18"/>
              <a:pathLst>
                <a:path w="4" h="7">
                  <a:moveTo>
                    <a:pt x="4" y="6"/>
                  </a:moveTo>
                  <a:cubicBezTo>
                    <a:pt x="4" y="6"/>
                    <a:pt x="1" y="6"/>
                    <a:pt x="1" y="4"/>
                  </a:cubicBezTo>
                  <a:cubicBezTo>
                    <a:pt x="0" y="2"/>
                    <a:pt x="0" y="0"/>
                    <a:pt x="0" y="1"/>
                  </a:cubicBezTo>
                  <a:cubicBezTo>
                    <a:pt x="0" y="2"/>
                    <a:pt x="0" y="5"/>
                    <a:pt x="0" y="6"/>
                  </a:cubicBezTo>
                  <a:cubicBezTo>
                    <a:pt x="1" y="7"/>
                    <a:pt x="4" y="7"/>
                    <a:pt x="4" y="6"/>
                  </a:cubicBezTo>
                </a:path>
              </a:pathLst>
            </a:custGeom>
            <a:solidFill>
              <a:srgbClr val="A6B8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4" name="Freeform 255"/>
            <p:cNvSpPr>
              <a:spLocks/>
            </p:cNvSpPr>
            <p:nvPr/>
          </p:nvSpPr>
          <p:spPr bwMode="gray">
            <a:xfrm>
              <a:off x="759" y="220"/>
              <a:ext cx="110" cy="33"/>
            </a:xfrm>
            <a:custGeom>
              <a:avLst/>
              <a:gdLst>
                <a:gd name="T0" fmla="*/ 1210 w 10"/>
                <a:gd name="T1" fmla="*/ 242 h 3"/>
                <a:gd name="T2" fmla="*/ 1210 w 10"/>
                <a:gd name="T3" fmla="*/ 0 h 3"/>
                <a:gd name="T4" fmla="*/ 0 w 10"/>
                <a:gd name="T5" fmla="*/ 121 h 3"/>
                <a:gd name="T6" fmla="*/ 0 w 10"/>
                <a:gd name="T7" fmla="*/ 363 h 3"/>
                <a:gd name="T8" fmla="*/ 1210 w 10"/>
                <a:gd name="T9" fmla="*/ 242 h 3"/>
                <a:gd name="T10" fmla="*/ 0 60000 65536"/>
                <a:gd name="T11" fmla="*/ 0 60000 65536"/>
                <a:gd name="T12" fmla="*/ 0 60000 65536"/>
                <a:gd name="T13" fmla="*/ 0 60000 65536"/>
                <a:gd name="T14" fmla="*/ 0 60000 65536"/>
                <a:gd name="T15" fmla="*/ 0 w 10"/>
                <a:gd name="T16" fmla="*/ 0 h 3"/>
                <a:gd name="T17" fmla="*/ 10 w 10"/>
                <a:gd name="T18" fmla="*/ 3 h 3"/>
              </a:gdLst>
              <a:ahLst/>
              <a:cxnLst>
                <a:cxn ang="T10">
                  <a:pos x="T0" y="T1"/>
                </a:cxn>
                <a:cxn ang="T11">
                  <a:pos x="T2" y="T3"/>
                </a:cxn>
                <a:cxn ang="T12">
                  <a:pos x="T4" y="T5"/>
                </a:cxn>
                <a:cxn ang="T13">
                  <a:pos x="T6" y="T7"/>
                </a:cxn>
                <a:cxn ang="T14">
                  <a:pos x="T8" y="T9"/>
                </a:cxn>
              </a:cxnLst>
              <a:rect l="T15" t="T16" r="T17" b="T18"/>
              <a:pathLst>
                <a:path w="10" h="3">
                  <a:moveTo>
                    <a:pt x="10" y="2"/>
                  </a:moveTo>
                  <a:lnTo>
                    <a:pt x="10" y="0"/>
                  </a:lnTo>
                  <a:cubicBezTo>
                    <a:pt x="10" y="0"/>
                    <a:pt x="4" y="1"/>
                    <a:pt x="0" y="1"/>
                  </a:cubicBezTo>
                  <a:lnTo>
                    <a:pt x="0" y="3"/>
                  </a:lnTo>
                  <a:cubicBezTo>
                    <a:pt x="0" y="3"/>
                    <a:pt x="5" y="3"/>
                    <a:pt x="10" y="2"/>
                  </a:cubicBezTo>
                </a:path>
              </a:pathLst>
            </a:custGeom>
            <a:solidFill>
              <a:srgbClr val="E4EAEE"/>
            </a:solidFill>
            <a:ln w="0">
              <a:solidFill>
                <a:srgbClr val="25221E"/>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5" name="Freeform 256"/>
            <p:cNvSpPr>
              <a:spLocks/>
            </p:cNvSpPr>
            <p:nvPr/>
          </p:nvSpPr>
          <p:spPr bwMode="gray">
            <a:xfrm>
              <a:off x="814" y="209"/>
              <a:ext cx="143" cy="55"/>
            </a:xfrm>
            <a:custGeom>
              <a:avLst/>
              <a:gdLst>
                <a:gd name="T0" fmla="*/ 132 w 143"/>
                <a:gd name="T1" fmla="*/ 0 h 55"/>
                <a:gd name="T2" fmla="*/ 132 w 143"/>
                <a:gd name="T3" fmla="*/ 0 h 55"/>
                <a:gd name="T4" fmla="*/ 110 w 143"/>
                <a:gd name="T5" fmla="*/ 0 h 55"/>
                <a:gd name="T6" fmla="*/ 88 w 143"/>
                <a:gd name="T7" fmla="*/ 11 h 55"/>
                <a:gd name="T8" fmla="*/ 77 w 143"/>
                <a:gd name="T9" fmla="*/ 11 h 55"/>
                <a:gd name="T10" fmla="*/ 55 w 143"/>
                <a:gd name="T11" fmla="*/ 11 h 55"/>
                <a:gd name="T12" fmla="*/ 33 w 143"/>
                <a:gd name="T13" fmla="*/ 22 h 55"/>
                <a:gd name="T14" fmla="*/ 22 w 143"/>
                <a:gd name="T15" fmla="*/ 22 h 55"/>
                <a:gd name="T16" fmla="*/ 11 w 143"/>
                <a:gd name="T17" fmla="*/ 22 h 55"/>
                <a:gd name="T18" fmla="*/ 0 w 143"/>
                <a:gd name="T19" fmla="*/ 22 h 55"/>
                <a:gd name="T20" fmla="*/ 0 w 143"/>
                <a:gd name="T21" fmla="*/ 55 h 55"/>
                <a:gd name="T22" fmla="*/ 11 w 143"/>
                <a:gd name="T23" fmla="*/ 44 h 55"/>
                <a:gd name="T24" fmla="*/ 22 w 143"/>
                <a:gd name="T25" fmla="*/ 44 h 55"/>
                <a:gd name="T26" fmla="*/ 44 w 143"/>
                <a:gd name="T27" fmla="*/ 44 h 55"/>
                <a:gd name="T28" fmla="*/ 55 w 143"/>
                <a:gd name="T29" fmla="*/ 44 h 55"/>
                <a:gd name="T30" fmla="*/ 77 w 143"/>
                <a:gd name="T31" fmla="*/ 44 h 55"/>
                <a:gd name="T32" fmla="*/ 99 w 143"/>
                <a:gd name="T33" fmla="*/ 33 h 55"/>
                <a:gd name="T34" fmla="*/ 121 w 143"/>
                <a:gd name="T35" fmla="*/ 33 h 55"/>
                <a:gd name="T36" fmla="*/ 132 w 143"/>
                <a:gd name="T37" fmla="*/ 22 h 55"/>
                <a:gd name="T38" fmla="*/ 143 w 143"/>
                <a:gd name="T39" fmla="*/ 22 h 55"/>
                <a:gd name="T40" fmla="*/ 132 w 143"/>
                <a:gd name="T41" fmla="*/ 0 h 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3"/>
                <a:gd name="T64" fmla="*/ 0 h 55"/>
                <a:gd name="T65" fmla="*/ 143 w 143"/>
                <a:gd name="T66" fmla="*/ 55 h 5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3" h="55">
                  <a:moveTo>
                    <a:pt x="132" y="0"/>
                  </a:moveTo>
                  <a:lnTo>
                    <a:pt x="132" y="0"/>
                  </a:lnTo>
                  <a:lnTo>
                    <a:pt x="110" y="0"/>
                  </a:lnTo>
                  <a:lnTo>
                    <a:pt x="88" y="11"/>
                  </a:lnTo>
                  <a:lnTo>
                    <a:pt x="77" y="11"/>
                  </a:lnTo>
                  <a:lnTo>
                    <a:pt x="55" y="11"/>
                  </a:lnTo>
                  <a:lnTo>
                    <a:pt x="33" y="22"/>
                  </a:lnTo>
                  <a:lnTo>
                    <a:pt x="22" y="22"/>
                  </a:lnTo>
                  <a:lnTo>
                    <a:pt x="11" y="22"/>
                  </a:lnTo>
                  <a:lnTo>
                    <a:pt x="0" y="22"/>
                  </a:lnTo>
                  <a:lnTo>
                    <a:pt x="0" y="55"/>
                  </a:lnTo>
                  <a:lnTo>
                    <a:pt x="11" y="44"/>
                  </a:lnTo>
                  <a:lnTo>
                    <a:pt x="22" y="44"/>
                  </a:lnTo>
                  <a:lnTo>
                    <a:pt x="44" y="44"/>
                  </a:lnTo>
                  <a:lnTo>
                    <a:pt x="55" y="44"/>
                  </a:lnTo>
                  <a:lnTo>
                    <a:pt x="77" y="44"/>
                  </a:lnTo>
                  <a:lnTo>
                    <a:pt x="99" y="33"/>
                  </a:lnTo>
                  <a:lnTo>
                    <a:pt x="121" y="33"/>
                  </a:lnTo>
                  <a:lnTo>
                    <a:pt x="132" y="22"/>
                  </a:lnTo>
                  <a:lnTo>
                    <a:pt x="143" y="22"/>
                  </a:lnTo>
                  <a:lnTo>
                    <a:pt x="132" y="0"/>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6" name="Freeform 257"/>
            <p:cNvSpPr>
              <a:spLocks/>
            </p:cNvSpPr>
            <p:nvPr/>
          </p:nvSpPr>
          <p:spPr bwMode="gray">
            <a:xfrm>
              <a:off x="946" y="198"/>
              <a:ext cx="44" cy="33"/>
            </a:xfrm>
            <a:custGeom>
              <a:avLst/>
              <a:gdLst>
                <a:gd name="T0" fmla="*/ 44 w 44"/>
                <a:gd name="T1" fmla="*/ 11 h 33"/>
                <a:gd name="T2" fmla="*/ 44 w 44"/>
                <a:gd name="T3" fmla="*/ 11 h 33"/>
                <a:gd name="T4" fmla="*/ 33 w 44"/>
                <a:gd name="T5" fmla="*/ 0 h 33"/>
                <a:gd name="T6" fmla="*/ 22 w 44"/>
                <a:gd name="T7" fmla="*/ 0 h 33"/>
                <a:gd name="T8" fmla="*/ 22 w 44"/>
                <a:gd name="T9" fmla="*/ 0 h 33"/>
                <a:gd name="T10" fmla="*/ 11 w 44"/>
                <a:gd name="T11" fmla="*/ 0 h 33"/>
                <a:gd name="T12" fmla="*/ 11 w 44"/>
                <a:gd name="T13" fmla="*/ 11 h 33"/>
                <a:gd name="T14" fmla="*/ 0 w 44"/>
                <a:gd name="T15" fmla="*/ 11 h 33"/>
                <a:gd name="T16" fmla="*/ 0 w 44"/>
                <a:gd name="T17" fmla="*/ 11 h 33"/>
                <a:gd name="T18" fmla="*/ 0 w 44"/>
                <a:gd name="T19" fmla="*/ 11 h 33"/>
                <a:gd name="T20" fmla="*/ 11 w 44"/>
                <a:gd name="T21" fmla="*/ 33 h 33"/>
                <a:gd name="T22" fmla="*/ 11 w 44"/>
                <a:gd name="T23" fmla="*/ 33 h 33"/>
                <a:gd name="T24" fmla="*/ 11 w 44"/>
                <a:gd name="T25" fmla="*/ 33 h 33"/>
                <a:gd name="T26" fmla="*/ 11 w 44"/>
                <a:gd name="T27" fmla="*/ 33 h 33"/>
                <a:gd name="T28" fmla="*/ 22 w 44"/>
                <a:gd name="T29" fmla="*/ 33 h 33"/>
                <a:gd name="T30" fmla="*/ 22 w 44"/>
                <a:gd name="T31" fmla="*/ 33 h 33"/>
                <a:gd name="T32" fmla="*/ 33 w 44"/>
                <a:gd name="T33" fmla="*/ 33 h 33"/>
                <a:gd name="T34" fmla="*/ 33 w 44"/>
                <a:gd name="T35" fmla="*/ 33 h 33"/>
                <a:gd name="T36" fmla="*/ 22 w 44"/>
                <a:gd name="T37" fmla="*/ 22 h 33"/>
                <a:gd name="T38" fmla="*/ 22 w 44"/>
                <a:gd name="T39" fmla="*/ 22 h 33"/>
                <a:gd name="T40" fmla="*/ 44 w 44"/>
                <a:gd name="T41" fmla="*/ 11 h 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33"/>
                <a:gd name="T65" fmla="*/ 44 w 44"/>
                <a:gd name="T66" fmla="*/ 33 h 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33">
                  <a:moveTo>
                    <a:pt x="44" y="11"/>
                  </a:moveTo>
                  <a:lnTo>
                    <a:pt x="44" y="11"/>
                  </a:lnTo>
                  <a:lnTo>
                    <a:pt x="33" y="0"/>
                  </a:lnTo>
                  <a:lnTo>
                    <a:pt x="22" y="0"/>
                  </a:lnTo>
                  <a:lnTo>
                    <a:pt x="11" y="0"/>
                  </a:lnTo>
                  <a:lnTo>
                    <a:pt x="11" y="11"/>
                  </a:lnTo>
                  <a:lnTo>
                    <a:pt x="0" y="11"/>
                  </a:lnTo>
                  <a:lnTo>
                    <a:pt x="11" y="33"/>
                  </a:lnTo>
                  <a:lnTo>
                    <a:pt x="22" y="33"/>
                  </a:lnTo>
                  <a:lnTo>
                    <a:pt x="33" y="33"/>
                  </a:lnTo>
                  <a:lnTo>
                    <a:pt x="22" y="22"/>
                  </a:lnTo>
                  <a:lnTo>
                    <a:pt x="44" y="11"/>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7" name="Freeform 258"/>
            <p:cNvSpPr>
              <a:spLocks/>
            </p:cNvSpPr>
            <p:nvPr/>
          </p:nvSpPr>
          <p:spPr bwMode="gray">
            <a:xfrm>
              <a:off x="968" y="209"/>
              <a:ext cx="33" cy="110"/>
            </a:xfrm>
            <a:custGeom>
              <a:avLst/>
              <a:gdLst>
                <a:gd name="T0" fmla="*/ 33 w 33"/>
                <a:gd name="T1" fmla="*/ 110 h 110"/>
                <a:gd name="T2" fmla="*/ 33 w 33"/>
                <a:gd name="T3" fmla="*/ 110 h 110"/>
                <a:gd name="T4" fmla="*/ 33 w 33"/>
                <a:gd name="T5" fmla="*/ 99 h 110"/>
                <a:gd name="T6" fmla="*/ 33 w 33"/>
                <a:gd name="T7" fmla="*/ 77 h 110"/>
                <a:gd name="T8" fmla="*/ 33 w 33"/>
                <a:gd name="T9" fmla="*/ 66 h 110"/>
                <a:gd name="T10" fmla="*/ 33 w 33"/>
                <a:gd name="T11" fmla="*/ 44 h 110"/>
                <a:gd name="T12" fmla="*/ 33 w 33"/>
                <a:gd name="T13" fmla="*/ 33 h 110"/>
                <a:gd name="T14" fmla="*/ 33 w 33"/>
                <a:gd name="T15" fmla="*/ 22 h 110"/>
                <a:gd name="T16" fmla="*/ 22 w 33"/>
                <a:gd name="T17" fmla="*/ 11 h 110"/>
                <a:gd name="T18" fmla="*/ 22 w 33"/>
                <a:gd name="T19" fmla="*/ 0 h 110"/>
                <a:gd name="T20" fmla="*/ 0 w 33"/>
                <a:gd name="T21" fmla="*/ 11 h 110"/>
                <a:gd name="T22" fmla="*/ 0 w 33"/>
                <a:gd name="T23" fmla="*/ 11 h 110"/>
                <a:gd name="T24" fmla="*/ 0 w 33"/>
                <a:gd name="T25" fmla="*/ 22 h 110"/>
                <a:gd name="T26" fmla="*/ 0 w 33"/>
                <a:gd name="T27" fmla="*/ 33 h 110"/>
                <a:gd name="T28" fmla="*/ 0 w 33"/>
                <a:gd name="T29" fmla="*/ 44 h 110"/>
                <a:gd name="T30" fmla="*/ 11 w 33"/>
                <a:gd name="T31" fmla="*/ 66 h 110"/>
                <a:gd name="T32" fmla="*/ 11 w 33"/>
                <a:gd name="T33" fmla="*/ 77 h 110"/>
                <a:gd name="T34" fmla="*/ 11 w 33"/>
                <a:gd name="T35" fmla="*/ 99 h 110"/>
                <a:gd name="T36" fmla="*/ 11 w 33"/>
                <a:gd name="T37" fmla="*/ 110 h 110"/>
                <a:gd name="T38" fmla="*/ 11 w 33"/>
                <a:gd name="T39" fmla="*/ 110 h 110"/>
                <a:gd name="T40" fmla="*/ 33 w 33"/>
                <a:gd name="T41" fmla="*/ 110 h 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
                <a:gd name="T64" fmla="*/ 0 h 110"/>
                <a:gd name="T65" fmla="*/ 33 w 33"/>
                <a:gd name="T66" fmla="*/ 110 h 1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 h="110">
                  <a:moveTo>
                    <a:pt x="33" y="110"/>
                  </a:moveTo>
                  <a:lnTo>
                    <a:pt x="33" y="110"/>
                  </a:lnTo>
                  <a:lnTo>
                    <a:pt x="33" y="99"/>
                  </a:lnTo>
                  <a:lnTo>
                    <a:pt x="33" y="77"/>
                  </a:lnTo>
                  <a:lnTo>
                    <a:pt x="33" y="66"/>
                  </a:lnTo>
                  <a:lnTo>
                    <a:pt x="33" y="44"/>
                  </a:lnTo>
                  <a:lnTo>
                    <a:pt x="33" y="33"/>
                  </a:lnTo>
                  <a:lnTo>
                    <a:pt x="33" y="22"/>
                  </a:lnTo>
                  <a:lnTo>
                    <a:pt x="22" y="11"/>
                  </a:lnTo>
                  <a:lnTo>
                    <a:pt x="22" y="0"/>
                  </a:lnTo>
                  <a:lnTo>
                    <a:pt x="0" y="11"/>
                  </a:lnTo>
                  <a:lnTo>
                    <a:pt x="0" y="22"/>
                  </a:lnTo>
                  <a:lnTo>
                    <a:pt x="0" y="33"/>
                  </a:lnTo>
                  <a:lnTo>
                    <a:pt x="0" y="44"/>
                  </a:lnTo>
                  <a:lnTo>
                    <a:pt x="11" y="66"/>
                  </a:lnTo>
                  <a:lnTo>
                    <a:pt x="11" y="77"/>
                  </a:lnTo>
                  <a:lnTo>
                    <a:pt x="11" y="99"/>
                  </a:lnTo>
                  <a:lnTo>
                    <a:pt x="11" y="110"/>
                  </a:lnTo>
                  <a:lnTo>
                    <a:pt x="33" y="110"/>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8" name="Freeform 259"/>
            <p:cNvSpPr>
              <a:spLocks/>
            </p:cNvSpPr>
            <p:nvPr/>
          </p:nvSpPr>
          <p:spPr bwMode="gray">
            <a:xfrm>
              <a:off x="957" y="319"/>
              <a:ext cx="44" cy="99"/>
            </a:xfrm>
            <a:custGeom>
              <a:avLst/>
              <a:gdLst>
                <a:gd name="T0" fmla="*/ 33 w 44"/>
                <a:gd name="T1" fmla="*/ 99 h 99"/>
                <a:gd name="T2" fmla="*/ 33 w 44"/>
                <a:gd name="T3" fmla="*/ 99 h 99"/>
                <a:gd name="T4" fmla="*/ 33 w 44"/>
                <a:gd name="T5" fmla="*/ 77 h 99"/>
                <a:gd name="T6" fmla="*/ 44 w 44"/>
                <a:gd name="T7" fmla="*/ 66 h 99"/>
                <a:gd name="T8" fmla="*/ 44 w 44"/>
                <a:gd name="T9" fmla="*/ 55 h 99"/>
                <a:gd name="T10" fmla="*/ 44 w 44"/>
                <a:gd name="T11" fmla="*/ 33 h 99"/>
                <a:gd name="T12" fmla="*/ 44 w 44"/>
                <a:gd name="T13" fmla="*/ 22 h 99"/>
                <a:gd name="T14" fmla="*/ 44 w 44"/>
                <a:gd name="T15" fmla="*/ 11 h 99"/>
                <a:gd name="T16" fmla="*/ 44 w 44"/>
                <a:gd name="T17" fmla="*/ 11 h 99"/>
                <a:gd name="T18" fmla="*/ 44 w 44"/>
                <a:gd name="T19" fmla="*/ 0 h 99"/>
                <a:gd name="T20" fmla="*/ 22 w 44"/>
                <a:gd name="T21" fmla="*/ 0 h 99"/>
                <a:gd name="T22" fmla="*/ 22 w 44"/>
                <a:gd name="T23" fmla="*/ 0 h 99"/>
                <a:gd name="T24" fmla="*/ 22 w 44"/>
                <a:gd name="T25" fmla="*/ 11 h 99"/>
                <a:gd name="T26" fmla="*/ 22 w 44"/>
                <a:gd name="T27" fmla="*/ 22 h 99"/>
                <a:gd name="T28" fmla="*/ 22 w 44"/>
                <a:gd name="T29" fmla="*/ 33 h 99"/>
                <a:gd name="T30" fmla="*/ 11 w 44"/>
                <a:gd name="T31" fmla="*/ 44 h 99"/>
                <a:gd name="T32" fmla="*/ 11 w 44"/>
                <a:gd name="T33" fmla="*/ 55 h 99"/>
                <a:gd name="T34" fmla="*/ 11 w 44"/>
                <a:gd name="T35" fmla="*/ 77 h 99"/>
                <a:gd name="T36" fmla="*/ 0 w 44"/>
                <a:gd name="T37" fmla="*/ 88 h 99"/>
                <a:gd name="T38" fmla="*/ 0 w 44"/>
                <a:gd name="T39" fmla="*/ 88 h 99"/>
                <a:gd name="T40" fmla="*/ 33 w 44"/>
                <a:gd name="T41" fmla="*/ 99 h 9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99"/>
                <a:gd name="T65" fmla="*/ 44 w 44"/>
                <a:gd name="T66" fmla="*/ 99 h 9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99">
                  <a:moveTo>
                    <a:pt x="33" y="99"/>
                  </a:moveTo>
                  <a:lnTo>
                    <a:pt x="33" y="99"/>
                  </a:lnTo>
                  <a:lnTo>
                    <a:pt x="33" y="77"/>
                  </a:lnTo>
                  <a:lnTo>
                    <a:pt x="44" y="66"/>
                  </a:lnTo>
                  <a:lnTo>
                    <a:pt x="44" y="55"/>
                  </a:lnTo>
                  <a:lnTo>
                    <a:pt x="44" y="33"/>
                  </a:lnTo>
                  <a:lnTo>
                    <a:pt x="44" y="22"/>
                  </a:lnTo>
                  <a:lnTo>
                    <a:pt x="44" y="11"/>
                  </a:lnTo>
                  <a:lnTo>
                    <a:pt x="44" y="0"/>
                  </a:lnTo>
                  <a:lnTo>
                    <a:pt x="22" y="0"/>
                  </a:lnTo>
                  <a:lnTo>
                    <a:pt x="22" y="11"/>
                  </a:lnTo>
                  <a:lnTo>
                    <a:pt x="22" y="22"/>
                  </a:lnTo>
                  <a:lnTo>
                    <a:pt x="22" y="33"/>
                  </a:lnTo>
                  <a:lnTo>
                    <a:pt x="11" y="44"/>
                  </a:lnTo>
                  <a:lnTo>
                    <a:pt x="11" y="55"/>
                  </a:lnTo>
                  <a:lnTo>
                    <a:pt x="11" y="77"/>
                  </a:lnTo>
                  <a:lnTo>
                    <a:pt x="0" y="88"/>
                  </a:lnTo>
                  <a:lnTo>
                    <a:pt x="33" y="99"/>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9" name="Freeform 260"/>
            <p:cNvSpPr>
              <a:spLocks/>
            </p:cNvSpPr>
            <p:nvPr/>
          </p:nvSpPr>
          <p:spPr bwMode="gray">
            <a:xfrm>
              <a:off x="836" y="407"/>
              <a:ext cx="154" cy="132"/>
            </a:xfrm>
            <a:custGeom>
              <a:avLst/>
              <a:gdLst>
                <a:gd name="T0" fmla="*/ 0 w 154"/>
                <a:gd name="T1" fmla="*/ 132 h 132"/>
                <a:gd name="T2" fmla="*/ 0 w 154"/>
                <a:gd name="T3" fmla="*/ 132 h 132"/>
                <a:gd name="T4" fmla="*/ 44 w 154"/>
                <a:gd name="T5" fmla="*/ 132 h 132"/>
                <a:gd name="T6" fmla="*/ 66 w 154"/>
                <a:gd name="T7" fmla="*/ 110 h 132"/>
                <a:gd name="T8" fmla="*/ 99 w 154"/>
                <a:gd name="T9" fmla="*/ 99 h 132"/>
                <a:gd name="T10" fmla="*/ 110 w 154"/>
                <a:gd name="T11" fmla="*/ 77 h 132"/>
                <a:gd name="T12" fmla="*/ 132 w 154"/>
                <a:gd name="T13" fmla="*/ 55 h 132"/>
                <a:gd name="T14" fmla="*/ 143 w 154"/>
                <a:gd name="T15" fmla="*/ 44 h 132"/>
                <a:gd name="T16" fmla="*/ 143 w 154"/>
                <a:gd name="T17" fmla="*/ 22 h 132"/>
                <a:gd name="T18" fmla="*/ 154 w 154"/>
                <a:gd name="T19" fmla="*/ 11 h 132"/>
                <a:gd name="T20" fmla="*/ 121 w 154"/>
                <a:gd name="T21" fmla="*/ 0 h 132"/>
                <a:gd name="T22" fmla="*/ 121 w 154"/>
                <a:gd name="T23" fmla="*/ 11 h 132"/>
                <a:gd name="T24" fmla="*/ 110 w 154"/>
                <a:gd name="T25" fmla="*/ 22 h 132"/>
                <a:gd name="T26" fmla="*/ 99 w 154"/>
                <a:gd name="T27" fmla="*/ 44 h 132"/>
                <a:gd name="T28" fmla="*/ 88 w 154"/>
                <a:gd name="T29" fmla="*/ 55 h 132"/>
                <a:gd name="T30" fmla="*/ 77 w 154"/>
                <a:gd name="T31" fmla="*/ 77 h 132"/>
                <a:gd name="T32" fmla="*/ 55 w 154"/>
                <a:gd name="T33" fmla="*/ 88 h 132"/>
                <a:gd name="T34" fmla="*/ 33 w 154"/>
                <a:gd name="T35" fmla="*/ 99 h 132"/>
                <a:gd name="T36" fmla="*/ 0 w 154"/>
                <a:gd name="T37" fmla="*/ 110 h 132"/>
                <a:gd name="T38" fmla="*/ 0 w 154"/>
                <a:gd name="T39" fmla="*/ 110 h 132"/>
                <a:gd name="T40" fmla="*/ 0 w 154"/>
                <a:gd name="T41" fmla="*/ 132 h 1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4"/>
                <a:gd name="T64" fmla="*/ 0 h 132"/>
                <a:gd name="T65" fmla="*/ 154 w 154"/>
                <a:gd name="T66" fmla="*/ 132 h 13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4" h="132">
                  <a:moveTo>
                    <a:pt x="0" y="132"/>
                  </a:moveTo>
                  <a:lnTo>
                    <a:pt x="0" y="132"/>
                  </a:lnTo>
                  <a:lnTo>
                    <a:pt x="44" y="132"/>
                  </a:lnTo>
                  <a:lnTo>
                    <a:pt x="66" y="110"/>
                  </a:lnTo>
                  <a:lnTo>
                    <a:pt x="99" y="99"/>
                  </a:lnTo>
                  <a:lnTo>
                    <a:pt x="110" y="77"/>
                  </a:lnTo>
                  <a:lnTo>
                    <a:pt x="132" y="55"/>
                  </a:lnTo>
                  <a:lnTo>
                    <a:pt x="143" y="44"/>
                  </a:lnTo>
                  <a:lnTo>
                    <a:pt x="143" y="22"/>
                  </a:lnTo>
                  <a:lnTo>
                    <a:pt x="154" y="11"/>
                  </a:lnTo>
                  <a:lnTo>
                    <a:pt x="121" y="0"/>
                  </a:lnTo>
                  <a:lnTo>
                    <a:pt x="121" y="11"/>
                  </a:lnTo>
                  <a:lnTo>
                    <a:pt x="110" y="22"/>
                  </a:lnTo>
                  <a:lnTo>
                    <a:pt x="99" y="44"/>
                  </a:lnTo>
                  <a:lnTo>
                    <a:pt x="88" y="55"/>
                  </a:lnTo>
                  <a:lnTo>
                    <a:pt x="77" y="77"/>
                  </a:lnTo>
                  <a:lnTo>
                    <a:pt x="55" y="88"/>
                  </a:lnTo>
                  <a:lnTo>
                    <a:pt x="33" y="99"/>
                  </a:lnTo>
                  <a:lnTo>
                    <a:pt x="0" y="110"/>
                  </a:lnTo>
                  <a:lnTo>
                    <a:pt x="0" y="132"/>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0" name="Freeform 261"/>
            <p:cNvSpPr>
              <a:spLocks/>
            </p:cNvSpPr>
            <p:nvPr/>
          </p:nvSpPr>
          <p:spPr bwMode="gray">
            <a:xfrm>
              <a:off x="693" y="473"/>
              <a:ext cx="143" cy="66"/>
            </a:xfrm>
            <a:custGeom>
              <a:avLst/>
              <a:gdLst>
                <a:gd name="T0" fmla="*/ 0 w 143"/>
                <a:gd name="T1" fmla="*/ 11 h 66"/>
                <a:gd name="T2" fmla="*/ 0 w 143"/>
                <a:gd name="T3" fmla="*/ 11 h 66"/>
                <a:gd name="T4" fmla="*/ 22 w 143"/>
                <a:gd name="T5" fmla="*/ 33 h 66"/>
                <a:gd name="T6" fmla="*/ 44 w 143"/>
                <a:gd name="T7" fmla="*/ 55 h 66"/>
                <a:gd name="T8" fmla="*/ 66 w 143"/>
                <a:gd name="T9" fmla="*/ 55 h 66"/>
                <a:gd name="T10" fmla="*/ 88 w 143"/>
                <a:gd name="T11" fmla="*/ 66 h 66"/>
                <a:gd name="T12" fmla="*/ 110 w 143"/>
                <a:gd name="T13" fmla="*/ 66 h 66"/>
                <a:gd name="T14" fmla="*/ 132 w 143"/>
                <a:gd name="T15" fmla="*/ 66 h 66"/>
                <a:gd name="T16" fmla="*/ 143 w 143"/>
                <a:gd name="T17" fmla="*/ 66 h 66"/>
                <a:gd name="T18" fmla="*/ 143 w 143"/>
                <a:gd name="T19" fmla="*/ 66 h 66"/>
                <a:gd name="T20" fmla="*/ 143 w 143"/>
                <a:gd name="T21" fmla="*/ 44 h 66"/>
                <a:gd name="T22" fmla="*/ 143 w 143"/>
                <a:gd name="T23" fmla="*/ 44 h 66"/>
                <a:gd name="T24" fmla="*/ 132 w 143"/>
                <a:gd name="T25" fmla="*/ 44 h 66"/>
                <a:gd name="T26" fmla="*/ 110 w 143"/>
                <a:gd name="T27" fmla="*/ 44 h 66"/>
                <a:gd name="T28" fmla="*/ 99 w 143"/>
                <a:gd name="T29" fmla="*/ 44 h 66"/>
                <a:gd name="T30" fmla="*/ 77 w 143"/>
                <a:gd name="T31" fmla="*/ 33 h 66"/>
                <a:gd name="T32" fmla="*/ 55 w 143"/>
                <a:gd name="T33" fmla="*/ 22 h 66"/>
                <a:gd name="T34" fmla="*/ 44 w 143"/>
                <a:gd name="T35" fmla="*/ 11 h 66"/>
                <a:gd name="T36" fmla="*/ 22 w 143"/>
                <a:gd name="T37" fmla="*/ 0 h 66"/>
                <a:gd name="T38" fmla="*/ 22 w 143"/>
                <a:gd name="T39" fmla="*/ 0 h 66"/>
                <a:gd name="T40" fmla="*/ 0 w 143"/>
                <a:gd name="T41" fmla="*/ 11 h 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3"/>
                <a:gd name="T64" fmla="*/ 0 h 66"/>
                <a:gd name="T65" fmla="*/ 143 w 143"/>
                <a:gd name="T66" fmla="*/ 66 h 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3" h="66">
                  <a:moveTo>
                    <a:pt x="0" y="11"/>
                  </a:moveTo>
                  <a:lnTo>
                    <a:pt x="0" y="11"/>
                  </a:lnTo>
                  <a:lnTo>
                    <a:pt x="22" y="33"/>
                  </a:lnTo>
                  <a:lnTo>
                    <a:pt x="44" y="55"/>
                  </a:lnTo>
                  <a:lnTo>
                    <a:pt x="66" y="55"/>
                  </a:lnTo>
                  <a:lnTo>
                    <a:pt x="88" y="66"/>
                  </a:lnTo>
                  <a:lnTo>
                    <a:pt x="110" y="66"/>
                  </a:lnTo>
                  <a:lnTo>
                    <a:pt x="132" y="66"/>
                  </a:lnTo>
                  <a:lnTo>
                    <a:pt x="143" y="66"/>
                  </a:lnTo>
                  <a:lnTo>
                    <a:pt x="143" y="44"/>
                  </a:lnTo>
                  <a:lnTo>
                    <a:pt x="132" y="44"/>
                  </a:lnTo>
                  <a:lnTo>
                    <a:pt x="110" y="44"/>
                  </a:lnTo>
                  <a:lnTo>
                    <a:pt x="99" y="44"/>
                  </a:lnTo>
                  <a:lnTo>
                    <a:pt x="77" y="33"/>
                  </a:lnTo>
                  <a:lnTo>
                    <a:pt x="55" y="22"/>
                  </a:lnTo>
                  <a:lnTo>
                    <a:pt x="44" y="11"/>
                  </a:lnTo>
                  <a:lnTo>
                    <a:pt x="22" y="0"/>
                  </a:lnTo>
                  <a:lnTo>
                    <a:pt x="0" y="11"/>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1" name="Freeform 262"/>
            <p:cNvSpPr>
              <a:spLocks/>
            </p:cNvSpPr>
            <p:nvPr/>
          </p:nvSpPr>
          <p:spPr bwMode="gray">
            <a:xfrm>
              <a:off x="649" y="363"/>
              <a:ext cx="66" cy="121"/>
            </a:xfrm>
            <a:custGeom>
              <a:avLst/>
              <a:gdLst>
                <a:gd name="T0" fmla="*/ 0 w 66"/>
                <a:gd name="T1" fmla="*/ 0 h 121"/>
                <a:gd name="T2" fmla="*/ 0 w 66"/>
                <a:gd name="T3" fmla="*/ 0 h 121"/>
                <a:gd name="T4" fmla="*/ 0 w 66"/>
                <a:gd name="T5" fmla="*/ 33 h 121"/>
                <a:gd name="T6" fmla="*/ 11 w 66"/>
                <a:gd name="T7" fmla="*/ 55 h 121"/>
                <a:gd name="T8" fmla="*/ 22 w 66"/>
                <a:gd name="T9" fmla="*/ 77 h 121"/>
                <a:gd name="T10" fmla="*/ 33 w 66"/>
                <a:gd name="T11" fmla="*/ 99 h 121"/>
                <a:gd name="T12" fmla="*/ 33 w 66"/>
                <a:gd name="T13" fmla="*/ 110 h 121"/>
                <a:gd name="T14" fmla="*/ 44 w 66"/>
                <a:gd name="T15" fmla="*/ 121 h 121"/>
                <a:gd name="T16" fmla="*/ 44 w 66"/>
                <a:gd name="T17" fmla="*/ 121 h 121"/>
                <a:gd name="T18" fmla="*/ 44 w 66"/>
                <a:gd name="T19" fmla="*/ 121 h 121"/>
                <a:gd name="T20" fmla="*/ 66 w 66"/>
                <a:gd name="T21" fmla="*/ 110 h 121"/>
                <a:gd name="T22" fmla="*/ 66 w 66"/>
                <a:gd name="T23" fmla="*/ 110 h 121"/>
                <a:gd name="T24" fmla="*/ 66 w 66"/>
                <a:gd name="T25" fmla="*/ 99 h 121"/>
                <a:gd name="T26" fmla="*/ 66 w 66"/>
                <a:gd name="T27" fmla="*/ 99 h 121"/>
                <a:gd name="T28" fmla="*/ 55 w 66"/>
                <a:gd name="T29" fmla="*/ 88 h 121"/>
                <a:gd name="T30" fmla="*/ 44 w 66"/>
                <a:gd name="T31" fmla="*/ 66 h 121"/>
                <a:gd name="T32" fmla="*/ 44 w 66"/>
                <a:gd name="T33" fmla="*/ 44 h 121"/>
                <a:gd name="T34" fmla="*/ 33 w 66"/>
                <a:gd name="T35" fmla="*/ 22 h 121"/>
                <a:gd name="T36" fmla="*/ 22 w 66"/>
                <a:gd name="T37" fmla="*/ 0 h 121"/>
                <a:gd name="T38" fmla="*/ 22 w 66"/>
                <a:gd name="T39" fmla="*/ 0 h 121"/>
                <a:gd name="T40" fmla="*/ 0 w 66"/>
                <a:gd name="T41" fmla="*/ 0 h 1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6"/>
                <a:gd name="T64" fmla="*/ 0 h 121"/>
                <a:gd name="T65" fmla="*/ 66 w 66"/>
                <a:gd name="T66" fmla="*/ 121 h 1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6" h="121">
                  <a:moveTo>
                    <a:pt x="0" y="0"/>
                  </a:moveTo>
                  <a:lnTo>
                    <a:pt x="0" y="0"/>
                  </a:lnTo>
                  <a:lnTo>
                    <a:pt x="0" y="33"/>
                  </a:lnTo>
                  <a:lnTo>
                    <a:pt x="11" y="55"/>
                  </a:lnTo>
                  <a:lnTo>
                    <a:pt x="22" y="77"/>
                  </a:lnTo>
                  <a:lnTo>
                    <a:pt x="33" y="99"/>
                  </a:lnTo>
                  <a:lnTo>
                    <a:pt x="33" y="110"/>
                  </a:lnTo>
                  <a:lnTo>
                    <a:pt x="44" y="121"/>
                  </a:lnTo>
                  <a:lnTo>
                    <a:pt x="66" y="110"/>
                  </a:lnTo>
                  <a:lnTo>
                    <a:pt x="66" y="99"/>
                  </a:lnTo>
                  <a:lnTo>
                    <a:pt x="55" y="88"/>
                  </a:lnTo>
                  <a:lnTo>
                    <a:pt x="44" y="66"/>
                  </a:lnTo>
                  <a:lnTo>
                    <a:pt x="44" y="44"/>
                  </a:lnTo>
                  <a:lnTo>
                    <a:pt x="33" y="22"/>
                  </a:lnTo>
                  <a:lnTo>
                    <a:pt x="22" y="0"/>
                  </a:lnTo>
                  <a:lnTo>
                    <a:pt x="0" y="0"/>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2" name="Freeform 263"/>
            <p:cNvSpPr>
              <a:spLocks/>
            </p:cNvSpPr>
            <p:nvPr/>
          </p:nvSpPr>
          <p:spPr bwMode="gray">
            <a:xfrm>
              <a:off x="638" y="242"/>
              <a:ext cx="33" cy="121"/>
            </a:xfrm>
            <a:custGeom>
              <a:avLst/>
              <a:gdLst>
                <a:gd name="T0" fmla="*/ 0 w 33"/>
                <a:gd name="T1" fmla="*/ 0 h 121"/>
                <a:gd name="T2" fmla="*/ 0 w 33"/>
                <a:gd name="T3" fmla="*/ 11 h 121"/>
                <a:gd name="T4" fmla="*/ 0 w 33"/>
                <a:gd name="T5" fmla="*/ 22 h 121"/>
                <a:gd name="T6" fmla="*/ 0 w 33"/>
                <a:gd name="T7" fmla="*/ 44 h 121"/>
                <a:gd name="T8" fmla="*/ 0 w 33"/>
                <a:gd name="T9" fmla="*/ 55 h 121"/>
                <a:gd name="T10" fmla="*/ 0 w 33"/>
                <a:gd name="T11" fmla="*/ 77 h 121"/>
                <a:gd name="T12" fmla="*/ 0 w 33"/>
                <a:gd name="T13" fmla="*/ 99 h 121"/>
                <a:gd name="T14" fmla="*/ 0 w 33"/>
                <a:gd name="T15" fmla="*/ 110 h 121"/>
                <a:gd name="T16" fmla="*/ 11 w 33"/>
                <a:gd name="T17" fmla="*/ 121 h 121"/>
                <a:gd name="T18" fmla="*/ 11 w 33"/>
                <a:gd name="T19" fmla="*/ 121 h 121"/>
                <a:gd name="T20" fmla="*/ 33 w 33"/>
                <a:gd name="T21" fmla="*/ 121 h 121"/>
                <a:gd name="T22" fmla="*/ 33 w 33"/>
                <a:gd name="T23" fmla="*/ 121 h 121"/>
                <a:gd name="T24" fmla="*/ 33 w 33"/>
                <a:gd name="T25" fmla="*/ 110 h 121"/>
                <a:gd name="T26" fmla="*/ 33 w 33"/>
                <a:gd name="T27" fmla="*/ 88 h 121"/>
                <a:gd name="T28" fmla="*/ 33 w 33"/>
                <a:gd name="T29" fmla="*/ 77 h 121"/>
                <a:gd name="T30" fmla="*/ 22 w 33"/>
                <a:gd name="T31" fmla="*/ 55 h 121"/>
                <a:gd name="T32" fmla="*/ 22 w 33"/>
                <a:gd name="T33" fmla="*/ 44 h 121"/>
                <a:gd name="T34" fmla="*/ 22 w 33"/>
                <a:gd name="T35" fmla="*/ 22 h 121"/>
                <a:gd name="T36" fmla="*/ 22 w 33"/>
                <a:gd name="T37" fmla="*/ 11 h 121"/>
                <a:gd name="T38" fmla="*/ 22 w 33"/>
                <a:gd name="T39" fmla="*/ 11 h 121"/>
                <a:gd name="T40" fmla="*/ 0 w 33"/>
                <a:gd name="T41" fmla="*/ 0 h 1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
                <a:gd name="T64" fmla="*/ 0 h 121"/>
                <a:gd name="T65" fmla="*/ 33 w 33"/>
                <a:gd name="T66" fmla="*/ 121 h 1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 h="121">
                  <a:moveTo>
                    <a:pt x="0" y="0"/>
                  </a:moveTo>
                  <a:lnTo>
                    <a:pt x="0" y="11"/>
                  </a:lnTo>
                  <a:lnTo>
                    <a:pt x="0" y="22"/>
                  </a:lnTo>
                  <a:lnTo>
                    <a:pt x="0" y="44"/>
                  </a:lnTo>
                  <a:lnTo>
                    <a:pt x="0" y="55"/>
                  </a:lnTo>
                  <a:lnTo>
                    <a:pt x="0" y="77"/>
                  </a:lnTo>
                  <a:lnTo>
                    <a:pt x="0" y="99"/>
                  </a:lnTo>
                  <a:lnTo>
                    <a:pt x="0" y="110"/>
                  </a:lnTo>
                  <a:lnTo>
                    <a:pt x="11" y="121"/>
                  </a:lnTo>
                  <a:lnTo>
                    <a:pt x="33" y="121"/>
                  </a:lnTo>
                  <a:lnTo>
                    <a:pt x="33" y="110"/>
                  </a:lnTo>
                  <a:lnTo>
                    <a:pt x="33" y="88"/>
                  </a:lnTo>
                  <a:lnTo>
                    <a:pt x="33" y="77"/>
                  </a:lnTo>
                  <a:lnTo>
                    <a:pt x="22" y="55"/>
                  </a:lnTo>
                  <a:lnTo>
                    <a:pt x="22" y="44"/>
                  </a:lnTo>
                  <a:lnTo>
                    <a:pt x="22" y="22"/>
                  </a:lnTo>
                  <a:lnTo>
                    <a:pt x="22" y="11"/>
                  </a:lnTo>
                  <a:lnTo>
                    <a:pt x="0" y="0"/>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3" name="Freeform 264"/>
            <p:cNvSpPr>
              <a:spLocks/>
            </p:cNvSpPr>
            <p:nvPr/>
          </p:nvSpPr>
          <p:spPr bwMode="gray">
            <a:xfrm>
              <a:off x="638" y="231"/>
              <a:ext cx="44" cy="33"/>
            </a:xfrm>
            <a:custGeom>
              <a:avLst/>
              <a:gdLst>
                <a:gd name="T0" fmla="*/ 44 w 44"/>
                <a:gd name="T1" fmla="*/ 0 h 33"/>
                <a:gd name="T2" fmla="*/ 44 w 44"/>
                <a:gd name="T3" fmla="*/ 0 h 33"/>
                <a:gd name="T4" fmla="*/ 33 w 44"/>
                <a:gd name="T5" fmla="*/ 0 h 33"/>
                <a:gd name="T6" fmla="*/ 33 w 44"/>
                <a:gd name="T7" fmla="*/ 0 h 33"/>
                <a:gd name="T8" fmla="*/ 22 w 44"/>
                <a:gd name="T9" fmla="*/ 0 h 33"/>
                <a:gd name="T10" fmla="*/ 11 w 44"/>
                <a:gd name="T11" fmla="*/ 0 h 33"/>
                <a:gd name="T12" fmla="*/ 11 w 44"/>
                <a:gd name="T13" fmla="*/ 11 h 33"/>
                <a:gd name="T14" fmla="*/ 0 w 44"/>
                <a:gd name="T15" fmla="*/ 11 h 33"/>
                <a:gd name="T16" fmla="*/ 0 w 44"/>
                <a:gd name="T17" fmla="*/ 11 h 33"/>
                <a:gd name="T18" fmla="*/ 0 w 44"/>
                <a:gd name="T19" fmla="*/ 11 h 33"/>
                <a:gd name="T20" fmla="*/ 22 w 44"/>
                <a:gd name="T21" fmla="*/ 22 h 33"/>
                <a:gd name="T22" fmla="*/ 22 w 44"/>
                <a:gd name="T23" fmla="*/ 33 h 33"/>
                <a:gd name="T24" fmla="*/ 22 w 44"/>
                <a:gd name="T25" fmla="*/ 33 h 33"/>
                <a:gd name="T26" fmla="*/ 22 w 44"/>
                <a:gd name="T27" fmla="*/ 33 h 33"/>
                <a:gd name="T28" fmla="*/ 22 w 44"/>
                <a:gd name="T29" fmla="*/ 33 h 33"/>
                <a:gd name="T30" fmla="*/ 22 w 44"/>
                <a:gd name="T31" fmla="*/ 33 h 33"/>
                <a:gd name="T32" fmla="*/ 33 w 44"/>
                <a:gd name="T33" fmla="*/ 33 h 33"/>
                <a:gd name="T34" fmla="*/ 33 w 44"/>
                <a:gd name="T35" fmla="*/ 33 h 33"/>
                <a:gd name="T36" fmla="*/ 44 w 44"/>
                <a:gd name="T37" fmla="*/ 33 h 33"/>
                <a:gd name="T38" fmla="*/ 44 w 44"/>
                <a:gd name="T39" fmla="*/ 33 h 33"/>
                <a:gd name="T40" fmla="*/ 44 w 44"/>
                <a:gd name="T41" fmla="*/ 0 h 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33"/>
                <a:gd name="T65" fmla="*/ 44 w 44"/>
                <a:gd name="T66" fmla="*/ 33 h 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33">
                  <a:moveTo>
                    <a:pt x="44" y="0"/>
                  </a:moveTo>
                  <a:lnTo>
                    <a:pt x="44" y="0"/>
                  </a:lnTo>
                  <a:lnTo>
                    <a:pt x="33" y="0"/>
                  </a:lnTo>
                  <a:lnTo>
                    <a:pt x="22" y="0"/>
                  </a:lnTo>
                  <a:lnTo>
                    <a:pt x="11" y="0"/>
                  </a:lnTo>
                  <a:lnTo>
                    <a:pt x="11" y="11"/>
                  </a:lnTo>
                  <a:lnTo>
                    <a:pt x="0" y="11"/>
                  </a:lnTo>
                  <a:lnTo>
                    <a:pt x="22" y="22"/>
                  </a:lnTo>
                  <a:lnTo>
                    <a:pt x="22" y="33"/>
                  </a:lnTo>
                  <a:lnTo>
                    <a:pt x="33" y="33"/>
                  </a:lnTo>
                  <a:lnTo>
                    <a:pt x="44" y="33"/>
                  </a:lnTo>
                  <a:lnTo>
                    <a:pt x="44" y="0"/>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4" name="Freeform 265"/>
            <p:cNvSpPr>
              <a:spLocks/>
            </p:cNvSpPr>
            <p:nvPr/>
          </p:nvSpPr>
          <p:spPr bwMode="gray">
            <a:xfrm>
              <a:off x="682" y="231"/>
              <a:ext cx="132" cy="33"/>
            </a:xfrm>
            <a:custGeom>
              <a:avLst/>
              <a:gdLst>
                <a:gd name="T0" fmla="*/ 132 w 132"/>
                <a:gd name="T1" fmla="*/ 0 h 33"/>
                <a:gd name="T2" fmla="*/ 132 w 132"/>
                <a:gd name="T3" fmla="*/ 0 h 33"/>
                <a:gd name="T4" fmla="*/ 121 w 132"/>
                <a:gd name="T5" fmla="*/ 0 h 33"/>
                <a:gd name="T6" fmla="*/ 110 w 132"/>
                <a:gd name="T7" fmla="*/ 0 h 33"/>
                <a:gd name="T8" fmla="*/ 88 w 132"/>
                <a:gd name="T9" fmla="*/ 0 h 33"/>
                <a:gd name="T10" fmla="*/ 66 w 132"/>
                <a:gd name="T11" fmla="*/ 0 h 33"/>
                <a:gd name="T12" fmla="*/ 44 w 132"/>
                <a:gd name="T13" fmla="*/ 0 h 33"/>
                <a:gd name="T14" fmla="*/ 22 w 132"/>
                <a:gd name="T15" fmla="*/ 0 h 33"/>
                <a:gd name="T16" fmla="*/ 11 w 132"/>
                <a:gd name="T17" fmla="*/ 0 h 33"/>
                <a:gd name="T18" fmla="*/ 0 w 132"/>
                <a:gd name="T19" fmla="*/ 0 h 33"/>
                <a:gd name="T20" fmla="*/ 0 w 132"/>
                <a:gd name="T21" fmla="*/ 33 h 33"/>
                <a:gd name="T22" fmla="*/ 11 w 132"/>
                <a:gd name="T23" fmla="*/ 33 h 33"/>
                <a:gd name="T24" fmla="*/ 22 w 132"/>
                <a:gd name="T25" fmla="*/ 33 h 33"/>
                <a:gd name="T26" fmla="*/ 44 w 132"/>
                <a:gd name="T27" fmla="*/ 33 h 33"/>
                <a:gd name="T28" fmla="*/ 66 w 132"/>
                <a:gd name="T29" fmla="*/ 33 h 33"/>
                <a:gd name="T30" fmla="*/ 88 w 132"/>
                <a:gd name="T31" fmla="*/ 33 h 33"/>
                <a:gd name="T32" fmla="*/ 110 w 132"/>
                <a:gd name="T33" fmla="*/ 33 h 33"/>
                <a:gd name="T34" fmla="*/ 121 w 132"/>
                <a:gd name="T35" fmla="*/ 33 h 33"/>
                <a:gd name="T36" fmla="*/ 132 w 132"/>
                <a:gd name="T37" fmla="*/ 33 h 33"/>
                <a:gd name="T38" fmla="*/ 132 w 132"/>
                <a:gd name="T39" fmla="*/ 33 h 33"/>
                <a:gd name="T40" fmla="*/ 132 w 132"/>
                <a:gd name="T41" fmla="*/ 0 h 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2"/>
                <a:gd name="T64" fmla="*/ 0 h 33"/>
                <a:gd name="T65" fmla="*/ 132 w 132"/>
                <a:gd name="T66" fmla="*/ 33 h 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2" h="33">
                  <a:moveTo>
                    <a:pt x="132" y="0"/>
                  </a:moveTo>
                  <a:lnTo>
                    <a:pt x="132" y="0"/>
                  </a:lnTo>
                  <a:lnTo>
                    <a:pt x="121" y="0"/>
                  </a:lnTo>
                  <a:lnTo>
                    <a:pt x="110" y="0"/>
                  </a:lnTo>
                  <a:lnTo>
                    <a:pt x="88" y="0"/>
                  </a:lnTo>
                  <a:lnTo>
                    <a:pt x="66" y="0"/>
                  </a:lnTo>
                  <a:lnTo>
                    <a:pt x="44" y="0"/>
                  </a:lnTo>
                  <a:lnTo>
                    <a:pt x="22" y="0"/>
                  </a:lnTo>
                  <a:lnTo>
                    <a:pt x="11" y="0"/>
                  </a:lnTo>
                  <a:lnTo>
                    <a:pt x="0" y="0"/>
                  </a:lnTo>
                  <a:lnTo>
                    <a:pt x="0" y="33"/>
                  </a:lnTo>
                  <a:lnTo>
                    <a:pt x="11" y="33"/>
                  </a:lnTo>
                  <a:lnTo>
                    <a:pt x="22" y="33"/>
                  </a:lnTo>
                  <a:lnTo>
                    <a:pt x="44" y="33"/>
                  </a:lnTo>
                  <a:lnTo>
                    <a:pt x="66" y="33"/>
                  </a:lnTo>
                  <a:lnTo>
                    <a:pt x="88" y="33"/>
                  </a:lnTo>
                  <a:lnTo>
                    <a:pt x="110" y="33"/>
                  </a:lnTo>
                  <a:lnTo>
                    <a:pt x="121" y="33"/>
                  </a:lnTo>
                  <a:lnTo>
                    <a:pt x="132" y="33"/>
                  </a:lnTo>
                  <a:lnTo>
                    <a:pt x="132" y="0"/>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5" name="Freeform 266"/>
            <p:cNvSpPr>
              <a:spLocks/>
            </p:cNvSpPr>
            <p:nvPr/>
          </p:nvSpPr>
          <p:spPr bwMode="gray">
            <a:xfrm>
              <a:off x="803" y="231"/>
              <a:ext cx="22" cy="11"/>
            </a:xfrm>
            <a:custGeom>
              <a:avLst/>
              <a:gdLst>
                <a:gd name="T0" fmla="*/ 22 w 22"/>
                <a:gd name="T1" fmla="*/ 11 h 11"/>
                <a:gd name="T2" fmla="*/ 22 w 22"/>
                <a:gd name="T3" fmla="*/ 11 h 11"/>
                <a:gd name="T4" fmla="*/ 22 w 22"/>
                <a:gd name="T5" fmla="*/ 0 h 11"/>
                <a:gd name="T6" fmla="*/ 11 w 22"/>
                <a:gd name="T7" fmla="*/ 0 h 11"/>
                <a:gd name="T8" fmla="*/ 11 w 22"/>
                <a:gd name="T9" fmla="*/ 0 h 11"/>
                <a:gd name="T10" fmla="*/ 0 w 22"/>
                <a:gd name="T11" fmla="*/ 0 h 11"/>
                <a:gd name="T12" fmla="*/ 0 w 22"/>
                <a:gd name="T13" fmla="*/ 0 h 11"/>
                <a:gd name="T14" fmla="*/ 0 w 22"/>
                <a:gd name="T15" fmla="*/ 11 h 11"/>
                <a:gd name="T16" fmla="*/ 0 w 22"/>
                <a:gd name="T17" fmla="*/ 11 h 11"/>
                <a:gd name="T18" fmla="*/ 22 w 22"/>
                <a:gd name="T19" fmla="*/ 11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11"/>
                <a:gd name="T32" fmla="*/ 22 w 22"/>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11">
                  <a:moveTo>
                    <a:pt x="22" y="11"/>
                  </a:moveTo>
                  <a:lnTo>
                    <a:pt x="22" y="11"/>
                  </a:lnTo>
                  <a:lnTo>
                    <a:pt x="22" y="0"/>
                  </a:lnTo>
                  <a:lnTo>
                    <a:pt x="11" y="0"/>
                  </a:lnTo>
                  <a:lnTo>
                    <a:pt x="0" y="0"/>
                  </a:lnTo>
                  <a:lnTo>
                    <a:pt x="0" y="11"/>
                  </a:lnTo>
                  <a:lnTo>
                    <a:pt x="22" y="11"/>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6" name="Freeform 267"/>
            <p:cNvSpPr>
              <a:spLocks/>
            </p:cNvSpPr>
            <p:nvPr/>
          </p:nvSpPr>
          <p:spPr bwMode="gray">
            <a:xfrm>
              <a:off x="803" y="242"/>
              <a:ext cx="44" cy="286"/>
            </a:xfrm>
            <a:custGeom>
              <a:avLst/>
              <a:gdLst>
                <a:gd name="T0" fmla="*/ 44 w 44"/>
                <a:gd name="T1" fmla="*/ 286 h 286"/>
                <a:gd name="T2" fmla="*/ 44 w 44"/>
                <a:gd name="T3" fmla="*/ 275 h 286"/>
                <a:gd name="T4" fmla="*/ 44 w 44"/>
                <a:gd name="T5" fmla="*/ 242 h 286"/>
                <a:gd name="T6" fmla="*/ 44 w 44"/>
                <a:gd name="T7" fmla="*/ 198 h 286"/>
                <a:gd name="T8" fmla="*/ 33 w 44"/>
                <a:gd name="T9" fmla="*/ 143 h 286"/>
                <a:gd name="T10" fmla="*/ 33 w 44"/>
                <a:gd name="T11" fmla="*/ 88 h 286"/>
                <a:gd name="T12" fmla="*/ 33 w 44"/>
                <a:gd name="T13" fmla="*/ 44 h 286"/>
                <a:gd name="T14" fmla="*/ 22 w 44"/>
                <a:gd name="T15" fmla="*/ 11 h 286"/>
                <a:gd name="T16" fmla="*/ 22 w 44"/>
                <a:gd name="T17" fmla="*/ 0 h 286"/>
                <a:gd name="T18" fmla="*/ 0 w 44"/>
                <a:gd name="T19" fmla="*/ 0 h 286"/>
                <a:gd name="T20" fmla="*/ 0 w 44"/>
                <a:gd name="T21" fmla="*/ 11 h 286"/>
                <a:gd name="T22" fmla="*/ 0 w 44"/>
                <a:gd name="T23" fmla="*/ 44 h 286"/>
                <a:gd name="T24" fmla="*/ 0 w 44"/>
                <a:gd name="T25" fmla="*/ 88 h 286"/>
                <a:gd name="T26" fmla="*/ 11 w 44"/>
                <a:gd name="T27" fmla="*/ 143 h 286"/>
                <a:gd name="T28" fmla="*/ 11 w 44"/>
                <a:gd name="T29" fmla="*/ 198 h 286"/>
                <a:gd name="T30" fmla="*/ 11 w 44"/>
                <a:gd name="T31" fmla="*/ 242 h 286"/>
                <a:gd name="T32" fmla="*/ 22 w 44"/>
                <a:gd name="T33" fmla="*/ 275 h 286"/>
                <a:gd name="T34" fmla="*/ 22 w 44"/>
                <a:gd name="T35" fmla="*/ 286 h 286"/>
                <a:gd name="T36" fmla="*/ 44 w 44"/>
                <a:gd name="T37" fmla="*/ 286 h 2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
                <a:gd name="T58" fmla="*/ 0 h 286"/>
                <a:gd name="T59" fmla="*/ 44 w 44"/>
                <a:gd name="T60" fmla="*/ 286 h 2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 h="286">
                  <a:moveTo>
                    <a:pt x="44" y="286"/>
                  </a:moveTo>
                  <a:lnTo>
                    <a:pt x="44" y="275"/>
                  </a:lnTo>
                  <a:lnTo>
                    <a:pt x="44" y="242"/>
                  </a:lnTo>
                  <a:lnTo>
                    <a:pt x="44" y="198"/>
                  </a:lnTo>
                  <a:lnTo>
                    <a:pt x="33" y="143"/>
                  </a:lnTo>
                  <a:lnTo>
                    <a:pt x="33" y="88"/>
                  </a:lnTo>
                  <a:lnTo>
                    <a:pt x="33" y="44"/>
                  </a:lnTo>
                  <a:lnTo>
                    <a:pt x="22" y="11"/>
                  </a:lnTo>
                  <a:lnTo>
                    <a:pt x="22" y="0"/>
                  </a:lnTo>
                  <a:lnTo>
                    <a:pt x="0" y="0"/>
                  </a:lnTo>
                  <a:lnTo>
                    <a:pt x="0" y="11"/>
                  </a:lnTo>
                  <a:lnTo>
                    <a:pt x="0" y="44"/>
                  </a:lnTo>
                  <a:lnTo>
                    <a:pt x="0" y="88"/>
                  </a:lnTo>
                  <a:lnTo>
                    <a:pt x="11" y="143"/>
                  </a:lnTo>
                  <a:lnTo>
                    <a:pt x="11" y="198"/>
                  </a:lnTo>
                  <a:lnTo>
                    <a:pt x="11" y="242"/>
                  </a:lnTo>
                  <a:lnTo>
                    <a:pt x="22" y="275"/>
                  </a:lnTo>
                  <a:lnTo>
                    <a:pt x="22" y="286"/>
                  </a:lnTo>
                  <a:lnTo>
                    <a:pt x="44" y="286"/>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7" name="Freeform 268"/>
            <p:cNvSpPr>
              <a:spLocks/>
            </p:cNvSpPr>
            <p:nvPr/>
          </p:nvSpPr>
          <p:spPr bwMode="gray">
            <a:xfrm>
              <a:off x="825" y="528"/>
              <a:ext cx="22" cy="22"/>
            </a:xfrm>
            <a:custGeom>
              <a:avLst/>
              <a:gdLst>
                <a:gd name="T0" fmla="*/ 0 w 22"/>
                <a:gd name="T1" fmla="*/ 0 h 22"/>
                <a:gd name="T2" fmla="*/ 0 w 22"/>
                <a:gd name="T3" fmla="*/ 11 h 22"/>
                <a:gd name="T4" fmla="*/ 0 w 22"/>
                <a:gd name="T5" fmla="*/ 11 h 22"/>
                <a:gd name="T6" fmla="*/ 11 w 22"/>
                <a:gd name="T7" fmla="*/ 11 h 22"/>
                <a:gd name="T8" fmla="*/ 11 w 22"/>
                <a:gd name="T9" fmla="*/ 22 h 22"/>
                <a:gd name="T10" fmla="*/ 22 w 22"/>
                <a:gd name="T11" fmla="*/ 11 h 22"/>
                <a:gd name="T12" fmla="*/ 22 w 22"/>
                <a:gd name="T13" fmla="*/ 11 h 22"/>
                <a:gd name="T14" fmla="*/ 22 w 22"/>
                <a:gd name="T15" fmla="*/ 11 h 22"/>
                <a:gd name="T16" fmla="*/ 22 w 22"/>
                <a:gd name="T17" fmla="*/ 0 h 22"/>
                <a:gd name="T18" fmla="*/ 0 w 22"/>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22"/>
                <a:gd name="T32" fmla="*/ 22 w 22"/>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22">
                  <a:moveTo>
                    <a:pt x="0" y="0"/>
                  </a:moveTo>
                  <a:lnTo>
                    <a:pt x="0" y="11"/>
                  </a:lnTo>
                  <a:lnTo>
                    <a:pt x="11" y="11"/>
                  </a:lnTo>
                  <a:lnTo>
                    <a:pt x="11" y="22"/>
                  </a:lnTo>
                  <a:lnTo>
                    <a:pt x="22" y="11"/>
                  </a:lnTo>
                  <a:lnTo>
                    <a:pt x="22" y="0"/>
                  </a:lnTo>
                  <a:lnTo>
                    <a:pt x="0" y="0"/>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8" name="Freeform 269"/>
            <p:cNvSpPr>
              <a:spLocks/>
            </p:cNvSpPr>
            <p:nvPr/>
          </p:nvSpPr>
          <p:spPr bwMode="gray">
            <a:xfrm>
              <a:off x="979" y="297"/>
              <a:ext cx="33" cy="11"/>
            </a:xfrm>
            <a:custGeom>
              <a:avLst/>
              <a:gdLst>
                <a:gd name="T0" fmla="*/ 33 w 33"/>
                <a:gd name="T1" fmla="*/ 11 h 11"/>
                <a:gd name="T2" fmla="*/ 33 w 33"/>
                <a:gd name="T3" fmla="*/ 11 h 11"/>
                <a:gd name="T4" fmla="*/ 22 w 33"/>
                <a:gd name="T5" fmla="*/ 0 h 11"/>
                <a:gd name="T6" fmla="*/ 22 w 33"/>
                <a:gd name="T7" fmla="*/ 0 h 11"/>
                <a:gd name="T8" fmla="*/ 22 w 33"/>
                <a:gd name="T9" fmla="*/ 0 h 11"/>
                <a:gd name="T10" fmla="*/ 11 w 33"/>
                <a:gd name="T11" fmla="*/ 0 h 11"/>
                <a:gd name="T12" fmla="*/ 11 w 33"/>
                <a:gd name="T13" fmla="*/ 0 h 11"/>
                <a:gd name="T14" fmla="*/ 0 w 33"/>
                <a:gd name="T15" fmla="*/ 0 h 11"/>
                <a:gd name="T16" fmla="*/ 0 w 33"/>
                <a:gd name="T17" fmla="*/ 11 h 11"/>
                <a:gd name="T18" fmla="*/ 33 w 33"/>
                <a:gd name="T19" fmla="*/ 11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11"/>
                <a:gd name="T32" fmla="*/ 33 w 33"/>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11">
                  <a:moveTo>
                    <a:pt x="33" y="11"/>
                  </a:moveTo>
                  <a:lnTo>
                    <a:pt x="33" y="11"/>
                  </a:lnTo>
                  <a:lnTo>
                    <a:pt x="22" y="0"/>
                  </a:lnTo>
                  <a:lnTo>
                    <a:pt x="11" y="0"/>
                  </a:lnTo>
                  <a:lnTo>
                    <a:pt x="0" y="0"/>
                  </a:lnTo>
                  <a:lnTo>
                    <a:pt x="0" y="11"/>
                  </a:lnTo>
                  <a:lnTo>
                    <a:pt x="33" y="11"/>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9" name="Freeform 270"/>
            <p:cNvSpPr>
              <a:spLocks/>
            </p:cNvSpPr>
            <p:nvPr/>
          </p:nvSpPr>
          <p:spPr bwMode="gray">
            <a:xfrm>
              <a:off x="825" y="308"/>
              <a:ext cx="187" cy="99"/>
            </a:xfrm>
            <a:custGeom>
              <a:avLst/>
              <a:gdLst>
                <a:gd name="T0" fmla="*/ 0 w 187"/>
                <a:gd name="T1" fmla="*/ 99 h 99"/>
                <a:gd name="T2" fmla="*/ 0 w 187"/>
                <a:gd name="T3" fmla="*/ 99 h 99"/>
                <a:gd name="T4" fmla="*/ 55 w 187"/>
                <a:gd name="T5" fmla="*/ 99 h 99"/>
                <a:gd name="T6" fmla="*/ 99 w 187"/>
                <a:gd name="T7" fmla="*/ 77 h 99"/>
                <a:gd name="T8" fmla="*/ 132 w 187"/>
                <a:gd name="T9" fmla="*/ 66 h 99"/>
                <a:gd name="T10" fmla="*/ 154 w 187"/>
                <a:gd name="T11" fmla="*/ 44 h 99"/>
                <a:gd name="T12" fmla="*/ 176 w 187"/>
                <a:gd name="T13" fmla="*/ 33 h 99"/>
                <a:gd name="T14" fmla="*/ 176 w 187"/>
                <a:gd name="T15" fmla="*/ 22 h 99"/>
                <a:gd name="T16" fmla="*/ 187 w 187"/>
                <a:gd name="T17" fmla="*/ 11 h 99"/>
                <a:gd name="T18" fmla="*/ 187 w 187"/>
                <a:gd name="T19" fmla="*/ 0 h 99"/>
                <a:gd name="T20" fmla="*/ 154 w 187"/>
                <a:gd name="T21" fmla="*/ 0 h 99"/>
                <a:gd name="T22" fmla="*/ 154 w 187"/>
                <a:gd name="T23" fmla="*/ 0 h 99"/>
                <a:gd name="T24" fmla="*/ 154 w 187"/>
                <a:gd name="T25" fmla="*/ 11 h 99"/>
                <a:gd name="T26" fmla="*/ 143 w 187"/>
                <a:gd name="T27" fmla="*/ 11 h 99"/>
                <a:gd name="T28" fmla="*/ 132 w 187"/>
                <a:gd name="T29" fmla="*/ 33 h 99"/>
                <a:gd name="T30" fmla="*/ 121 w 187"/>
                <a:gd name="T31" fmla="*/ 44 h 99"/>
                <a:gd name="T32" fmla="*/ 88 w 187"/>
                <a:gd name="T33" fmla="*/ 55 h 99"/>
                <a:gd name="T34" fmla="*/ 55 w 187"/>
                <a:gd name="T35" fmla="*/ 66 h 99"/>
                <a:gd name="T36" fmla="*/ 0 w 187"/>
                <a:gd name="T37" fmla="*/ 77 h 99"/>
                <a:gd name="T38" fmla="*/ 0 w 187"/>
                <a:gd name="T39" fmla="*/ 77 h 99"/>
                <a:gd name="T40" fmla="*/ 0 w 187"/>
                <a:gd name="T41" fmla="*/ 99 h 9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7"/>
                <a:gd name="T64" fmla="*/ 0 h 99"/>
                <a:gd name="T65" fmla="*/ 187 w 187"/>
                <a:gd name="T66" fmla="*/ 99 h 9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7" h="99">
                  <a:moveTo>
                    <a:pt x="0" y="99"/>
                  </a:moveTo>
                  <a:lnTo>
                    <a:pt x="0" y="99"/>
                  </a:lnTo>
                  <a:lnTo>
                    <a:pt x="55" y="99"/>
                  </a:lnTo>
                  <a:lnTo>
                    <a:pt x="99" y="77"/>
                  </a:lnTo>
                  <a:lnTo>
                    <a:pt x="132" y="66"/>
                  </a:lnTo>
                  <a:lnTo>
                    <a:pt x="154" y="44"/>
                  </a:lnTo>
                  <a:lnTo>
                    <a:pt x="176" y="33"/>
                  </a:lnTo>
                  <a:lnTo>
                    <a:pt x="176" y="22"/>
                  </a:lnTo>
                  <a:lnTo>
                    <a:pt x="187" y="11"/>
                  </a:lnTo>
                  <a:lnTo>
                    <a:pt x="187" y="0"/>
                  </a:lnTo>
                  <a:lnTo>
                    <a:pt x="154" y="0"/>
                  </a:lnTo>
                  <a:lnTo>
                    <a:pt x="154" y="11"/>
                  </a:lnTo>
                  <a:lnTo>
                    <a:pt x="143" y="11"/>
                  </a:lnTo>
                  <a:lnTo>
                    <a:pt x="132" y="33"/>
                  </a:lnTo>
                  <a:lnTo>
                    <a:pt x="121" y="44"/>
                  </a:lnTo>
                  <a:lnTo>
                    <a:pt x="88" y="55"/>
                  </a:lnTo>
                  <a:lnTo>
                    <a:pt x="55" y="66"/>
                  </a:lnTo>
                  <a:lnTo>
                    <a:pt x="0" y="77"/>
                  </a:lnTo>
                  <a:lnTo>
                    <a:pt x="0" y="99"/>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0" name="Freeform 271"/>
            <p:cNvSpPr>
              <a:spLocks/>
            </p:cNvSpPr>
            <p:nvPr/>
          </p:nvSpPr>
          <p:spPr bwMode="gray">
            <a:xfrm>
              <a:off x="638" y="341"/>
              <a:ext cx="187" cy="66"/>
            </a:xfrm>
            <a:custGeom>
              <a:avLst/>
              <a:gdLst>
                <a:gd name="T0" fmla="*/ 0 w 187"/>
                <a:gd name="T1" fmla="*/ 22 h 66"/>
                <a:gd name="T2" fmla="*/ 22 w 187"/>
                <a:gd name="T3" fmla="*/ 44 h 66"/>
                <a:gd name="T4" fmla="*/ 55 w 187"/>
                <a:gd name="T5" fmla="*/ 55 h 66"/>
                <a:gd name="T6" fmla="*/ 88 w 187"/>
                <a:gd name="T7" fmla="*/ 66 h 66"/>
                <a:gd name="T8" fmla="*/ 121 w 187"/>
                <a:gd name="T9" fmla="*/ 66 h 66"/>
                <a:gd name="T10" fmla="*/ 143 w 187"/>
                <a:gd name="T11" fmla="*/ 66 h 66"/>
                <a:gd name="T12" fmla="*/ 165 w 187"/>
                <a:gd name="T13" fmla="*/ 66 h 66"/>
                <a:gd name="T14" fmla="*/ 187 w 187"/>
                <a:gd name="T15" fmla="*/ 66 h 66"/>
                <a:gd name="T16" fmla="*/ 187 w 187"/>
                <a:gd name="T17" fmla="*/ 66 h 66"/>
                <a:gd name="T18" fmla="*/ 187 w 187"/>
                <a:gd name="T19" fmla="*/ 44 h 66"/>
                <a:gd name="T20" fmla="*/ 176 w 187"/>
                <a:gd name="T21" fmla="*/ 44 h 66"/>
                <a:gd name="T22" fmla="*/ 165 w 187"/>
                <a:gd name="T23" fmla="*/ 44 h 66"/>
                <a:gd name="T24" fmla="*/ 143 w 187"/>
                <a:gd name="T25" fmla="*/ 44 h 66"/>
                <a:gd name="T26" fmla="*/ 121 w 187"/>
                <a:gd name="T27" fmla="*/ 44 h 66"/>
                <a:gd name="T28" fmla="*/ 88 w 187"/>
                <a:gd name="T29" fmla="*/ 33 h 66"/>
                <a:gd name="T30" fmla="*/ 66 w 187"/>
                <a:gd name="T31" fmla="*/ 33 h 66"/>
                <a:gd name="T32" fmla="*/ 44 w 187"/>
                <a:gd name="T33" fmla="*/ 22 h 66"/>
                <a:gd name="T34" fmla="*/ 22 w 187"/>
                <a:gd name="T35" fmla="*/ 0 h 66"/>
                <a:gd name="T36" fmla="*/ 0 w 187"/>
                <a:gd name="T37" fmla="*/ 22 h 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7"/>
                <a:gd name="T58" fmla="*/ 0 h 66"/>
                <a:gd name="T59" fmla="*/ 187 w 187"/>
                <a:gd name="T60" fmla="*/ 66 h 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7" h="66">
                  <a:moveTo>
                    <a:pt x="0" y="22"/>
                  </a:moveTo>
                  <a:lnTo>
                    <a:pt x="22" y="44"/>
                  </a:lnTo>
                  <a:lnTo>
                    <a:pt x="55" y="55"/>
                  </a:lnTo>
                  <a:lnTo>
                    <a:pt x="88" y="66"/>
                  </a:lnTo>
                  <a:lnTo>
                    <a:pt x="121" y="66"/>
                  </a:lnTo>
                  <a:lnTo>
                    <a:pt x="143" y="66"/>
                  </a:lnTo>
                  <a:lnTo>
                    <a:pt x="165" y="66"/>
                  </a:lnTo>
                  <a:lnTo>
                    <a:pt x="187" y="66"/>
                  </a:lnTo>
                  <a:lnTo>
                    <a:pt x="187" y="44"/>
                  </a:lnTo>
                  <a:lnTo>
                    <a:pt x="176" y="44"/>
                  </a:lnTo>
                  <a:lnTo>
                    <a:pt x="165" y="44"/>
                  </a:lnTo>
                  <a:lnTo>
                    <a:pt x="143" y="44"/>
                  </a:lnTo>
                  <a:lnTo>
                    <a:pt x="121" y="44"/>
                  </a:lnTo>
                  <a:lnTo>
                    <a:pt x="88" y="33"/>
                  </a:lnTo>
                  <a:lnTo>
                    <a:pt x="66" y="33"/>
                  </a:lnTo>
                  <a:lnTo>
                    <a:pt x="44" y="22"/>
                  </a:lnTo>
                  <a:lnTo>
                    <a:pt x="22" y="0"/>
                  </a:lnTo>
                  <a:lnTo>
                    <a:pt x="0" y="22"/>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1" name="Freeform 272"/>
            <p:cNvSpPr>
              <a:spLocks/>
            </p:cNvSpPr>
            <p:nvPr/>
          </p:nvSpPr>
          <p:spPr bwMode="gray">
            <a:xfrm>
              <a:off x="638" y="341"/>
              <a:ext cx="22" cy="22"/>
            </a:xfrm>
            <a:custGeom>
              <a:avLst/>
              <a:gdLst>
                <a:gd name="T0" fmla="*/ 22 w 22"/>
                <a:gd name="T1" fmla="*/ 0 h 22"/>
                <a:gd name="T2" fmla="*/ 22 w 22"/>
                <a:gd name="T3" fmla="*/ 0 h 22"/>
                <a:gd name="T4" fmla="*/ 11 w 22"/>
                <a:gd name="T5" fmla="*/ 0 h 22"/>
                <a:gd name="T6" fmla="*/ 11 w 22"/>
                <a:gd name="T7" fmla="*/ 0 h 22"/>
                <a:gd name="T8" fmla="*/ 11 w 22"/>
                <a:gd name="T9" fmla="*/ 0 h 22"/>
                <a:gd name="T10" fmla="*/ 0 w 22"/>
                <a:gd name="T11" fmla="*/ 11 h 22"/>
                <a:gd name="T12" fmla="*/ 0 w 22"/>
                <a:gd name="T13" fmla="*/ 11 h 22"/>
                <a:gd name="T14" fmla="*/ 0 w 22"/>
                <a:gd name="T15" fmla="*/ 22 h 22"/>
                <a:gd name="T16" fmla="*/ 0 w 22"/>
                <a:gd name="T17" fmla="*/ 22 h 22"/>
                <a:gd name="T18" fmla="*/ 22 w 22"/>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22"/>
                <a:gd name="T32" fmla="*/ 22 w 22"/>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22">
                  <a:moveTo>
                    <a:pt x="22" y="0"/>
                  </a:moveTo>
                  <a:lnTo>
                    <a:pt x="22" y="0"/>
                  </a:lnTo>
                  <a:lnTo>
                    <a:pt x="11" y="0"/>
                  </a:lnTo>
                  <a:lnTo>
                    <a:pt x="0" y="11"/>
                  </a:lnTo>
                  <a:lnTo>
                    <a:pt x="0" y="22"/>
                  </a:lnTo>
                  <a:lnTo>
                    <a:pt x="22" y="0"/>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2" name="Freeform 273"/>
            <p:cNvSpPr>
              <a:spLocks/>
            </p:cNvSpPr>
            <p:nvPr/>
          </p:nvSpPr>
          <p:spPr bwMode="gray">
            <a:xfrm>
              <a:off x="979" y="319"/>
              <a:ext cx="33" cy="11"/>
            </a:xfrm>
            <a:custGeom>
              <a:avLst/>
              <a:gdLst>
                <a:gd name="T0" fmla="*/ 33 w 33"/>
                <a:gd name="T1" fmla="*/ 11 h 11"/>
                <a:gd name="T2" fmla="*/ 33 w 33"/>
                <a:gd name="T3" fmla="*/ 11 h 11"/>
                <a:gd name="T4" fmla="*/ 33 w 33"/>
                <a:gd name="T5" fmla="*/ 0 h 11"/>
                <a:gd name="T6" fmla="*/ 22 w 33"/>
                <a:gd name="T7" fmla="*/ 0 h 11"/>
                <a:gd name="T8" fmla="*/ 22 w 33"/>
                <a:gd name="T9" fmla="*/ 0 h 11"/>
                <a:gd name="T10" fmla="*/ 11 w 33"/>
                <a:gd name="T11" fmla="*/ 0 h 11"/>
                <a:gd name="T12" fmla="*/ 11 w 33"/>
                <a:gd name="T13" fmla="*/ 0 h 11"/>
                <a:gd name="T14" fmla="*/ 0 w 33"/>
                <a:gd name="T15" fmla="*/ 11 h 11"/>
                <a:gd name="T16" fmla="*/ 0 w 33"/>
                <a:gd name="T17" fmla="*/ 11 h 11"/>
                <a:gd name="T18" fmla="*/ 33 w 33"/>
                <a:gd name="T19" fmla="*/ 11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11"/>
                <a:gd name="T32" fmla="*/ 33 w 33"/>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11">
                  <a:moveTo>
                    <a:pt x="33" y="11"/>
                  </a:moveTo>
                  <a:lnTo>
                    <a:pt x="33" y="11"/>
                  </a:lnTo>
                  <a:lnTo>
                    <a:pt x="33" y="0"/>
                  </a:lnTo>
                  <a:lnTo>
                    <a:pt x="22" y="0"/>
                  </a:lnTo>
                  <a:lnTo>
                    <a:pt x="11" y="0"/>
                  </a:lnTo>
                  <a:lnTo>
                    <a:pt x="0" y="11"/>
                  </a:lnTo>
                  <a:lnTo>
                    <a:pt x="33" y="11"/>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3" name="Freeform 274"/>
            <p:cNvSpPr>
              <a:spLocks/>
            </p:cNvSpPr>
            <p:nvPr/>
          </p:nvSpPr>
          <p:spPr bwMode="gray">
            <a:xfrm>
              <a:off x="825" y="330"/>
              <a:ext cx="187" cy="110"/>
            </a:xfrm>
            <a:custGeom>
              <a:avLst/>
              <a:gdLst>
                <a:gd name="T0" fmla="*/ 0 w 187"/>
                <a:gd name="T1" fmla="*/ 110 h 110"/>
                <a:gd name="T2" fmla="*/ 0 w 187"/>
                <a:gd name="T3" fmla="*/ 110 h 110"/>
                <a:gd name="T4" fmla="*/ 55 w 187"/>
                <a:gd name="T5" fmla="*/ 99 h 110"/>
                <a:gd name="T6" fmla="*/ 99 w 187"/>
                <a:gd name="T7" fmla="*/ 88 h 110"/>
                <a:gd name="T8" fmla="*/ 132 w 187"/>
                <a:gd name="T9" fmla="*/ 66 h 110"/>
                <a:gd name="T10" fmla="*/ 154 w 187"/>
                <a:gd name="T11" fmla="*/ 55 h 110"/>
                <a:gd name="T12" fmla="*/ 176 w 187"/>
                <a:gd name="T13" fmla="*/ 33 h 110"/>
                <a:gd name="T14" fmla="*/ 176 w 187"/>
                <a:gd name="T15" fmla="*/ 22 h 110"/>
                <a:gd name="T16" fmla="*/ 187 w 187"/>
                <a:gd name="T17" fmla="*/ 11 h 110"/>
                <a:gd name="T18" fmla="*/ 187 w 187"/>
                <a:gd name="T19" fmla="*/ 0 h 110"/>
                <a:gd name="T20" fmla="*/ 154 w 187"/>
                <a:gd name="T21" fmla="*/ 0 h 110"/>
                <a:gd name="T22" fmla="*/ 154 w 187"/>
                <a:gd name="T23" fmla="*/ 0 h 110"/>
                <a:gd name="T24" fmla="*/ 154 w 187"/>
                <a:gd name="T25" fmla="*/ 11 h 110"/>
                <a:gd name="T26" fmla="*/ 154 w 187"/>
                <a:gd name="T27" fmla="*/ 22 h 110"/>
                <a:gd name="T28" fmla="*/ 143 w 187"/>
                <a:gd name="T29" fmla="*/ 33 h 110"/>
                <a:gd name="T30" fmla="*/ 121 w 187"/>
                <a:gd name="T31" fmla="*/ 44 h 110"/>
                <a:gd name="T32" fmla="*/ 88 w 187"/>
                <a:gd name="T33" fmla="*/ 55 h 110"/>
                <a:gd name="T34" fmla="*/ 55 w 187"/>
                <a:gd name="T35" fmla="*/ 66 h 110"/>
                <a:gd name="T36" fmla="*/ 0 w 187"/>
                <a:gd name="T37" fmla="*/ 77 h 110"/>
                <a:gd name="T38" fmla="*/ 0 w 187"/>
                <a:gd name="T39" fmla="*/ 77 h 110"/>
                <a:gd name="T40" fmla="*/ 0 w 187"/>
                <a:gd name="T41" fmla="*/ 110 h 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7"/>
                <a:gd name="T64" fmla="*/ 0 h 110"/>
                <a:gd name="T65" fmla="*/ 187 w 187"/>
                <a:gd name="T66" fmla="*/ 110 h 1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7" h="110">
                  <a:moveTo>
                    <a:pt x="0" y="110"/>
                  </a:moveTo>
                  <a:lnTo>
                    <a:pt x="0" y="110"/>
                  </a:lnTo>
                  <a:lnTo>
                    <a:pt x="55" y="99"/>
                  </a:lnTo>
                  <a:lnTo>
                    <a:pt x="99" y="88"/>
                  </a:lnTo>
                  <a:lnTo>
                    <a:pt x="132" y="66"/>
                  </a:lnTo>
                  <a:lnTo>
                    <a:pt x="154" y="55"/>
                  </a:lnTo>
                  <a:lnTo>
                    <a:pt x="176" y="33"/>
                  </a:lnTo>
                  <a:lnTo>
                    <a:pt x="176" y="22"/>
                  </a:lnTo>
                  <a:lnTo>
                    <a:pt x="187" y="11"/>
                  </a:lnTo>
                  <a:lnTo>
                    <a:pt x="187" y="0"/>
                  </a:lnTo>
                  <a:lnTo>
                    <a:pt x="154" y="0"/>
                  </a:lnTo>
                  <a:lnTo>
                    <a:pt x="154" y="11"/>
                  </a:lnTo>
                  <a:lnTo>
                    <a:pt x="154" y="22"/>
                  </a:lnTo>
                  <a:lnTo>
                    <a:pt x="143" y="33"/>
                  </a:lnTo>
                  <a:lnTo>
                    <a:pt x="121" y="44"/>
                  </a:lnTo>
                  <a:lnTo>
                    <a:pt x="88" y="55"/>
                  </a:lnTo>
                  <a:lnTo>
                    <a:pt x="55" y="66"/>
                  </a:lnTo>
                  <a:lnTo>
                    <a:pt x="0" y="77"/>
                  </a:lnTo>
                  <a:lnTo>
                    <a:pt x="0" y="110"/>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dirty="0">
                  <a:effectLst/>
                  <a:latin typeface="Calibri"/>
                  <a:ea typeface="Times New Roman"/>
                  <a:cs typeface="Times New Roman"/>
                </a:rPr>
                <a:t> </a:t>
              </a:r>
              <a:endParaRPr lang="pt-BR" sz="1100" dirty="0">
                <a:effectLst/>
                <a:latin typeface="Calibri"/>
                <a:ea typeface="Calibri"/>
                <a:cs typeface="Times New Roman"/>
              </a:endParaRPr>
            </a:p>
          </p:txBody>
        </p:sp>
        <p:sp>
          <p:nvSpPr>
            <p:cNvPr id="74" name="Freeform 275"/>
            <p:cNvSpPr>
              <a:spLocks/>
            </p:cNvSpPr>
            <p:nvPr/>
          </p:nvSpPr>
          <p:spPr bwMode="gray">
            <a:xfrm>
              <a:off x="649" y="363"/>
              <a:ext cx="176" cy="77"/>
            </a:xfrm>
            <a:custGeom>
              <a:avLst/>
              <a:gdLst>
                <a:gd name="T0" fmla="*/ 0 w 176"/>
                <a:gd name="T1" fmla="*/ 22 h 77"/>
                <a:gd name="T2" fmla="*/ 22 w 176"/>
                <a:gd name="T3" fmla="*/ 44 h 77"/>
                <a:gd name="T4" fmla="*/ 44 w 176"/>
                <a:gd name="T5" fmla="*/ 55 h 77"/>
                <a:gd name="T6" fmla="*/ 77 w 176"/>
                <a:gd name="T7" fmla="*/ 66 h 77"/>
                <a:gd name="T8" fmla="*/ 110 w 176"/>
                <a:gd name="T9" fmla="*/ 77 h 77"/>
                <a:gd name="T10" fmla="*/ 132 w 176"/>
                <a:gd name="T11" fmla="*/ 77 h 77"/>
                <a:gd name="T12" fmla="*/ 154 w 176"/>
                <a:gd name="T13" fmla="*/ 77 h 77"/>
                <a:gd name="T14" fmla="*/ 176 w 176"/>
                <a:gd name="T15" fmla="*/ 77 h 77"/>
                <a:gd name="T16" fmla="*/ 176 w 176"/>
                <a:gd name="T17" fmla="*/ 77 h 77"/>
                <a:gd name="T18" fmla="*/ 176 w 176"/>
                <a:gd name="T19" fmla="*/ 44 h 77"/>
                <a:gd name="T20" fmla="*/ 165 w 176"/>
                <a:gd name="T21" fmla="*/ 44 h 77"/>
                <a:gd name="T22" fmla="*/ 154 w 176"/>
                <a:gd name="T23" fmla="*/ 44 h 77"/>
                <a:gd name="T24" fmla="*/ 132 w 176"/>
                <a:gd name="T25" fmla="*/ 44 h 77"/>
                <a:gd name="T26" fmla="*/ 110 w 176"/>
                <a:gd name="T27" fmla="*/ 44 h 77"/>
                <a:gd name="T28" fmla="*/ 88 w 176"/>
                <a:gd name="T29" fmla="*/ 44 h 77"/>
                <a:gd name="T30" fmla="*/ 55 w 176"/>
                <a:gd name="T31" fmla="*/ 33 h 77"/>
                <a:gd name="T32" fmla="*/ 33 w 176"/>
                <a:gd name="T33" fmla="*/ 22 h 77"/>
                <a:gd name="T34" fmla="*/ 22 w 176"/>
                <a:gd name="T35" fmla="*/ 0 h 77"/>
                <a:gd name="T36" fmla="*/ 0 w 176"/>
                <a:gd name="T37" fmla="*/ 22 h 7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6"/>
                <a:gd name="T58" fmla="*/ 0 h 77"/>
                <a:gd name="T59" fmla="*/ 176 w 176"/>
                <a:gd name="T60" fmla="*/ 77 h 7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6" h="77">
                  <a:moveTo>
                    <a:pt x="0" y="22"/>
                  </a:moveTo>
                  <a:lnTo>
                    <a:pt x="22" y="44"/>
                  </a:lnTo>
                  <a:lnTo>
                    <a:pt x="44" y="55"/>
                  </a:lnTo>
                  <a:lnTo>
                    <a:pt x="77" y="66"/>
                  </a:lnTo>
                  <a:lnTo>
                    <a:pt x="110" y="77"/>
                  </a:lnTo>
                  <a:lnTo>
                    <a:pt x="132" y="77"/>
                  </a:lnTo>
                  <a:lnTo>
                    <a:pt x="154" y="77"/>
                  </a:lnTo>
                  <a:lnTo>
                    <a:pt x="176" y="77"/>
                  </a:lnTo>
                  <a:lnTo>
                    <a:pt x="176" y="44"/>
                  </a:lnTo>
                  <a:lnTo>
                    <a:pt x="165" y="44"/>
                  </a:lnTo>
                  <a:lnTo>
                    <a:pt x="154" y="44"/>
                  </a:lnTo>
                  <a:lnTo>
                    <a:pt x="132" y="44"/>
                  </a:lnTo>
                  <a:lnTo>
                    <a:pt x="110" y="44"/>
                  </a:lnTo>
                  <a:lnTo>
                    <a:pt x="88" y="44"/>
                  </a:lnTo>
                  <a:lnTo>
                    <a:pt x="55" y="33"/>
                  </a:lnTo>
                  <a:lnTo>
                    <a:pt x="33" y="22"/>
                  </a:lnTo>
                  <a:lnTo>
                    <a:pt x="22" y="0"/>
                  </a:lnTo>
                  <a:lnTo>
                    <a:pt x="0" y="22"/>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5" name="Freeform 276"/>
            <p:cNvSpPr>
              <a:spLocks/>
            </p:cNvSpPr>
            <p:nvPr/>
          </p:nvSpPr>
          <p:spPr bwMode="gray">
            <a:xfrm>
              <a:off x="638" y="363"/>
              <a:ext cx="33" cy="22"/>
            </a:xfrm>
            <a:custGeom>
              <a:avLst/>
              <a:gdLst>
                <a:gd name="T0" fmla="*/ 33 w 33"/>
                <a:gd name="T1" fmla="*/ 0 h 22"/>
                <a:gd name="T2" fmla="*/ 22 w 33"/>
                <a:gd name="T3" fmla="*/ 0 h 22"/>
                <a:gd name="T4" fmla="*/ 22 w 33"/>
                <a:gd name="T5" fmla="*/ 0 h 22"/>
                <a:gd name="T6" fmla="*/ 11 w 33"/>
                <a:gd name="T7" fmla="*/ 0 h 22"/>
                <a:gd name="T8" fmla="*/ 11 w 33"/>
                <a:gd name="T9" fmla="*/ 0 h 22"/>
                <a:gd name="T10" fmla="*/ 11 w 33"/>
                <a:gd name="T11" fmla="*/ 0 h 22"/>
                <a:gd name="T12" fmla="*/ 0 w 33"/>
                <a:gd name="T13" fmla="*/ 11 h 22"/>
                <a:gd name="T14" fmla="*/ 0 w 33"/>
                <a:gd name="T15" fmla="*/ 11 h 22"/>
                <a:gd name="T16" fmla="*/ 11 w 33"/>
                <a:gd name="T17" fmla="*/ 22 h 22"/>
                <a:gd name="T18" fmla="*/ 33 w 33"/>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22"/>
                <a:gd name="T32" fmla="*/ 33 w 33"/>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22">
                  <a:moveTo>
                    <a:pt x="33" y="0"/>
                  </a:moveTo>
                  <a:lnTo>
                    <a:pt x="22" y="0"/>
                  </a:lnTo>
                  <a:lnTo>
                    <a:pt x="11" y="0"/>
                  </a:lnTo>
                  <a:lnTo>
                    <a:pt x="0" y="11"/>
                  </a:lnTo>
                  <a:lnTo>
                    <a:pt x="11" y="22"/>
                  </a:lnTo>
                  <a:lnTo>
                    <a:pt x="33" y="0"/>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6" name="Freeform 277"/>
            <p:cNvSpPr>
              <a:spLocks/>
            </p:cNvSpPr>
            <p:nvPr/>
          </p:nvSpPr>
          <p:spPr bwMode="gray">
            <a:xfrm>
              <a:off x="649" y="209"/>
              <a:ext cx="341" cy="330"/>
            </a:xfrm>
            <a:custGeom>
              <a:avLst/>
              <a:gdLst>
                <a:gd name="T0" fmla="*/ 1815 w 31"/>
                <a:gd name="T1" fmla="*/ 363 h 30"/>
                <a:gd name="T2" fmla="*/ 3267 w 31"/>
                <a:gd name="T3" fmla="*/ 121 h 30"/>
                <a:gd name="T4" fmla="*/ 3630 w 31"/>
                <a:gd name="T5" fmla="*/ 121 h 30"/>
                <a:gd name="T6" fmla="*/ 3751 w 31"/>
                <a:gd name="T7" fmla="*/ 1210 h 30"/>
                <a:gd name="T8" fmla="*/ 3630 w 31"/>
                <a:gd name="T9" fmla="*/ 2178 h 30"/>
                <a:gd name="T10" fmla="*/ 2057 w 31"/>
                <a:gd name="T11" fmla="*/ 3509 h 30"/>
                <a:gd name="T12" fmla="*/ 605 w 31"/>
                <a:gd name="T13" fmla="*/ 3025 h 30"/>
                <a:gd name="T14" fmla="*/ 121 w 31"/>
                <a:gd name="T15" fmla="*/ 1694 h 30"/>
                <a:gd name="T16" fmla="*/ 0 w 31"/>
                <a:gd name="T17" fmla="*/ 484 h 30"/>
                <a:gd name="T18" fmla="*/ 363 w 31"/>
                <a:gd name="T19" fmla="*/ 363 h 30"/>
                <a:gd name="T20" fmla="*/ 1815 w 31"/>
                <a:gd name="T21" fmla="*/ 363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
                <a:gd name="T34" fmla="*/ 0 h 30"/>
                <a:gd name="T35" fmla="*/ 31 w 31"/>
                <a:gd name="T36" fmla="*/ 30 h 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 h="30">
                  <a:moveTo>
                    <a:pt x="15" y="3"/>
                  </a:moveTo>
                  <a:cubicBezTo>
                    <a:pt x="16" y="3"/>
                    <a:pt x="23" y="2"/>
                    <a:pt x="27" y="1"/>
                  </a:cubicBezTo>
                  <a:cubicBezTo>
                    <a:pt x="27" y="1"/>
                    <a:pt x="30" y="0"/>
                    <a:pt x="30" y="1"/>
                  </a:cubicBezTo>
                  <a:cubicBezTo>
                    <a:pt x="30" y="1"/>
                    <a:pt x="31" y="7"/>
                    <a:pt x="31" y="10"/>
                  </a:cubicBezTo>
                  <a:cubicBezTo>
                    <a:pt x="31" y="10"/>
                    <a:pt x="31" y="15"/>
                    <a:pt x="30" y="18"/>
                  </a:cubicBezTo>
                  <a:cubicBezTo>
                    <a:pt x="29" y="21"/>
                    <a:pt x="26" y="27"/>
                    <a:pt x="17" y="29"/>
                  </a:cubicBezTo>
                  <a:cubicBezTo>
                    <a:pt x="17" y="29"/>
                    <a:pt x="9" y="30"/>
                    <a:pt x="5" y="25"/>
                  </a:cubicBezTo>
                  <a:cubicBezTo>
                    <a:pt x="5" y="25"/>
                    <a:pt x="3" y="22"/>
                    <a:pt x="1" y="14"/>
                  </a:cubicBezTo>
                  <a:cubicBezTo>
                    <a:pt x="1" y="14"/>
                    <a:pt x="0" y="7"/>
                    <a:pt x="0" y="4"/>
                  </a:cubicBezTo>
                  <a:cubicBezTo>
                    <a:pt x="0" y="4"/>
                    <a:pt x="1" y="3"/>
                    <a:pt x="3" y="3"/>
                  </a:cubicBezTo>
                  <a:cubicBezTo>
                    <a:pt x="4" y="4"/>
                    <a:pt x="14" y="3"/>
                    <a:pt x="15" y="3"/>
                  </a:cubicBezTo>
                </a:path>
              </a:pathLst>
            </a:custGeom>
            <a:noFill/>
            <a:ln w="0">
              <a:solidFill>
                <a:srgbClr val="D1D8DD"/>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7" name="Freeform 278"/>
            <p:cNvSpPr>
              <a:spLocks/>
            </p:cNvSpPr>
            <p:nvPr/>
          </p:nvSpPr>
          <p:spPr bwMode="gray">
            <a:xfrm>
              <a:off x="814" y="242"/>
              <a:ext cx="22" cy="286"/>
            </a:xfrm>
            <a:custGeom>
              <a:avLst/>
              <a:gdLst>
                <a:gd name="T0" fmla="*/ 0 w 2"/>
                <a:gd name="T1" fmla="*/ 0 h 26"/>
                <a:gd name="T2" fmla="*/ 242 w 2"/>
                <a:gd name="T3" fmla="*/ 3146 h 26"/>
                <a:gd name="T4" fmla="*/ 0 60000 65536"/>
                <a:gd name="T5" fmla="*/ 0 60000 65536"/>
                <a:gd name="T6" fmla="*/ 0 w 2"/>
                <a:gd name="T7" fmla="*/ 0 h 26"/>
                <a:gd name="T8" fmla="*/ 2 w 2"/>
                <a:gd name="T9" fmla="*/ 26 h 26"/>
              </a:gdLst>
              <a:ahLst/>
              <a:cxnLst>
                <a:cxn ang="T4">
                  <a:pos x="T0" y="T1"/>
                </a:cxn>
                <a:cxn ang="T5">
                  <a:pos x="T2" y="T3"/>
                </a:cxn>
              </a:cxnLst>
              <a:rect l="T6" t="T7" r="T8" b="T9"/>
              <a:pathLst>
                <a:path w="2" h="26">
                  <a:moveTo>
                    <a:pt x="0" y="0"/>
                  </a:moveTo>
                  <a:cubicBezTo>
                    <a:pt x="0" y="0"/>
                    <a:pt x="2" y="25"/>
                    <a:pt x="2" y="26"/>
                  </a:cubicBezTo>
                </a:path>
              </a:pathLst>
            </a:custGeom>
            <a:noFill/>
            <a:ln w="0">
              <a:solidFill>
                <a:srgbClr val="D1D8DD"/>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8" name="Freeform 279"/>
            <p:cNvSpPr>
              <a:spLocks/>
            </p:cNvSpPr>
            <p:nvPr/>
          </p:nvSpPr>
          <p:spPr bwMode="gray">
            <a:xfrm>
              <a:off x="649" y="308"/>
              <a:ext cx="352" cy="99"/>
            </a:xfrm>
            <a:custGeom>
              <a:avLst/>
              <a:gdLst>
                <a:gd name="T0" fmla="*/ 3872 w 32"/>
                <a:gd name="T1" fmla="*/ 0 h 9"/>
                <a:gd name="T2" fmla="*/ 1936 w 32"/>
                <a:gd name="T3" fmla="*/ 968 h 9"/>
                <a:gd name="T4" fmla="*/ 0 w 32"/>
                <a:gd name="T5" fmla="*/ 484 h 9"/>
                <a:gd name="T6" fmla="*/ 0 60000 65536"/>
                <a:gd name="T7" fmla="*/ 0 60000 65536"/>
                <a:gd name="T8" fmla="*/ 0 60000 65536"/>
                <a:gd name="T9" fmla="*/ 0 w 32"/>
                <a:gd name="T10" fmla="*/ 0 h 9"/>
                <a:gd name="T11" fmla="*/ 32 w 32"/>
                <a:gd name="T12" fmla="*/ 9 h 9"/>
              </a:gdLst>
              <a:ahLst/>
              <a:cxnLst>
                <a:cxn ang="T6">
                  <a:pos x="T0" y="T1"/>
                </a:cxn>
                <a:cxn ang="T7">
                  <a:pos x="T2" y="T3"/>
                </a:cxn>
                <a:cxn ang="T8">
                  <a:pos x="T4" y="T5"/>
                </a:cxn>
              </a:cxnLst>
              <a:rect l="T9" t="T10" r="T11" b="T12"/>
              <a:pathLst>
                <a:path w="32" h="9">
                  <a:moveTo>
                    <a:pt x="32" y="0"/>
                  </a:moveTo>
                  <a:cubicBezTo>
                    <a:pt x="32" y="0"/>
                    <a:pt x="31" y="7"/>
                    <a:pt x="16" y="8"/>
                  </a:cubicBezTo>
                  <a:cubicBezTo>
                    <a:pt x="16" y="8"/>
                    <a:pt x="4" y="9"/>
                    <a:pt x="0" y="4"/>
                  </a:cubicBezTo>
                </a:path>
              </a:pathLst>
            </a:custGeom>
            <a:noFill/>
            <a:ln w="0">
              <a:solidFill>
                <a:srgbClr val="D1D8DD"/>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9" name="Freeform 280"/>
            <p:cNvSpPr>
              <a:spLocks/>
            </p:cNvSpPr>
            <p:nvPr/>
          </p:nvSpPr>
          <p:spPr bwMode="gray">
            <a:xfrm>
              <a:off x="660" y="330"/>
              <a:ext cx="341" cy="110"/>
            </a:xfrm>
            <a:custGeom>
              <a:avLst/>
              <a:gdLst>
                <a:gd name="T0" fmla="*/ 3751 w 31"/>
                <a:gd name="T1" fmla="*/ 0 h 10"/>
                <a:gd name="T2" fmla="*/ 1815 w 31"/>
                <a:gd name="T3" fmla="*/ 968 h 10"/>
                <a:gd name="T4" fmla="*/ 0 w 31"/>
                <a:gd name="T5" fmla="*/ 484 h 10"/>
                <a:gd name="T6" fmla="*/ 0 60000 65536"/>
                <a:gd name="T7" fmla="*/ 0 60000 65536"/>
                <a:gd name="T8" fmla="*/ 0 60000 65536"/>
                <a:gd name="T9" fmla="*/ 0 w 31"/>
                <a:gd name="T10" fmla="*/ 0 h 10"/>
                <a:gd name="T11" fmla="*/ 31 w 31"/>
                <a:gd name="T12" fmla="*/ 10 h 10"/>
              </a:gdLst>
              <a:ahLst/>
              <a:cxnLst>
                <a:cxn ang="T6">
                  <a:pos x="T0" y="T1"/>
                </a:cxn>
                <a:cxn ang="T7">
                  <a:pos x="T2" y="T3"/>
                </a:cxn>
                <a:cxn ang="T8">
                  <a:pos x="T4" y="T5"/>
                </a:cxn>
              </a:cxnLst>
              <a:rect l="T9" t="T10" r="T11" b="T12"/>
              <a:pathLst>
                <a:path w="31" h="10">
                  <a:moveTo>
                    <a:pt x="31" y="0"/>
                  </a:moveTo>
                  <a:cubicBezTo>
                    <a:pt x="31" y="0"/>
                    <a:pt x="30" y="7"/>
                    <a:pt x="15" y="8"/>
                  </a:cubicBezTo>
                  <a:cubicBezTo>
                    <a:pt x="15" y="8"/>
                    <a:pt x="4" y="10"/>
                    <a:pt x="0" y="4"/>
                  </a:cubicBezTo>
                </a:path>
              </a:pathLst>
            </a:custGeom>
            <a:noFill/>
            <a:ln w="0">
              <a:solidFill>
                <a:srgbClr val="D1D8DD"/>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0" name="Freeform 281"/>
            <p:cNvSpPr>
              <a:spLocks/>
            </p:cNvSpPr>
            <p:nvPr/>
          </p:nvSpPr>
          <p:spPr bwMode="gray">
            <a:xfrm>
              <a:off x="847" y="275"/>
              <a:ext cx="66" cy="22"/>
            </a:xfrm>
            <a:custGeom>
              <a:avLst/>
              <a:gdLst>
                <a:gd name="T0" fmla="*/ 726 w 6"/>
                <a:gd name="T1" fmla="*/ 0 h 2"/>
                <a:gd name="T2" fmla="*/ 242 w 6"/>
                <a:gd name="T3" fmla="*/ 121 h 2"/>
                <a:gd name="T4" fmla="*/ 0 w 6"/>
                <a:gd name="T5" fmla="*/ 121 h 2"/>
                <a:gd name="T6" fmla="*/ 363 w 6"/>
                <a:gd name="T7" fmla="*/ 242 h 2"/>
                <a:gd name="T8" fmla="*/ 726 w 6"/>
                <a:gd name="T9" fmla="*/ 0 h 2"/>
                <a:gd name="T10" fmla="*/ 0 60000 65536"/>
                <a:gd name="T11" fmla="*/ 0 60000 65536"/>
                <a:gd name="T12" fmla="*/ 0 60000 65536"/>
                <a:gd name="T13" fmla="*/ 0 60000 65536"/>
                <a:gd name="T14" fmla="*/ 0 60000 65536"/>
                <a:gd name="T15" fmla="*/ 0 w 6"/>
                <a:gd name="T16" fmla="*/ 0 h 2"/>
                <a:gd name="T17" fmla="*/ 6 w 6"/>
                <a:gd name="T18" fmla="*/ 2 h 2"/>
              </a:gdLst>
              <a:ahLst/>
              <a:cxnLst>
                <a:cxn ang="T10">
                  <a:pos x="T0" y="T1"/>
                </a:cxn>
                <a:cxn ang="T11">
                  <a:pos x="T2" y="T3"/>
                </a:cxn>
                <a:cxn ang="T12">
                  <a:pos x="T4" y="T5"/>
                </a:cxn>
                <a:cxn ang="T13">
                  <a:pos x="T6" y="T7"/>
                </a:cxn>
                <a:cxn ang="T14">
                  <a:pos x="T8" y="T9"/>
                </a:cxn>
              </a:cxnLst>
              <a:rect l="T15" t="T16" r="T17" b="T18"/>
              <a:pathLst>
                <a:path w="6" h="2">
                  <a:moveTo>
                    <a:pt x="6" y="0"/>
                  </a:moveTo>
                  <a:cubicBezTo>
                    <a:pt x="6" y="0"/>
                    <a:pt x="3" y="1"/>
                    <a:pt x="2" y="1"/>
                  </a:cubicBezTo>
                  <a:cubicBezTo>
                    <a:pt x="2" y="1"/>
                    <a:pt x="0" y="1"/>
                    <a:pt x="0" y="1"/>
                  </a:cubicBezTo>
                  <a:cubicBezTo>
                    <a:pt x="0" y="1"/>
                    <a:pt x="2" y="2"/>
                    <a:pt x="3" y="2"/>
                  </a:cubicBezTo>
                  <a:cubicBezTo>
                    <a:pt x="5" y="2"/>
                    <a:pt x="6" y="0"/>
                    <a:pt x="6" y="0"/>
                  </a:cubicBezTo>
                </a:path>
              </a:pathLst>
            </a:custGeom>
            <a:solidFill>
              <a:srgbClr val="EFEFEF"/>
            </a:solidFill>
            <a:ln w="0">
              <a:solidFill>
                <a:srgbClr val="977758"/>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1" name="Freeform 282"/>
            <p:cNvSpPr>
              <a:spLocks/>
            </p:cNvSpPr>
            <p:nvPr/>
          </p:nvSpPr>
          <p:spPr bwMode="gray">
            <a:xfrm>
              <a:off x="737" y="297"/>
              <a:ext cx="55" cy="11"/>
            </a:xfrm>
            <a:custGeom>
              <a:avLst/>
              <a:gdLst>
                <a:gd name="T0" fmla="*/ 605 w 5"/>
                <a:gd name="T1" fmla="*/ 0 h 1"/>
                <a:gd name="T2" fmla="*/ 363 w 5"/>
                <a:gd name="T3" fmla="*/ 0 h 1"/>
                <a:gd name="T4" fmla="*/ 0 w 5"/>
                <a:gd name="T5" fmla="*/ 0 h 1"/>
                <a:gd name="T6" fmla="*/ 363 w 5"/>
                <a:gd name="T7" fmla="*/ 121 h 1"/>
                <a:gd name="T8" fmla="*/ 605 w 5"/>
                <a:gd name="T9" fmla="*/ 0 h 1"/>
                <a:gd name="T10" fmla="*/ 0 60000 65536"/>
                <a:gd name="T11" fmla="*/ 0 60000 65536"/>
                <a:gd name="T12" fmla="*/ 0 60000 65536"/>
                <a:gd name="T13" fmla="*/ 0 60000 65536"/>
                <a:gd name="T14" fmla="*/ 0 60000 65536"/>
                <a:gd name="T15" fmla="*/ 0 w 5"/>
                <a:gd name="T16" fmla="*/ 0 h 1"/>
                <a:gd name="T17" fmla="*/ 5 w 5"/>
                <a:gd name="T18" fmla="*/ 1 h 1"/>
              </a:gdLst>
              <a:ahLst/>
              <a:cxnLst>
                <a:cxn ang="T10">
                  <a:pos x="T0" y="T1"/>
                </a:cxn>
                <a:cxn ang="T11">
                  <a:pos x="T2" y="T3"/>
                </a:cxn>
                <a:cxn ang="T12">
                  <a:pos x="T4" y="T5"/>
                </a:cxn>
                <a:cxn ang="T13">
                  <a:pos x="T6" y="T7"/>
                </a:cxn>
                <a:cxn ang="T14">
                  <a:pos x="T8" y="T9"/>
                </a:cxn>
              </a:cxnLst>
              <a:rect l="T15" t="T16" r="T17" b="T18"/>
              <a:pathLst>
                <a:path w="5" h="1">
                  <a:moveTo>
                    <a:pt x="5" y="0"/>
                  </a:moveTo>
                  <a:cubicBezTo>
                    <a:pt x="5" y="0"/>
                    <a:pt x="4" y="0"/>
                    <a:pt x="3" y="0"/>
                  </a:cubicBezTo>
                  <a:cubicBezTo>
                    <a:pt x="2" y="0"/>
                    <a:pt x="1" y="0"/>
                    <a:pt x="0" y="0"/>
                  </a:cubicBezTo>
                  <a:cubicBezTo>
                    <a:pt x="0" y="0"/>
                    <a:pt x="2" y="1"/>
                    <a:pt x="3" y="1"/>
                  </a:cubicBezTo>
                  <a:cubicBezTo>
                    <a:pt x="5" y="1"/>
                    <a:pt x="5" y="0"/>
                    <a:pt x="5" y="0"/>
                  </a:cubicBezTo>
                </a:path>
              </a:pathLst>
            </a:custGeom>
            <a:solidFill>
              <a:srgbClr val="EFEFEF"/>
            </a:solidFill>
            <a:ln w="0">
              <a:solidFill>
                <a:srgbClr val="977758"/>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2" name="Freeform 283"/>
            <p:cNvSpPr>
              <a:spLocks/>
            </p:cNvSpPr>
            <p:nvPr/>
          </p:nvSpPr>
          <p:spPr bwMode="gray">
            <a:xfrm>
              <a:off x="869" y="286"/>
              <a:ext cx="22" cy="11"/>
            </a:xfrm>
            <a:custGeom>
              <a:avLst/>
              <a:gdLst>
                <a:gd name="T0" fmla="*/ 242 w 2"/>
                <a:gd name="T1" fmla="*/ 0 h 1"/>
                <a:gd name="T2" fmla="*/ 0 w 2"/>
                <a:gd name="T3" fmla="*/ 0 h 1"/>
                <a:gd name="T4" fmla="*/ 0 w 2"/>
                <a:gd name="T5" fmla="*/ 0 h 1"/>
                <a:gd name="T6" fmla="*/ 121 w 2"/>
                <a:gd name="T7" fmla="*/ 0 h 1"/>
                <a:gd name="T8" fmla="*/ 242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2" y="0"/>
                  </a:moveTo>
                  <a:cubicBezTo>
                    <a:pt x="2" y="0"/>
                    <a:pt x="2" y="1"/>
                    <a:pt x="0" y="0"/>
                  </a:cubicBezTo>
                  <a:cubicBezTo>
                    <a:pt x="0" y="0"/>
                    <a:pt x="0" y="0"/>
                    <a:pt x="0" y="0"/>
                  </a:cubicBezTo>
                  <a:cubicBezTo>
                    <a:pt x="0" y="0"/>
                    <a:pt x="1" y="0"/>
                    <a:pt x="1" y="0"/>
                  </a:cubicBezTo>
                  <a:cubicBezTo>
                    <a:pt x="1" y="0"/>
                    <a:pt x="2" y="0"/>
                    <a:pt x="2" y="0"/>
                  </a:cubicBezTo>
                </a:path>
              </a:pathLst>
            </a:custGeom>
            <a:solidFill>
              <a:srgbClr val="00758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3" name="Freeform 284"/>
            <p:cNvSpPr>
              <a:spLocks/>
            </p:cNvSpPr>
            <p:nvPr/>
          </p:nvSpPr>
          <p:spPr bwMode="gray">
            <a:xfrm>
              <a:off x="748" y="297"/>
              <a:ext cx="33" cy="11"/>
            </a:xfrm>
            <a:custGeom>
              <a:avLst/>
              <a:gdLst>
                <a:gd name="T0" fmla="*/ 363 w 3"/>
                <a:gd name="T1" fmla="*/ 0 h 1"/>
                <a:gd name="T2" fmla="*/ 242 w 3"/>
                <a:gd name="T3" fmla="*/ 121 h 1"/>
                <a:gd name="T4" fmla="*/ 0 w 3"/>
                <a:gd name="T5" fmla="*/ 0 h 1"/>
                <a:gd name="T6" fmla="*/ 363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3" y="0"/>
                  </a:moveTo>
                  <a:cubicBezTo>
                    <a:pt x="3" y="0"/>
                    <a:pt x="3" y="1"/>
                    <a:pt x="2" y="1"/>
                  </a:cubicBezTo>
                  <a:cubicBezTo>
                    <a:pt x="1" y="1"/>
                    <a:pt x="1" y="0"/>
                    <a:pt x="0" y="0"/>
                  </a:cubicBezTo>
                  <a:cubicBezTo>
                    <a:pt x="0" y="0"/>
                    <a:pt x="2" y="0"/>
                    <a:pt x="3" y="0"/>
                  </a:cubicBezTo>
                </a:path>
              </a:pathLst>
            </a:custGeom>
            <a:solidFill>
              <a:srgbClr val="00758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4" name="Freeform 285"/>
            <p:cNvSpPr>
              <a:spLocks/>
            </p:cNvSpPr>
            <p:nvPr/>
          </p:nvSpPr>
          <p:spPr bwMode="gray">
            <a:xfrm>
              <a:off x="869" y="286"/>
              <a:ext cx="11" cy="1"/>
            </a:xfrm>
            <a:custGeom>
              <a:avLst/>
              <a:gdLst>
                <a:gd name="T0" fmla="*/ 121 w 1"/>
                <a:gd name="T1" fmla="*/ 0 h 1"/>
                <a:gd name="T2" fmla="*/ 121 w 1"/>
                <a:gd name="T3" fmla="*/ 0 h 1"/>
                <a:gd name="T4" fmla="*/ 0 w 1"/>
                <a:gd name="T5" fmla="*/ 0 h 1"/>
                <a:gd name="T6" fmla="*/ 121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1" y="0"/>
                    <a:pt x="1" y="0"/>
                    <a:pt x="1" y="0"/>
                  </a:cubicBezTo>
                  <a:cubicBezTo>
                    <a:pt x="1" y="0"/>
                    <a:pt x="0" y="0"/>
                    <a:pt x="0" y="0"/>
                  </a:cubicBezTo>
                  <a:cubicBezTo>
                    <a:pt x="0" y="0"/>
                    <a:pt x="1" y="0"/>
                    <a:pt x="1" y="0"/>
                  </a:cubicBezTo>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5" name="Freeform 286"/>
            <p:cNvSpPr>
              <a:spLocks/>
            </p:cNvSpPr>
            <p:nvPr/>
          </p:nvSpPr>
          <p:spPr bwMode="gray">
            <a:xfrm>
              <a:off x="759" y="297"/>
              <a:ext cx="11" cy="1"/>
            </a:xfrm>
            <a:custGeom>
              <a:avLst/>
              <a:gdLst>
                <a:gd name="T0" fmla="*/ 121 w 1"/>
                <a:gd name="T1" fmla="*/ 0 h 1"/>
                <a:gd name="T2" fmla="*/ 121 w 1"/>
                <a:gd name="T3" fmla="*/ 0 h 1"/>
                <a:gd name="T4" fmla="*/ 0 w 1"/>
                <a:gd name="T5" fmla="*/ 0 h 1"/>
                <a:gd name="T6" fmla="*/ 121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1" y="0"/>
                    <a:pt x="1" y="0"/>
                    <a:pt x="1" y="0"/>
                  </a:cubicBezTo>
                  <a:cubicBezTo>
                    <a:pt x="0" y="0"/>
                    <a:pt x="0" y="0"/>
                    <a:pt x="0" y="0"/>
                  </a:cubicBezTo>
                  <a:cubicBezTo>
                    <a:pt x="0" y="0"/>
                    <a:pt x="1" y="0"/>
                    <a:pt x="1" y="0"/>
                  </a:cubicBezTo>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6" name="Freeform 287"/>
            <p:cNvSpPr>
              <a:spLocks/>
            </p:cNvSpPr>
            <p:nvPr/>
          </p:nvSpPr>
          <p:spPr bwMode="gray">
            <a:xfrm>
              <a:off x="836" y="264"/>
              <a:ext cx="99" cy="22"/>
            </a:xfrm>
            <a:custGeom>
              <a:avLst/>
              <a:gdLst>
                <a:gd name="T0" fmla="*/ 0 w 9"/>
                <a:gd name="T1" fmla="*/ 242 h 2"/>
                <a:gd name="T2" fmla="*/ 121 w 9"/>
                <a:gd name="T3" fmla="*/ 121 h 2"/>
                <a:gd name="T4" fmla="*/ 484 w 9"/>
                <a:gd name="T5" fmla="*/ 0 h 2"/>
                <a:gd name="T6" fmla="*/ 968 w 9"/>
                <a:gd name="T7" fmla="*/ 0 h 2"/>
                <a:gd name="T8" fmla="*/ 1089 w 9"/>
                <a:gd name="T9" fmla="*/ 121 h 2"/>
                <a:gd name="T10" fmla="*/ 968 w 9"/>
                <a:gd name="T11" fmla="*/ 121 h 2"/>
                <a:gd name="T12" fmla="*/ 605 w 9"/>
                <a:gd name="T13" fmla="*/ 121 h 2"/>
                <a:gd name="T14" fmla="*/ 0 w 9"/>
                <a:gd name="T15" fmla="*/ 242 h 2"/>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2"/>
                <a:gd name="T26" fmla="*/ 9 w 9"/>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2">
                  <a:moveTo>
                    <a:pt x="0" y="2"/>
                  </a:moveTo>
                  <a:cubicBezTo>
                    <a:pt x="0" y="2"/>
                    <a:pt x="0" y="1"/>
                    <a:pt x="1" y="1"/>
                  </a:cubicBezTo>
                  <a:cubicBezTo>
                    <a:pt x="1" y="1"/>
                    <a:pt x="3" y="1"/>
                    <a:pt x="4" y="0"/>
                  </a:cubicBezTo>
                  <a:cubicBezTo>
                    <a:pt x="5" y="0"/>
                    <a:pt x="7" y="0"/>
                    <a:pt x="8" y="0"/>
                  </a:cubicBezTo>
                  <a:cubicBezTo>
                    <a:pt x="9" y="1"/>
                    <a:pt x="9" y="1"/>
                    <a:pt x="9" y="1"/>
                  </a:cubicBezTo>
                  <a:cubicBezTo>
                    <a:pt x="9" y="1"/>
                    <a:pt x="8" y="1"/>
                    <a:pt x="8" y="1"/>
                  </a:cubicBezTo>
                  <a:cubicBezTo>
                    <a:pt x="8" y="1"/>
                    <a:pt x="7" y="0"/>
                    <a:pt x="5" y="1"/>
                  </a:cubicBezTo>
                  <a:cubicBezTo>
                    <a:pt x="2" y="2"/>
                    <a:pt x="0" y="2"/>
                    <a:pt x="0" y="2"/>
                  </a:cubicBezTo>
                </a:path>
              </a:pathLst>
            </a:custGeom>
            <a:solidFill>
              <a:srgbClr val="3E37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7" name="Freeform 288"/>
            <p:cNvSpPr>
              <a:spLocks/>
            </p:cNvSpPr>
            <p:nvPr/>
          </p:nvSpPr>
          <p:spPr bwMode="gray">
            <a:xfrm>
              <a:off x="704" y="286"/>
              <a:ext cx="99" cy="11"/>
            </a:xfrm>
            <a:custGeom>
              <a:avLst/>
              <a:gdLst>
                <a:gd name="T0" fmla="*/ 1089 w 9"/>
                <a:gd name="T1" fmla="*/ 0 h 1"/>
                <a:gd name="T2" fmla="*/ 968 w 9"/>
                <a:gd name="T3" fmla="*/ 0 h 1"/>
                <a:gd name="T4" fmla="*/ 605 w 9"/>
                <a:gd name="T5" fmla="*/ 0 h 1"/>
                <a:gd name="T6" fmla="*/ 0 w 9"/>
                <a:gd name="T7" fmla="*/ 0 h 1"/>
                <a:gd name="T8" fmla="*/ 0 w 9"/>
                <a:gd name="T9" fmla="*/ 121 h 1"/>
                <a:gd name="T10" fmla="*/ 121 w 9"/>
                <a:gd name="T11" fmla="*/ 0 h 1"/>
                <a:gd name="T12" fmla="*/ 484 w 9"/>
                <a:gd name="T13" fmla="*/ 0 h 1"/>
                <a:gd name="T14" fmla="*/ 1089 w 9"/>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1"/>
                <a:gd name="T26" fmla="*/ 9 w 9"/>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1">
                  <a:moveTo>
                    <a:pt x="9" y="0"/>
                  </a:moveTo>
                  <a:cubicBezTo>
                    <a:pt x="9" y="0"/>
                    <a:pt x="8" y="0"/>
                    <a:pt x="8" y="0"/>
                  </a:cubicBezTo>
                  <a:cubicBezTo>
                    <a:pt x="8" y="0"/>
                    <a:pt x="6" y="0"/>
                    <a:pt x="5" y="0"/>
                  </a:cubicBezTo>
                  <a:cubicBezTo>
                    <a:pt x="4" y="0"/>
                    <a:pt x="1" y="0"/>
                    <a:pt x="0" y="0"/>
                  </a:cubicBezTo>
                  <a:cubicBezTo>
                    <a:pt x="0" y="1"/>
                    <a:pt x="0" y="1"/>
                    <a:pt x="0" y="1"/>
                  </a:cubicBezTo>
                  <a:cubicBezTo>
                    <a:pt x="0" y="1"/>
                    <a:pt x="0" y="1"/>
                    <a:pt x="1" y="0"/>
                  </a:cubicBezTo>
                  <a:cubicBezTo>
                    <a:pt x="1" y="0"/>
                    <a:pt x="2" y="0"/>
                    <a:pt x="4" y="0"/>
                  </a:cubicBezTo>
                  <a:cubicBezTo>
                    <a:pt x="7" y="0"/>
                    <a:pt x="9" y="0"/>
                    <a:pt x="9" y="0"/>
                  </a:cubicBezTo>
                </a:path>
              </a:pathLst>
            </a:custGeom>
            <a:solidFill>
              <a:srgbClr val="3E37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8" name="Freeform 289"/>
            <p:cNvSpPr>
              <a:spLocks/>
            </p:cNvSpPr>
            <p:nvPr/>
          </p:nvSpPr>
          <p:spPr bwMode="gray">
            <a:xfrm>
              <a:off x="836" y="429"/>
              <a:ext cx="11" cy="22"/>
            </a:xfrm>
            <a:custGeom>
              <a:avLst/>
              <a:gdLst>
                <a:gd name="T0" fmla="*/ 0 w 1"/>
                <a:gd name="T1" fmla="*/ 242 h 2"/>
                <a:gd name="T2" fmla="*/ 0 w 1"/>
                <a:gd name="T3" fmla="*/ 121 h 2"/>
                <a:gd name="T4" fmla="*/ 121 w 1"/>
                <a:gd name="T5" fmla="*/ 121 h 2"/>
                <a:gd name="T6" fmla="*/ 0 w 1"/>
                <a:gd name="T7" fmla="*/ 242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0" y="2"/>
                  </a:moveTo>
                  <a:cubicBezTo>
                    <a:pt x="0" y="2"/>
                    <a:pt x="0" y="1"/>
                    <a:pt x="0" y="1"/>
                  </a:cubicBezTo>
                  <a:cubicBezTo>
                    <a:pt x="0" y="1"/>
                    <a:pt x="1" y="0"/>
                    <a:pt x="1" y="1"/>
                  </a:cubicBezTo>
                  <a:cubicBezTo>
                    <a:pt x="1" y="1"/>
                    <a:pt x="0" y="1"/>
                    <a:pt x="0" y="2"/>
                  </a:cubicBezTo>
                </a:path>
              </a:pathLst>
            </a:custGeom>
            <a:solidFill>
              <a:srgbClr val="CE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9" name="Freeform 290"/>
            <p:cNvSpPr>
              <a:spLocks/>
            </p:cNvSpPr>
            <p:nvPr/>
          </p:nvSpPr>
          <p:spPr bwMode="gray">
            <a:xfrm>
              <a:off x="814" y="440"/>
              <a:ext cx="11" cy="11"/>
            </a:xfrm>
            <a:custGeom>
              <a:avLst/>
              <a:gdLst>
                <a:gd name="T0" fmla="*/ 0 w 1"/>
                <a:gd name="T1" fmla="*/ 121 h 1"/>
                <a:gd name="T2" fmla="*/ 0 w 1"/>
                <a:gd name="T3" fmla="*/ 0 h 1"/>
                <a:gd name="T4" fmla="*/ 0 w 1"/>
                <a:gd name="T5" fmla="*/ 0 h 1"/>
                <a:gd name="T6" fmla="*/ 0 w 1"/>
                <a:gd name="T7" fmla="*/ 121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1"/>
                  </a:moveTo>
                  <a:cubicBezTo>
                    <a:pt x="0" y="1"/>
                    <a:pt x="1" y="0"/>
                    <a:pt x="0" y="0"/>
                  </a:cubicBezTo>
                  <a:cubicBezTo>
                    <a:pt x="0" y="0"/>
                    <a:pt x="0" y="0"/>
                    <a:pt x="0" y="0"/>
                  </a:cubicBezTo>
                  <a:cubicBezTo>
                    <a:pt x="0" y="0"/>
                    <a:pt x="0" y="1"/>
                    <a:pt x="0" y="1"/>
                  </a:cubicBezTo>
                </a:path>
              </a:pathLst>
            </a:custGeom>
            <a:solidFill>
              <a:srgbClr val="CE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90" name="Freeform 291"/>
            <p:cNvSpPr>
              <a:spLocks/>
            </p:cNvSpPr>
            <p:nvPr/>
          </p:nvSpPr>
          <p:spPr bwMode="gray">
            <a:xfrm>
              <a:off x="748" y="880"/>
              <a:ext cx="44" cy="22"/>
            </a:xfrm>
            <a:custGeom>
              <a:avLst/>
              <a:gdLst>
                <a:gd name="T0" fmla="*/ 484 w 4"/>
                <a:gd name="T1" fmla="*/ 242 h 2"/>
                <a:gd name="T2" fmla="*/ 242 w 4"/>
                <a:gd name="T3" fmla="*/ 0 h 2"/>
                <a:gd name="T4" fmla="*/ 0 w 4"/>
                <a:gd name="T5" fmla="*/ 0 h 2"/>
                <a:gd name="T6" fmla="*/ 0 60000 65536"/>
                <a:gd name="T7" fmla="*/ 0 60000 65536"/>
                <a:gd name="T8" fmla="*/ 0 60000 65536"/>
                <a:gd name="T9" fmla="*/ 0 w 4"/>
                <a:gd name="T10" fmla="*/ 0 h 2"/>
                <a:gd name="T11" fmla="*/ 4 w 4"/>
                <a:gd name="T12" fmla="*/ 2 h 2"/>
              </a:gdLst>
              <a:ahLst/>
              <a:cxnLst>
                <a:cxn ang="T6">
                  <a:pos x="T0" y="T1"/>
                </a:cxn>
                <a:cxn ang="T7">
                  <a:pos x="T2" y="T3"/>
                </a:cxn>
                <a:cxn ang="T8">
                  <a:pos x="T4" y="T5"/>
                </a:cxn>
              </a:cxnLst>
              <a:rect l="T9" t="T10" r="T11" b="T12"/>
              <a:pathLst>
                <a:path w="4" h="2">
                  <a:moveTo>
                    <a:pt x="4" y="2"/>
                  </a:moveTo>
                  <a:cubicBezTo>
                    <a:pt x="1" y="1"/>
                    <a:pt x="2" y="1"/>
                    <a:pt x="2" y="0"/>
                  </a:cubicBezTo>
                  <a:cubicBezTo>
                    <a:pt x="1" y="0"/>
                    <a:pt x="1" y="0"/>
                    <a:pt x="0" y="0"/>
                  </a:cubicBezTo>
                </a:path>
              </a:pathLst>
            </a:custGeom>
            <a:noFill/>
            <a:ln w="0">
              <a:solidFill>
                <a:srgbClr val="977B5B"/>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91" name="Rectangle 292"/>
            <p:cNvSpPr>
              <a:spLocks noChangeArrowheads="1"/>
            </p:cNvSpPr>
            <p:nvPr/>
          </p:nvSpPr>
          <p:spPr bwMode="gray">
            <a:xfrm>
              <a:off x="748" y="869"/>
              <a:ext cx="11" cy="1"/>
            </a:xfrm>
            <a:prstGeom prst="rect">
              <a:avLst/>
            </a:prstGeom>
            <a:noFill/>
            <a:ln w="0">
              <a:solidFill>
                <a:srgbClr val="977B5B"/>
              </a:solidFill>
              <a:miter lim="800000"/>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92" name="Freeform 293"/>
            <p:cNvSpPr>
              <a:spLocks/>
            </p:cNvSpPr>
            <p:nvPr/>
          </p:nvSpPr>
          <p:spPr bwMode="gray">
            <a:xfrm>
              <a:off x="671" y="869"/>
              <a:ext cx="77" cy="33"/>
            </a:xfrm>
            <a:custGeom>
              <a:avLst/>
              <a:gdLst>
                <a:gd name="T0" fmla="*/ 847 w 7"/>
                <a:gd name="T1" fmla="*/ 0 h 3"/>
                <a:gd name="T2" fmla="*/ 847 w 7"/>
                <a:gd name="T3" fmla="*/ 121 h 3"/>
                <a:gd name="T4" fmla="*/ 726 w 7"/>
                <a:gd name="T5" fmla="*/ 121 h 3"/>
                <a:gd name="T6" fmla="*/ 242 w 7"/>
                <a:gd name="T7" fmla="*/ 363 h 3"/>
                <a:gd name="T8" fmla="*/ 0 w 7"/>
                <a:gd name="T9" fmla="*/ 363 h 3"/>
                <a:gd name="T10" fmla="*/ 0 60000 65536"/>
                <a:gd name="T11" fmla="*/ 0 60000 65536"/>
                <a:gd name="T12" fmla="*/ 0 60000 65536"/>
                <a:gd name="T13" fmla="*/ 0 60000 65536"/>
                <a:gd name="T14" fmla="*/ 0 60000 65536"/>
                <a:gd name="T15" fmla="*/ 0 w 7"/>
                <a:gd name="T16" fmla="*/ 0 h 3"/>
                <a:gd name="T17" fmla="*/ 7 w 7"/>
                <a:gd name="T18" fmla="*/ 3 h 3"/>
              </a:gdLst>
              <a:ahLst/>
              <a:cxnLst>
                <a:cxn ang="T10">
                  <a:pos x="T0" y="T1"/>
                </a:cxn>
                <a:cxn ang="T11">
                  <a:pos x="T2" y="T3"/>
                </a:cxn>
                <a:cxn ang="T12">
                  <a:pos x="T4" y="T5"/>
                </a:cxn>
                <a:cxn ang="T13">
                  <a:pos x="T6" y="T7"/>
                </a:cxn>
                <a:cxn ang="T14">
                  <a:pos x="T8" y="T9"/>
                </a:cxn>
              </a:cxnLst>
              <a:rect l="T15" t="T16" r="T17" b="T18"/>
              <a:pathLst>
                <a:path w="7" h="3">
                  <a:moveTo>
                    <a:pt x="7" y="0"/>
                  </a:moveTo>
                  <a:cubicBezTo>
                    <a:pt x="7" y="0"/>
                    <a:pt x="7" y="0"/>
                    <a:pt x="7" y="1"/>
                  </a:cubicBezTo>
                  <a:cubicBezTo>
                    <a:pt x="6" y="1"/>
                    <a:pt x="6" y="1"/>
                    <a:pt x="6" y="1"/>
                  </a:cubicBezTo>
                  <a:cubicBezTo>
                    <a:pt x="5" y="1"/>
                    <a:pt x="3" y="3"/>
                    <a:pt x="2" y="3"/>
                  </a:cubicBezTo>
                  <a:cubicBezTo>
                    <a:pt x="1" y="3"/>
                    <a:pt x="0" y="3"/>
                    <a:pt x="0" y="3"/>
                  </a:cubicBezTo>
                </a:path>
              </a:pathLst>
            </a:custGeom>
            <a:noFill/>
            <a:ln w="0">
              <a:solidFill>
                <a:srgbClr val="977B5B"/>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93" name="Freeform 294"/>
            <p:cNvSpPr>
              <a:spLocks/>
            </p:cNvSpPr>
            <p:nvPr/>
          </p:nvSpPr>
          <p:spPr bwMode="gray">
            <a:xfrm>
              <a:off x="671" y="825"/>
              <a:ext cx="66" cy="77"/>
            </a:xfrm>
            <a:custGeom>
              <a:avLst/>
              <a:gdLst>
                <a:gd name="T0" fmla="*/ 726 w 6"/>
                <a:gd name="T1" fmla="*/ 0 h 7"/>
                <a:gd name="T2" fmla="*/ 605 w 6"/>
                <a:gd name="T3" fmla="*/ 121 h 7"/>
                <a:gd name="T4" fmla="*/ 484 w 6"/>
                <a:gd name="T5" fmla="*/ 363 h 7"/>
                <a:gd name="T6" fmla="*/ 121 w 6"/>
                <a:gd name="T7" fmla="*/ 605 h 7"/>
                <a:gd name="T8" fmla="*/ 0 w 6"/>
                <a:gd name="T9" fmla="*/ 847 h 7"/>
                <a:gd name="T10" fmla="*/ 0 60000 65536"/>
                <a:gd name="T11" fmla="*/ 0 60000 65536"/>
                <a:gd name="T12" fmla="*/ 0 60000 65536"/>
                <a:gd name="T13" fmla="*/ 0 60000 65536"/>
                <a:gd name="T14" fmla="*/ 0 60000 65536"/>
                <a:gd name="T15" fmla="*/ 0 w 6"/>
                <a:gd name="T16" fmla="*/ 0 h 7"/>
                <a:gd name="T17" fmla="*/ 6 w 6"/>
                <a:gd name="T18" fmla="*/ 7 h 7"/>
              </a:gdLst>
              <a:ahLst/>
              <a:cxnLst>
                <a:cxn ang="T10">
                  <a:pos x="T0" y="T1"/>
                </a:cxn>
                <a:cxn ang="T11">
                  <a:pos x="T2" y="T3"/>
                </a:cxn>
                <a:cxn ang="T12">
                  <a:pos x="T4" y="T5"/>
                </a:cxn>
                <a:cxn ang="T13">
                  <a:pos x="T6" y="T7"/>
                </a:cxn>
                <a:cxn ang="T14">
                  <a:pos x="T8" y="T9"/>
                </a:cxn>
              </a:cxnLst>
              <a:rect l="T15" t="T16" r="T17" b="T18"/>
              <a:pathLst>
                <a:path w="6" h="7">
                  <a:moveTo>
                    <a:pt x="6" y="0"/>
                  </a:moveTo>
                  <a:cubicBezTo>
                    <a:pt x="6" y="0"/>
                    <a:pt x="5" y="0"/>
                    <a:pt x="5" y="1"/>
                  </a:cubicBezTo>
                  <a:cubicBezTo>
                    <a:pt x="5" y="1"/>
                    <a:pt x="4" y="3"/>
                    <a:pt x="4" y="3"/>
                  </a:cubicBezTo>
                  <a:cubicBezTo>
                    <a:pt x="3" y="3"/>
                    <a:pt x="2" y="5"/>
                    <a:pt x="1" y="5"/>
                  </a:cubicBezTo>
                  <a:cubicBezTo>
                    <a:pt x="1" y="5"/>
                    <a:pt x="0" y="6"/>
                    <a:pt x="0" y="7"/>
                  </a:cubicBezTo>
                </a:path>
              </a:pathLst>
            </a:custGeom>
            <a:noFill/>
            <a:ln w="0">
              <a:solidFill>
                <a:srgbClr val="977B5B"/>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94" name="Freeform 295"/>
            <p:cNvSpPr>
              <a:spLocks/>
            </p:cNvSpPr>
            <p:nvPr/>
          </p:nvSpPr>
          <p:spPr bwMode="gray">
            <a:xfrm>
              <a:off x="627" y="825"/>
              <a:ext cx="66" cy="77"/>
            </a:xfrm>
            <a:custGeom>
              <a:avLst/>
              <a:gdLst>
                <a:gd name="T0" fmla="*/ 605 w 6"/>
                <a:gd name="T1" fmla="*/ 726 h 7"/>
                <a:gd name="T2" fmla="*/ 121 w 6"/>
                <a:gd name="T3" fmla="*/ 847 h 7"/>
                <a:gd name="T4" fmla="*/ 0 w 6"/>
                <a:gd name="T5" fmla="*/ 726 h 7"/>
                <a:gd name="T6" fmla="*/ 242 w 6"/>
                <a:gd name="T7" fmla="*/ 605 h 7"/>
                <a:gd name="T8" fmla="*/ 605 w 6"/>
                <a:gd name="T9" fmla="*/ 242 h 7"/>
                <a:gd name="T10" fmla="*/ 726 w 6"/>
                <a:gd name="T11" fmla="*/ 0 h 7"/>
                <a:gd name="T12" fmla="*/ 0 60000 65536"/>
                <a:gd name="T13" fmla="*/ 0 60000 65536"/>
                <a:gd name="T14" fmla="*/ 0 60000 65536"/>
                <a:gd name="T15" fmla="*/ 0 60000 65536"/>
                <a:gd name="T16" fmla="*/ 0 60000 65536"/>
                <a:gd name="T17" fmla="*/ 0 60000 65536"/>
                <a:gd name="T18" fmla="*/ 0 w 6"/>
                <a:gd name="T19" fmla="*/ 0 h 7"/>
                <a:gd name="T20" fmla="*/ 6 w 6"/>
                <a:gd name="T21" fmla="*/ 7 h 7"/>
              </a:gdLst>
              <a:ahLst/>
              <a:cxnLst>
                <a:cxn ang="T12">
                  <a:pos x="T0" y="T1"/>
                </a:cxn>
                <a:cxn ang="T13">
                  <a:pos x="T2" y="T3"/>
                </a:cxn>
                <a:cxn ang="T14">
                  <a:pos x="T4" y="T5"/>
                </a:cxn>
                <a:cxn ang="T15">
                  <a:pos x="T6" y="T7"/>
                </a:cxn>
                <a:cxn ang="T16">
                  <a:pos x="T8" y="T9"/>
                </a:cxn>
                <a:cxn ang="T17">
                  <a:pos x="T10" y="T11"/>
                </a:cxn>
              </a:cxnLst>
              <a:rect l="T18" t="T19" r="T20" b="T21"/>
              <a:pathLst>
                <a:path w="6" h="7">
                  <a:moveTo>
                    <a:pt x="5" y="6"/>
                  </a:moveTo>
                  <a:cubicBezTo>
                    <a:pt x="5" y="6"/>
                    <a:pt x="2" y="7"/>
                    <a:pt x="1" y="7"/>
                  </a:cubicBezTo>
                  <a:cubicBezTo>
                    <a:pt x="0" y="7"/>
                    <a:pt x="0" y="6"/>
                    <a:pt x="0" y="6"/>
                  </a:cubicBezTo>
                  <a:cubicBezTo>
                    <a:pt x="0" y="6"/>
                    <a:pt x="1" y="5"/>
                    <a:pt x="2" y="5"/>
                  </a:cubicBezTo>
                  <a:cubicBezTo>
                    <a:pt x="2" y="4"/>
                    <a:pt x="4" y="2"/>
                    <a:pt x="5" y="2"/>
                  </a:cubicBezTo>
                  <a:cubicBezTo>
                    <a:pt x="5" y="1"/>
                    <a:pt x="6" y="0"/>
                    <a:pt x="6" y="0"/>
                  </a:cubicBezTo>
                </a:path>
              </a:pathLst>
            </a:custGeom>
            <a:noFill/>
            <a:ln w="0">
              <a:solidFill>
                <a:srgbClr val="977B5B"/>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dirty="0">
                  <a:effectLst/>
                  <a:latin typeface="Calibri"/>
                  <a:ea typeface="Times New Roman"/>
                  <a:cs typeface="Times New Roman"/>
                </a:rPr>
                <a:t> </a:t>
              </a:r>
              <a:endParaRPr lang="pt-BR" sz="1100" dirty="0">
                <a:effectLst/>
                <a:latin typeface="Calibri"/>
                <a:ea typeface="Calibri"/>
                <a:cs typeface="Times New Roman"/>
              </a:endParaRPr>
            </a:p>
          </p:txBody>
        </p:sp>
        <p:sp>
          <p:nvSpPr>
            <p:cNvPr id="95" name="Freeform 296"/>
            <p:cNvSpPr>
              <a:spLocks/>
            </p:cNvSpPr>
            <p:nvPr/>
          </p:nvSpPr>
          <p:spPr bwMode="gray">
            <a:xfrm>
              <a:off x="583" y="858"/>
              <a:ext cx="55" cy="66"/>
            </a:xfrm>
            <a:custGeom>
              <a:avLst/>
              <a:gdLst>
                <a:gd name="T0" fmla="*/ 605 w 5"/>
                <a:gd name="T1" fmla="*/ 0 h 6"/>
                <a:gd name="T2" fmla="*/ 242 w 5"/>
                <a:gd name="T3" fmla="*/ 484 h 6"/>
                <a:gd name="T4" fmla="*/ 121 w 5"/>
                <a:gd name="T5" fmla="*/ 726 h 6"/>
                <a:gd name="T6" fmla="*/ 0 60000 65536"/>
                <a:gd name="T7" fmla="*/ 0 60000 65536"/>
                <a:gd name="T8" fmla="*/ 0 60000 65536"/>
                <a:gd name="T9" fmla="*/ 0 w 5"/>
                <a:gd name="T10" fmla="*/ 0 h 6"/>
                <a:gd name="T11" fmla="*/ 5 w 5"/>
                <a:gd name="T12" fmla="*/ 6 h 6"/>
              </a:gdLst>
              <a:ahLst/>
              <a:cxnLst>
                <a:cxn ang="T6">
                  <a:pos x="T0" y="T1"/>
                </a:cxn>
                <a:cxn ang="T7">
                  <a:pos x="T2" y="T3"/>
                </a:cxn>
                <a:cxn ang="T8">
                  <a:pos x="T4" y="T5"/>
                </a:cxn>
              </a:cxnLst>
              <a:rect l="T9" t="T10" r="T11" b="T12"/>
              <a:pathLst>
                <a:path w="5" h="6">
                  <a:moveTo>
                    <a:pt x="5" y="0"/>
                  </a:moveTo>
                  <a:cubicBezTo>
                    <a:pt x="5" y="0"/>
                    <a:pt x="2" y="4"/>
                    <a:pt x="2" y="4"/>
                  </a:cubicBezTo>
                  <a:cubicBezTo>
                    <a:pt x="0" y="6"/>
                    <a:pt x="1" y="6"/>
                    <a:pt x="1" y="6"/>
                  </a:cubicBezTo>
                </a:path>
              </a:pathLst>
            </a:custGeom>
            <a:noFill/>
            <a:ln w="0">
              <a:solidFill>
                <a:srgbClr val="977B5B"/>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96" name="Freeform 297"/>
            <p:cNvSpPr>
              <a:spLocks/>
            </p:cNvSpPr>
            <p:nvPr/>
          </p:nvSpPr>
          <p:spPr bwMode="gray">
            <a:xfrm>
              <a:off x="1155" y="737"/>
              <a:ext cx="44" cy="1"/>
            </a:xfrm>
            <a:custGeom>
              <a:avLst/>
              <a:gdLst>
                <a:gd name="T0" fmla="*/ 0 w 4"/>
                <a:gd name="T1" fmla="*/ 0 h 1"/>
                <a:gd name="T2" fmla="*/ 484 w 4"/>
                <a:gd name="T3" fmla="*/ 0 h 1"/>
                <a:gd name="T4" fmla="*/ 0 60000 65536"/>
                <a:gd name="T5" fmla="*/ 0 60000 65536"/>
                <a:gd name="T6" fmla="*/ 0 w 4"/>
                <a:gd name="T7" fmla="*/ 0 h 1"/>
                <a:gd name="T8" fmla="*/ 4 w 4"/>
                <a:gd name="T9" fmla="*/ 1 h 1"/>
              </a:gdLst>
              <a:ahLst/>
              <a:cxnLst>
                <a:cxn ang="T4">
                  <a:pos x="T0" y="T1"/>
                </a:cxn>
                <a:cxn ang="T5">
                  <a:pos x="T2" y="T3"/>
                </a:cxn>
              </a:cxnLst>
              <a:rect l="T6" t="T7" r="T8" b="T9"/>
              <a:pathLst>
                <a:path w="4" h="1">
                  <a:moveTo>
                    <a:pt x="0" y="0"/>
                  </a:moveTo>
                  <a:cubicBezTo>
                    <a:pt x="0" y="0"/>
                    <a:pt x="3" y="0"/>
                    <a:pt x="4" y="0"/>
                  </a:cubicBezTo>
                </a:path>
              </a:pathLst>
            </a:custGeom>
            <a:noFill/>
            <a:ln w="0">
              <a:solidFill>
                <a:srgbClr val="977B5B"/>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97" name="Freeform 298"/>
            <p:cNvSpPr>
              <a:spLocks/>
            </p:cNvSpPr>
            <p:nvPr/>
          </p:nvSpPr>
          <p:spPr bwMode="gray">
            <a:xfrm>
              <a:off x="803" y="1463"/>
              <a:ext cx="77" cy="264"/>
            </a:xfrm>
            <a:custGeom>
              <a:avLst/>
              <a:gdLst>
                <a:gd name="T0" fmla="*/ 847 w 7"/>
                <a:gd name="T1" fmla="*/ 0 h 24"/>
                <a:gd name="T2" fmla="*/ 121 w 7"/>
                <a:gd name="T3" fmla="*/ 1452 h 24"/>
                <a:gd name="T4" fmla="*/ 242 w 7"/>
                <a:gd name="T5" fmla="*/ 1573 h 24"/>
                <a:gd name="T6" fmla="*/ 0 w 7"/>
                <a:gd name="T7" fmla="*/ 2662 h 24"/>
                <a:gd name="T8" fmla="*/ 121 w 7"/>
                <a:gd name="T9" fmla="*/ 2541 h 24"/>
                <a:gd name="T10" fmla="*/ 484 w 7"/>
                <a:gd name="T11" fmla="*/ 847 h 24"/>
                <a:gd name="T12" fmla="*/ 847 w 7"/>
                <a:gd name="T13" fmla="*/ 0 h 24"/>
                <a:gd name="T14" fmla="*/ 0 60000 65536"/>
                <a:gd name="T15" fmla="*/ 0 60000 65536"/>
                <a:gd name="T16" fmla="*/ 0 60000 65536"/>
                <a:gd name="T17" fmla="*/ 0 60000 65536"/>
                <a:gd name="T18" fmla="*/ 0 60000 65536"/>
                <a:gd name="T19" fmla="*/ 0 60000 65536"/>
                <a:gd name="T20" fmla="*/ 0 60000 65536"/>
                <a:gd name="T21" fmla="*/ 0 w 7"/>
                <a:gd name="T22" fmla="*/ 0 h 24"/>
                <a:gd name="T23" fmla="*/ 7 w 7"/>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24">
                  <a:moveTo>
                    <a:pt x="7" y="0"/>
                  </a:moveTo>
                  <a:cubicBezTo>
                    <a:pt x="6" y="3"/>
                    <a:pt x="2" y="11"/>
                    <a:pt x="1" y="12"/>
                  </a:cubicBezTo>
                  <a:cubicBezTo>
                    <a:pt x="0" y="13"/>
                    <a:pt x="2" y="12"/>
                    <a:pt x="2" y="13"/>
                  </a:cubicBezTo>
                  <a:cubicBezTo>
                    <a:pt x="2" y="15"/>
                    <a:pt x="0" y="20"/>
                    <a:pt x="0" y="22"/>
                  </a:cubicBezTo>
                  <a:cubicBezTo>
                    <a:pt x="0" y="24"/>
                    <a:pt x="0" y="22"/>
                    <a:pt x="1" y="21"/>
                  </a:cubicBezTo>
                  <a:cubicBezTo>
                    <a:pt x="1" y="20"/>
                    <a:pt x="4" y="8"/>
                    <a:pt x="4" y="7"/>
                  </a:cubicBezTo>
                  <a:cubicBezTo>
                    <a:pt x="5" y="6"/>
                    <a:pt x="7" y="0"/>
                    <a:pt x="7" y="0"/>
                  </a:cubicBezTo>
                </a:path>
              </a:pathLst>
            </a:custGeom>
            <a:solidFill>
              <a:srgbClr val="CE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98" name="Freeform 299"/>
            <p:cNvSpPr>
              <a:spLocks/>
            </p:cNvSpPr>
            <p:nvPr/>
          </p:nvSpPr>
          <p:spPr bwMode="gray">
            <a:xfrm>
              <a:off x="770" y="1771"/>
              <a:ext cx="33" cy="143"/>
            </a:xfrm>
            <a:custGeom>
              <a:avLst/>
              <a:gdLst>
                <a:gd name="T0" fmla="*/ 363 w 3"/>
                <a:gd name="T1" fmla="*/ 0 h 13"/>
                <a:gd name="T2" fmla="*/ 121 w 3"/>
                <a:gd name="T3" fmla="*/ 605 h 13"/>
                <a:gd name="T4" fmla="*/ 121 w 3"/>
                <a:gd name="T5" fmla="*/ 1210 h 13"/>
                <a:gd name="T6" fmla="*/ 242 w 3"/>
                <a:gd name="T7" fmla="*/ 1452 h 13"/>
                <a:gd name="T8" fmla="*/ 121 w 3"/>
                <a:gd name="T9" fmla="*/ 1331 h 13"/>
                <a:gd name="T10" fmla="*/ 121 w 3"/>
                <a:gd name="T11" fmla="*/ 605 h 13"/>
                <a:gd name="T12" fmla="*/ 363 w 3"/>
                <a:gd name="T13" fmla="*/ 0 h 13"/>
                <a:gd name="T14" fmla="*/ 0 60000 65536"/>
                <a:gd name="T15" fmla="*/ 0 60000 65536"/>
                <a:gd name="T16" fmla="*/ 0 60000 65536"/>
                <a:gd name="T17" fmla="*/ 0 60000 65536"/>
                <a:gd name="T18" fmla="*/ 0 60000 65536"/>
                <a:gd name="T19" fmla="*/ 0 60000 65536"/>
                <a:gd name="T20" fmla="*/ 0 60000 65536"/>
                <a:gd name="T21" fmla="*/ 0 w 3"/>
                <a:gd name="T22" fmla="*/ 0 h 13"/>
                <a:gd name="T23" fmla="*/ 3 w 3"/>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13">
                  <a:moveTo>
                    <a:pt x="3" y="0"/>
                  </a:moveTo>
                  <a:cubicBezTo>
                    <a:pt x="3" y="0"/>
                    <a:pt x="1" y="3"/>
                    <a:pt x="1" y="5"/>
                  </a:cubicBezTo>
                  <a:cubicBezTo>
                    <a:pt x="0" y="8"/>
                    <a:pt x="1" y="9"/>
                    <a:pt x="1" y="10"/>
                  </a:cubicBezTo>
                  <a:cubicBezTo>
                    <a:pt x="2" y="10"/>
                    <a:pt x="2" y="12"/>
                    <a:pt x="2" y="12"/>
                  </a:cubicBezTo>
                  <a:cubicBezTo>
                    <a:pt x="1" y="13"/>
                    <a:pt x="1" y="11"/>
                    <a:pt x="1" y="11"/>
                  </a:cubicBezTo>
                  <a:cubicBezTo>
                    <a:pt x="1" y="10"/>
                    <a:pt x="0" y="7"/>
                    <a:pt x="1" y="5"/>
                  </a:cubicBezTo>
                  <a:cubicBezTo>
                    <a:pt x="2" y="2"/>
                    <a:pt x="3" y="0"/>
                    <a:pt x="3" y="0"/>
                  </a:cubicBezTo>
                </a:path>
              </a:pathLst>
            </a:custGeom>
            <a:solidFill>
              <a:srgbClr val="CE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99" name="Freeform 300"/>
            <p:cNvSpPr>
              <a:spLocks/>
            </p:cNvSpPr>
            <p:nvPr/>
          </p:nvSpPr>
          <p:spPr bwMode="gray">
            <a:xfrm>
              <a:off x="220" y="1826"/>
              <a:ext cx="66" cy="66"/>
            </a:xfrm>
            <a:custGeom>
              <a:avLst/>
              <a:gdLst>
                <a:gd name="T0" fmla="*/ 605 w 6"/>
                <a:gd name="T1" fmla="*/ 0 h 6"/>
                <a:gd name="T2" fmla="*/ 605 w 6"/>
                <a:gd name="T3" fmla="*/ 242 h 6"/>
                <a:gd name="T4" fmla="*/ 605 w 6"/>
                <a:gd name="T5" fmla="*/ 363 h 6"/>
                <a:gd name="T6" fmla="*/ 0 w 6"/>
                <a:gd name="T7" fmla="*/ 726 h 6"/>
                <a:gd name="T8" fmla="*/ 605 w 6"/>
                <a:gd name="T9" fmla="*/ 0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5" y="0"/>
                  </a:moveTo>
                  <a:cubicBezTo>
                    <a:pt x="5" y="0"/>
                    <a:pt x="5" y="2"/>
                    <a:pt x="5" y="2"/>
                  </a:cubicBezTo>
                  <a:cubicBezTo>
                    <a:pt x="5" y="3"/>
                    <a:pt x="6" y="3"/>
                    <a:pt x="5" y="3"/>
                  </a:cubicBezTo>
                  <a:cubicBezTo>
                    <a:pt x="4" y="4"/>
                    <a:pt x="1" y="4"/>
                    <a:pt x="0" y="6"/>
                  </a:cubicBezTo>
                  <a:cubicBezTo>
                    <a:pt x="0" y="6"/>
                    <a:pt x="4" y="1"/>
                    <a:pt x="5" y="0"/>
                  </a:cubicBezTo>
                </a:path>
              </a:pathLst>
            </a:custGeom>
            <a:solidFill>
              <a:srgbClr val="CE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00" name="Freeform 301"/>
            <p:cNvSpPr>
              <a:spLocks/>
            </p:cNvSpPr>
            <p:nvPr/>
          </p:nvSpPr>
          <p:spPr bwMode="gray">
            <a:xfrm>
              <a:off x="176" y="2002"/>
              <a:ext cx="44" cy="33"/>
            </a:xfrm>
            <a:custGeom>
              <a:avLst/>
              <a:gdLst>
                <a:gd name="T0" fmla="*/ 484 w 4"/>
                <a:gd name="T1" fmla="*/ 242 h 3"/>
                <a:gd name="T2" fmla="*/ 121 w 4"/>
                <a:gd name="T3" fmla="*/ 121 h 3"/>
                <a:gd name="T4" fmla="*/ 0 w 4"/>
                <a:gd name="T5" fmla="*/ 121 h 3"/>
                <a:gd name="T6" fmla="*/ 484 w 4"/>
                <a:gd name="T7" fmla="*/ 242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4" y="2"/>
                  </a:moveTo>
                  <a:cubicBezTo>
                    <a:pt x="4" y="2"/>
                    <a:pt x="2" y="2"/>
                    <a:pt x="1" y="1"/>
                  </a:cubicBezTo>
                  <a:cubicBezTo>
                    <a:pt x="0" y="0"/>
                    <a:pt x="0" y="0"/>
                    <a:pt x="0" y="1"/>
                  </a:cubicBezTo>
                  <a:cubicBezTo>
                    <a:pt x="1" y="1"/>
                    <a:pt x="3" y="3"/>
                    <a:pt x="4" y="2"/>
                  </a:cubicBezTo>
                </a:path>
              </a:pathLst>
            </a:custGeom>
            <a:solidFill>
              <a:srgbClr val="CE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01" name="Freeform 302"/>
            <p:cNvSpPr>
              <a:spLocks/>
            </p:cNvSpPr>
            <p:nvPr/>
          </p:nvSpPr>
          <p:spPr bwMode="gray">
            <a:xfrm>
              <a:off x="165" y="2013"/>
              <a:ext cx="44" cy="33"/>
            </a:xfrm>
            <a:custGeom>
              <a:avLst/>
              <a:gdLst>
                <a:gd name="T0" fmla="*/ 484 w 4"/>
                <a:gd name="T1" fmla="*/ 363 h 3"/>
                <a:gd name="T2" fmla="*/ 121 w 4"/>
                <a:gd name="T3" fmla="*/ 121 h 3"/>
                <a:gd name="T4" fmla="*/ 0 w 4"/>
                <a:gd name="T5" fmla="*/ 121 h 3"/>
                <a:gd name="T6" fmla="*/ 484 w 4"/>
                <a:gd name="T7" fmla="*/ 363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4" y="3"/>
                  </a:moveTo>
                  <a:cubicBezTo>
                    <a:pt x="4" y="3"/>
                    <a:pt x="1" y="3"/>
                    <a:pt x="1" y="1"/>
                  </a:cubicBezTo>
                  <a:cubicBezTo>
                    <a:pt x="0" y="0"/>
                    <a:pt x="0" y="0"/>
                    <a:pt x="0" y="1"/>
                  </a:cubicBezTo>
                  <a:cubicBezTo>
                    <a:pt x="0" y="1"/>
                    <a:pt x="1" y="3"/>
                    <a:pt x="4" y="3"/>
                  </a:cubicBezTo>
                </a:path>
              </a:pathLst>
            </a:custGeom>
            <a:solidFill>
              <a:srgbClr val="CE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02" name="Freeform 303"/>
            <p:cNvSpPr>
              <a:spLocks/>
            </p:cNvSpPr>
            <p:nvPr/>
          </p:nvSpPr>
          <p:spPr bwMode="gray">
            <a:xfrm>
              <a:off x="143" y="2046"/>
              <a:ext cx="44" cy="22"/>
            </a:xfrm>
            <a:custGeom>
              <a:avLst/>
              <a:gdLst>
                <a:gd name="T0" fmla="*/ 484 w 4"/>
                <a:gd name="T1" fmla="*/ 121 h 2"/>
                <a:gd name="T2" fmla="*/ 242 w 4"/>
                <a:gd name="T3" fmla="*/ 121 h 2"/>
                <a:gd name="T4" fmla="*/ 121 w 4"/>
                <a:gd name="T5" fmla="*/ 121 h 2"/>
                <a:gd name="T6" fmla="*/ 484 w 4"/>
                <a:gd name="T7" fmla="*/ 121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4" y="1"/>
                  </a:moveTo>
                  <a:cubicBezTo>
                    <a:pt x="4" y="1"/>
                    <a:pt x="3" y="1"/>
                    <a:pt x="2" y="1"/>
                  </a:cubicBezTo>
                  <a:cubicBezTo>
                    <a:pt x="1" y="1"/>
                    <a:pt x="0" y="0"/>
                    <a:pt x="1" y="1"/>
                  </a:cubicBezTo>
                  <a:cubicBezTo>
                    <a:pt x="1" y="1"/>
                    <a:pt x="3" y="2"/>
                    <a:pt x="4" y="1"/>
                  </a:cubicBezTo>
                </a:path>
              </a:pathLst>
            </a:custGeom>
            <a:solidFill>
              <a:srgbClr val="CE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03" name="Freeform 304"/>
            <p:cNvSpPr>
              <a:spLocks/>
            </p:cNvSpPr>
            <p:nvPr/>
          </p:nvSpPr>
          <p:spPr bwMode="gray">
            <a:xfrm>
              <a:off x="0" y="2002"/>
              <a:ext cx="154" cy="341"/>
            </a:xfrm>
            <a:custGeom>
              <a:avLst/>
              <a:gdLst>
                <a:gd name="T0" fmla="*/ 242 w 14"/>
                <a:gd name="T1" fmla="*/ 0 h 31"/>
                <a:gd name="T2" fmla="*/ 121 w 14"/>
                <a:gd name="T3" fmla="*/ 363 h 31"/>
                <a:gd name="T4" fmla="*/ 121 w 14"/>
                <a:gd name="T5" fmla="*/ 484 h 31"/>
                <a:gd name="T6" fmla="*/ 121 w 14"/>
                <a:gd name="T7" fmla="*/ 726 h 31"/>
                <a:gd name="T8" fmla="*/ 242 w 14"/>
                <a:gd name="T9" fmla="*/ 847 h 31"/>
                <a:gd name="T10" fmla="*/ 242 w 14"/>
                <a:gd name="T11" fmla="*/ 2178 h 31"/>
                <a:gd name="T12" fmla="*/ 121 w 14"/>
                <a:gd name="T13" fmla="*/ 2904 h 31"/>
                <a:gd name="T14" fmla="*/ 121 w 14"/>
                <a:gd name="T15" fmla="*/ 3146 h 31"/>
                <a:gd name="T16" fmla="*/ 363 w 14"/>
                <a:gd name="T17" fmla="*/ 3267 h 31"/>
                <a:gd name="T18" fmla="*/ 484 w 14"/>
                <a:gd name="T19" fmla="*/ 3509 h 31"/>
                <a:gd name="T20" fmla="*/ 605 w 14"/>
                <a:gd name="T21" fmla="*/ 3388 h 31"/>
                <a:gd name="T22" fmla="*/ 968 w 14"/>
                <a:gd name="T23" fmla="*/ 3509 h 31"/>
                <a:gd name="T24" fmla="*/ 968 w 14"/>
                <a:gd name="T25" fmla="*/ 3751 h 31"/>
                <a:gd name="T26" fmla="*/ 1452 w 14"/>
                <a:gd name="T27" fmla="*/ 3630 h 31"/>
                <a:gd name="T28" fmla="*/ 1694 w 14"/>
                <a:gd name="T29" fmla="*/ 3630 h 31"/>
                <a:gd name="T30" fmla="*/ 1694 w 14"/>
                <a:gd name="T31" fmla="*/ 3509 h 31"/>
                <a:gd name="T32" fmla="*/ 242 w 14"/>
                <a:gd name="T33" fmla="*/ 0 h 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31"/>
                <a:gd name="T53" fmla="*/ 14 w 14"/>
                <a:gd name="T54" fmla="*/ 31 h 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31">
                  <a:moveTo>
                    <a:pt x="2" y="0"/>
                  </a:moveTo>
                  <a:cubicBezTo>
                    <a:pt x="1" y="1"/>
                    <a:pt x="0" y="3"/>
                    <a:pt x="1" y="3"/>
                  </a:cubicBezTo>
                  <a:cubicBezTo>
                    <a:pt x="2" y="3"/>
                    <a:pt x="2" y="4"/>
                    <a:pt x="1" y="4"/>
                  </a:cubicBezTo>
                  <a:cubicBezTo>
                    <a:pt x="1" y="5"/>
                    <a:pt x="0" y="7"/>
                    <a:pt x="1" y="6"/>
                  </a:cubicBezTo>
                  <a:cubicBezTo>
                    <a:pt x="3" y="6"/>
                    <a:pt x="2" y="6"/>
                    <a:pt x="2" y="7"/>
                  </a:cubicBezTo>
                  <a:cubicBezTo>
                    <a:pt x="3" y="8"/>
                    <a:pt x="2" y="15"/>
                    <a:pt x="2" y="18"/>
                  </a:cubicBezTo>
                  <a:cubicBezTo>
                    <a:pt x="1" y="20"/>
                    <a:pt x="2" y="24"/>
                    <a:pt x="1" y="24"/>
                  </a:cubicBezTo>
                  <a:cubicBezTo>
                    <a:pt x="1" y="25"/>
                    <a:pt x="1" y="26"/>
                    <a:pt x="1" y="26"/>
                  </a:cubicBezTo>
                  <a:cubicBezTo>
                    <a:pt x="2" y="26"/>
                    <a:pt x="3" y="27"/>
                    <a:pt x="3" y="27"/>
                  </a:cubicBezTo>
                  <a:cubicBezTo>
                    <a:pt x="3" y="27"/>
                    <a:pt x="3" y="29"/>
                    <a:pt x="4" y="29"/>
                  </a:cubicBezTo>
                  <a:cubicBezTo>
                    <a:pt x="4" y="29"/>
                    <a:pt x="5" y="28"/>
                    <a:pt x="5" y="28"/>
                  </a:cubicBezTo>
                  <a:cubicBezTo>
                    <a:pt x="6" y="29"/>
                    <a:pt x="7" y="29"/>
                    <a:pt x="8" y="29"/>
                  </a:cubicBezTo>
                  <a:cubicBezTo>
                    <a:pt x="8" y="29"/>
                    <a:pt x="7" y="31"/>
                    <a:pt x="8" y="31"/>
                  </a:cubicBezTo>
                  <a:cubicBezTo>
                    <a:pt x="9" y="30"/>
                    <a:pt x="11" y="29"/>
                    <a:pt x="12" y="30"/>
                  </a:cubicBezTo>
                  <a:cubicBezTo>
                    <a:pt x="12" y="31"/>
                    <a:pt x="14" y="30"/>
                    <a:pt x="14" y="30"/>
                  </a:cubicBezTo>
                  <a:cubicBezTo>
                    <a:pt x="14" y="30"/>
                    <a:pt x="14" y="29"/>
                    <a:pt x="14" y="29"/>
                  </a:cubicBezTo>
                  <a:cubicBezTo>
                    <a:pt x="13" y="28"/>
                    <a:pt x="2" y="0"/>
                    <a:pt x="2" y="0"/>
                  </a:cubicBezTo>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04" name="Freeform 305"/>
            <p:cNvSpPr>
              <a:spLocks/>
            </p:cNvSpPr>
            <p:nvPr/>
          </p:nvSpPr>
          <p:spPr bwMode="gray">
            <a:xfrm>
              <a:off x="0" y="1925"/>
              <a:ext cx="187" cy="407"/>
            </a:xfrm>
            <a:custGeom>
              <a:avLst/>
              <a:gdLst>
                <a:gd name="T0" fmla="*/ 1452 w 17"/>
                <a:gd name="T1" fmla="*/ 242 h 37"/>
                <a:gd name="T2" fmla="*/ 484 w 17"/>
                <a:gd name="T3" fmla="*/ 242 h 37"/>
                <a:gd name="T4" fmla="*/ 242 w 17"/>
                <a:gd name="T5" fmla="*/ 1089 h 37"/>
                <a:gd name="T6" fmla="*/ 363 w 17"/>
                <a:gd name="T7" fmla="*/ 2178 h 37"/>
                <a:gd name="T8" fmla="*/ 242 w 17"/>
                <a:gd name="T9" fmla="*/ 3751 h 37"/>
                <a:gd name="T10" fmla="*/ 968 w 17"/>
                <a:gd name="T11" fmla="*/ 4356 h 37"/>
                <a:gd name="T12" fmla="*/ 1936 w 17"/>
                <a:gd name="T13" fmla="*/ 4356 h 37"/>
                <a:gd name="T14" fmla="*/ 1694 w 17"/>
                <a:gd name="T15" fmla="*/ 3993 h 37"/>
                <a:gd name="T16" fmla="*/ 1452 w 17"/>
                <a:gd name="T17" fmla="*/ 3751 h 37"/>
                <a:gd name="T18" fmla="*/ 1452 w 17"/>
                <a:gd name="T19" fmla="*/ 3630 h 37"/>
                <a:gd name="T20" fmla="*/ 1452 w 17"/>
                <a:gd name="T21" fmla="*/ 3388 h 37"/>
                <a:gd name="T22" fmla="*/ 1573 w 17"/>
                <a:gd name="T23" fmla="*/ 3025 h 37"/>
                <a:gd name="T24" fmla="*/ 1573 w 17"/>
                <a:gd name="T25" fmla="*/ 2783 h 37"/>
                <a:gd name="T26" fmla="*/ 1694 w 17"/>
                <a:gd name="T27" fmla="*/ 2662 h 37"/>
                <a:gd name="T28" fmla="*/ 1815 w 17"/>
                <a:gd name="T29" fmla="*/ 2178 h 37"/>
                <a:gd name="T30" fmla="*/ 1936 w 17"/>
                <a:gd name="T31" fmla="*/ 1694 h 37"/>
                <a:gd name="T32" fmla="*/ 1452 w 17"/>
                <a:gd name="T33" fmla="*/ 1573 h 37"/>
                <a:gd name="T34" fmla="*/ 1210 w 17"/>
                <a:gd name="T35" fmla="*/ 1452 h 37"/>
                <a:gd name="T36" fmla="*/ 968 w 17"/>
                <a:gd name="T37" fmla="*/ 1089 h 37"/>
                <a:gd name="T38" fmla="*/ 1089 w 17"/>
                <a:gd name="T39" fmla="*/ 726 h 37"/>
                <a:gd name="T40" fmla="*/ 1452 w 17"/>
                <a:gd name="T41" fmla="*/ 242 h 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37"/>
                <a:gd name="T65" fmla="*/ 17 w 17"/>
                <a:gd name="T66" fmla="*/ 37 h 3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37">
                  <a:moveTo>
                    <a:pt x="12" y="2"/>
                  </a:moveTo>
                  <a:cubicBezTo>
                    <a:pt x="11" y="1"/>
                    <a:pt x="8" y="0"/>
                    <a:pt x="4" y="2"/>
                  </a:cubicBezTo>
                  <a:cubicBezTo>
                    <a:pt x="0" y="5"/>
                    <a:pt x="1" y="8"/>
                    <a:pt x="2" y="9"/>
                  </a:cubicBezTo>
                  <a:cubicBezTo>
                    <a:pt x="2" y="10"/>
                    <a:pt x="3" y="16"/>
                    <a:pt x="3" y="18"/>
                  </a:cubicBezTo>
                  <a:cubicBezTo>
                    <a:pt x="3" y="20"/>
                    <a:pt x="0" y="28"/>
                    <a:pt x="2" y="31"/>
                  </a:cubicBezTo>
                  <a:cubicBezTo>
                    <a:pt x="3" y="34"/>
                    <a:pt x="5" y="35"/>
                    <a:pt x="8" y="36"/>
                  </a:cubicBezTo>
                  <a:cubicBezTo>
                    <a:pt x="12" y="36"/>
                    <a:pt x="15" y="37"/>
                    <a:pt x="16" y="36"/>
                  </a:cubicBezTo>
                  <a:cubicBezTo>
                    <a:pt x="16" y="35"/>
                    <a:pt x="16" y="33"/>
                    <a:pt x="14" y="33"/>
                  </a:cubicBezTo>
                  <a:cubicBezTo>
                    <a:pt x="13" y="32"/>
                    <a:pt x="12" y="31"/>
                    <a:pt x="12" y="31"/>
                  </a:cubicBezTo>
                  <a:cubicBezTo>
                    <a:pt x="12" y="31"/>
                    <a:pt x="12" y="30"/>
                    <a:pt x="12" y="30"/>
                  </a:cubicBezTo>
                  <a:cubicBezTo>
                    <a:pt x="11" y="29"/>
                    <a:pt x="12" y="28"/>
                    <a:pt x="12" y="28"/>
                  </a:cubicBezTo>
                  <a:cubicBezTo>
                    <a:pt x="11" y="27"/>
                    <a:pt x="13" y="26"/>
                    <a:pt x="13" y="25"/>
                  </a:cubicBezTo>
                  <a:cubicBezTo>
                    <a:pt x="13" y="24"/>
                    <a:pt x="13" y="23"/>
                    <a:pt x="13" y="23"/>
                  </a:cubicBezTo>
                  <a:cubicBezTo>
                    <a:pt x="13" y="23"/>
                    <a:pt x="14" y="23"/>
                    <a:pt x="14" y="22"/>
                  </a:cubicBezTo>
                  <a:cubicBezTo>
                    <a:pt x="15" y="21"/>
                    <a:pt x="15" y="18"/>
                    <a:pt x="15" y="18"/>
                  </a:cubicBezTo>
                  <a:cubicBezTo>
                    <a:pt x="16" y="17"/>
                    <a:pt x="17" y="15"/>
                    <a:pt x="16" y="14"/>
                  </a:cubicBezTo>
                  <a:cubicBezTo>
                    <a:pt x="16" y="14"/>
                    <a:pt x="13" y="13"/>
                    <a:pt x="12" y="13"/>
                  </a:cubicBezTo>
                  <a:cubicBezTo>
                    <a:pt x="11" y="13"/>
                    <a:pt x="11" y="12"/>
                    <a:pt x="10" y="12"/>
                  </a:cubicBezTo>
                  <a:cubicBezTo>
                    <a:pt x="10" y="12"/>
                    <a:pt x="9" y="9"/>
                    <a:pt x="8" y="9"/>
                  </a:cubicBezTo>
                  <a:cubicBezTo>
                    <a:pt x="8" y="9"/>
                    <a:pt x="9" y="6"/>
                    <a:pt x="9" y="6"/>
                  </a:cubicBezTo>
                  <a:cubicBezTo>
                    <a:pt x="10" y="3"/>
                    <a:pt x="12" y="2"/>
                    <a:pt x="12" y="2"/>
                  </a:cubicBezTo>
                </a:path>
              </a:pathLst>
            </a:custGeom>
            <a:solidFill>
              <a:srgbClr val="EFEFEF"/>
            </a:solidFill>
            <a:ln w="0">
              <a:solidFill>
                <a:srgbClr val="25221E"/>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05" name="Freeform 306"/>
            <p:cNvSpPr>
              <a:spLocks/>
            </p:cNvSpPr>
            <p:nvPr/>
          </p:nvSpPr>
          <p:spPr bwMode="gray">
            <a:xfrm>
              <a:off x="726" y="1859"/>
              <a:ext cx="385" cy="176"/>
            </a:xfrm>
            <a:custGeom>
              <a:avLst/>
              <a:gdLst>
                <a:gd name="T0" fmla="*/ 2299 w 35"/>
                <a:gd name="T1" fmla="*/ 0 h 16"/>
                <a:gd name="T2" fmla="*/ 1815 w 35"/>
                <a:gd name="T3" fmla="*/ 0 h 16"/>
                <a:gd name="T4" fmla="*/ 1452 w 35"/>
                <a:gd name="T5" fmla="*/ 242 h 16"/>
                <a:gd name="T6" fmla="*/ 1210 w 35"/>
                <a:gd name="T7" fmla="*/ 363 h 16"/>
                <a:gd name="T8" fmla="*/ 605 w 35"/>
                <a:gd name="T9" fmla="*/ 484 h 16"/>
                <a:gd name="T10" fmla="*/ 484 w 35"/>
                <a:gd name="T11" fmla="*/ 242 h 16"/>
                <a:gd name="T12" fmla="*/ 363 w 35"/>
                <a:gd name="T13" fmla="*/ 363 h 16"/>
                <a:gd name="T14" fmla="*/ 242 w 35"/>
                <a:gd name="T15" fmla="*/ 605 h 16"/>
                <a:gd name="T16" fmla="*/ 121 w 35"/>
                <a:gd name="T17" fmla="*/ 1573 h 16"/>
                <a:gd name="T18" fmla="*/ 968 w 35"/>
                <a:gd name="T19" fmla="*/ 1936 h 16"/>
                <a:gd name="T20" fmla="*/ 1815 w 35"/>
                <a:gd name="T21" fmla="*/ 1815 h 16"/>
                <a:gd name="T22" fmla="*/ 3751 w 35"/>
                <a:gd name="T23" fmla="*/ 1331 h 16"/>
                <a:gd name="T24" fmla="*/ 3993 w 35"/>
                <a:gd name="T25" fmla="*/ 484 h 16"/>
                <a:gd name="T26" fmla="*/ 3025 w 35"/>
                <a:gd name="T27" fmla="*/ 484 h 16"/>
                <a:gd name="T28" fmla="*/ 2662 w 35"/>
                <a:gd name="T29" fmla="*/ 363 h 16"/>
                <a:gd name="T30" fmla="*/ 2299 w 35"/>
                <a:gd name="T31" fmla="*/ 0 h 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5"/>
                <a:gd name="T49" fmla="*/ 0 h 16"/>
                <a:gd name="T50" fmla="*/ 35 w 35"/>
                <a:gd name="T51" fmla="*/ 16 h 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5" h="16">
                  <a:moveTo>
                    <a:pt x="19" y="0"/>
                  </a:moveTo>
                  <a:cubicBezTo>
                    <a:pt x="19" y="0"/>
                    <a:pt x="16" y="0"/>
                    <a:pt x="15" y="0"/>
                  </a:cubicBezTo>
                  <a:cubicBezTo>
                    <a:pt x="14" y="1"/>
                    <a:pt x="12" y="2"/>
                    <a:pt x="12" y="2"/>
                  </a:cubicBezTo>
                  <a:cubicBezTo>
                    <a:pt x="12" y="3"/>
                    <a:pt x="10" y="3"/>
                    <a:pt x="10" y="3"/>
                  </a:cubicBezTo>
                  <a:cubicBezTo>
                    <a:pt x="9" y="4"/>
                    <a:pt x="6" y="5"/>
                    <a:pt x="5" y="4"/>
                  </a:cubicBezTo>
                  <a:cubicBezTo>
                    <a:pt x="3" y="3"/>
                    <a:pt x="4" y="2"/>
                    <a:pt x="4" y="2"/>
                  </a:cubicBezTo>
                  <a:cubicBezTo>
                    <a:pt x="4" y="2"/>
                    <a:pt x="3" y="3"/>
                    <a:pt x="3" y="3"/>
                  </a:cubicBezTo>
                  <a:cubicBezTo>
                    <a:pt x="3" y="4"/>
                    <a:pt x="3" y="5"/>
                    <a:pt x="2" y="5"/>
                  </a:cubicBezTo>
                  <a:cubicBezTo>
                    <a:pt x="2" y="6"/>
                    <a:pt x="0" y="10"/>
                    <a:pt x="1" y="13"/>
                  </a:cubicBezTo>
                  <a:cubicBezTo>
                    <a:pt x="1" y="16"/>
                    <a:pt x="6" y="16"/>
                    <a:pt x="8" y="16"/>
                  </a:cubicBezTo>
                  <a:cubicBezTo>
                    <a:pt x="10" y="16"/>
                    <a:pt x="14" y="15"/>
                    <a:pt x="15" y="15"/>
                  </a:cubicBezTo>
                  <a:cubicBezTo>
                    <a:pt x="17" y="16"/>
                    <a:pt x="29" y="13"/>
                    <a:pt x="31" y="11"/>
                  </a:cubicBezTo>
                  <a:cubicBezTo>
                    <a:pt x="34" y="8"/>
                    <a:pt x="35" y="5"/>
                    <a:pt x="33" y="4"/>
                  </a:cubicBezTo>
                  <a:cubicBezTo>
                    <a:pt x="30" y="4"/>
                    <a:pt x="27" y="3"/>
                    <a:pt x="25" y="4"/>
                  </a:cubicBezTo>
                  <a:cubicBezTo>
                    <a:pt x="23" y="4"/>
                    <a:pt x="23" y="3"/>
                    <a:pt x="22" y="3"/>
                  </a:cubicBezTo>
                  <a:cubicBezTo>
                    <a:pt x="22" y="2"/>
                    <a:pt x="21" y="1"/>
                    <a:pt x="19" y="0"/>
                  </a:cubicBezTo>
                </a:path>
              </a:pathLst>
            </a:custGeom>
            <a:solidFill>
              <a:srgbClr val="EFEFEF"/>
            </a:solidFill>
            <a:ln w="0">
              <a:solidFill>
                <a:srgbClr val="25221E"/>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06" name="Freeform 307"/>
            <p:cNvSpPr>
              <a:spLocks/>
            </p:cNvSpPr>
            <p:nvPr/>
          </p:nvSpPr>
          <p:spPr bwMode="gray">
            <a:xfrm>
              <a:off x="726" y="1958"/>
              <a:ext cx="341" cy="99"/>
            </a:xfrm>
            <a:custGeom>
              <a:avLst/>
              <a:gdLst>
                <a:gd name="T0" fmla="*/ 3751 w 31"/>
                <a:gd name="T1" fmla="*/ 242 h 9"/>
                <a:gd name="T2" fmla="*/ 2783 w 31"/>
                <a:gd name="T3" fmla="*/ 242 h 9"/>
                <a:gd name="T4" fmla="*/ 1573 w 31"/>
                <a:gd name="T5" fmla="*/ 605 h 9"/>
                <a:gd name="T6" fmla="*/ 1331 w 31"/>
                <a:gd name="T7" fmla="*/ 605 h 9"/>
                <a:gd name="T8" fmla="*/ 847 w 31"/>
                <a:gd name="T9" fmla="*/ 605 h 9"/>
                <a:gd name="T10" fmla="*/ 242 w 31"/>
                <a:gd name="T11" fmla="*/ 484 h 9"/>
                <a:gd name="T12" fmla="*/ 121 w 31"/>
                <a:gd name="T13" fmla="*/ 484 h 9"/>
                <a:gd name="T14" fmla="*/ 242 w 31"/>
                <a:gd name="T15" fmla="*/ 968 h 9"/>
                <a:gd name="T16" fmla="*/ 484 w 31"/>
                <a:gd name="T17" fmla="*/ 847 h 9"/>
                <a:gd name="T18" fmla="*/ 605 w 31"/>
                <a:gd name="T19" fmla="*/ 847 h 9"/>
                <a:gd name="T20" fmla="*/ 847 w 31"/>
                <a:gd name="T21" fmla="*/ 968 h 9"/>
                <a:gd name="T22" fmla="*/ 1089 w 31"/>
                <a:gd name="T23" fmla="*/ 847 h 9"/>
                <a:gd name="T24" fmla="*/ 1694 w 31"/>
                <a:gd name="T25" fmla="*/ 847 h 9"/>
                <a:gd name="T26" fmla="*/ 2541 w 31"/>
                <a:gd name="T27" fmla="*/ 847 h 9"/>
                <a:gd name="T28" fmla="*/ 2783 w 31"/>
                <a:gd name="T29" fmla="*/ 847 h 9"/>
                <a:gd name="T30" fmla="*/ 2904 w 31"/>
                <a:gd name="T31" fmla="*/ 968 h 9"/>
                <a:gd name="T32" fmla="*/ 2904 w 31"/>
                <a:gd name="T33" fmla="*/ 726 h 9"/>
                <a:gd name="T34" fmla="*/ 3025 w 31"/>
                <a:gd name="T35" fmla="*/ 605 h 9"/>
                <a:gd name="T36" fmla="*/ 3146 w 31"/>
                <a:gd name="T37" fmla="*/ 726 h 9"/>
                <a:gd name="T38" fmla="*/ 3267 w 31"/>
                <a:gd name="T39" fmla="*/ 847 h 9"/>
                <a:gd name="T40" fmla="*/ 3388 w 31"/>
                <a:gd name="T41" fmla="*/ 484 h 9"/>
                <a:gd name="T42" fmla="*/ 3509 w 31"/>
                <a:gd name="T43" fmla="*/ 726 h 9"/>
                <a:gd name="T44" fmla="*/ 3630 w 31"/>
                <a:gd name="T45" fmla="*/ 363 h 9"/>
                <a:gd name="T46" fmla="*/ 3751 w 31"/>
                <a:gd name="T47" fmla="*/ 242 h 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1"/>
                <a:gd name="T73" fmla="*/ 0 h 9"/>
                <a:gd name="T74" fmla="*/ 31 w 31"/>
                <a:gd name="T75" fmla="*/ 9 h 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1" h="9">
                  <a:moveTo>
                    <a:pt x="31" y="2"/>
                  </a:moveTo>
                  <a:cubicBezTo>
                    <a:pt x="31" y="2"/>
                    <a:pt x="28" y="0"/>
                    <a:pt x="23" y="2"/>
                  </a:cubicBezTo>
                  <a:cubicBezTo>
                    <a:pt x="18" y="3"/>
                    <a:pt x="14" y="5"/>
                    <a:pt x="13" y="5"/>
                  </a:cubicBezTo>
                  <a:cubicBezTo>
                    <a:pt x="12" y="5"/>
                    <a:pt x="11" y="5"/>
                    <a:pt x="11" y="5"/>
                  </a:cubicBezTo>
                  <a:cubicBezTo>
                    <a:pt x="11" y="5"/>
                    <a:pt x="8" y="5"/>
                    <a:pt x="7" y="5"/>
                  </a:cubicBezTo>
                  <a:cubicBezTo>
                    <a:pt x="6" y="5"/>
                    <a:pt x="2" y="4"/>
                    <a:pt x="2" y="4"/>
                  </a:cubicBezTo>
                  <a:cubicBezTo>
                    <a:pt x="1" y="4"/>
                    <a:pt x="0" y="4"/>
                    <a:pt x="1" y="4"/>
                  </a:cubicBezTo>
                  <a:cubicBezTo>
                    <a:pt x="1" y="5"/>
                    <a:pt x="1" y="7"/>
                    <a:pt x="2" y="8"/>
                  </a:cubicBezTo>
                  <a:cubicBezTo>
                    <a:pt x="3" y="8"/>
                    <a:pt x="3" y="8"/>
                    <a:pt x="4" y="7"/>
                  </a:cubicBezTo>
                  <a:cubicBezTo>
                    <a:pt x="4" y="6"/>
                    <a:pt x="5" y="7"/>
                    <a:pt x="5" y="7"/>
                  </a:cubicBezTo>
                  <a:cubicBezTo>
                    <a:pt x="5" y="7"/>
                    <a:pt x="6" y="9"/>
                    <a:pt x="7" y="8"/>
                  </a:cubicBezTo>
                  <a:cubicBezTo>
                    <a:pt x="8" y="7"/>
                    <a:pt x="7" y="7"/>
                    <a:pt x="9" y="7"/>
                  </a:cubicBezTo>
                  <a:cubicBezTo>
                    <a:pt x="10" y="7"/>
                    <a:pt x="13" y="7"/>
                    <a:pt x="14" y="7"/>
                  </a:cubicBezTo>
                  <a:cubicBezTo>
                    <a:pt x="14" y="7"/>
                    <a:pt x="19" y="8"/>
                    <a:pt x="21" y="7"/>
                  </a:cubicBezTo>
                  <a:cubicBezTo>
                    <a:pt x="22" y="7"/>
                    <a:pt x="22" y="7"/>
                    <a:pt x="23" y="7"/>
                  </a:cubicBezTo>
                  <a:cubicBezTo>
                    <a:pt x="23" y="7"/>
                    <a:pt x="23" y="8"/>
                    <a:pt x="24" y="8"/>
                  </a:cubicBezTo>
                  <a:cubicBezTo>
                    <a:pt x="24" y="8"/>
                    <a:pt x="24" y="8"/>
                    <a:pt x="24" y="6"/>
                  </a:cubicBezTo>
                  <a:cubicBezTo>
                    <a:pt x="24" y="6"/>
                    <a:pt x="25" y="6"/>
                    <a:pt x="25" y="5"/>
                  </a:cubicBezTo>
                  <a:cubicBezTo>
                    <a:pt x="26" y="5"/>
                    <a:pt x="26" y="5"/>
                    <a:pt x="26" y="6"/>
                  </a:cubicBezTo>
                  <a:cubicBezTo>
                    <a:pt x="26" y="7"/>
                    <a:pt x="27" y="7"/>
                    <a:pt x="27" y="7"/>
                  </a:cubicBezTo>
                  <a:cubicBezTo>
                    <a:pt x="28" y="6"/>
                    <a:pt x="27" y="5"/>
                    <a:pt x="28" y="4"/>
                  </a:cubicBezTo>
                  <a:cubicBezTo>
                    <a:pt x="29" y="4"/>
                    <a:pt x="29" y="6"/>
                    <a:pt x="29" y="6"/>
                  </a:cubicBezTo>
                  <a:cubicBezTo>
                    <a:pt x="30" y="5"/>
                    <a:pt x="30" y="3"/>
                    <a:pt x="30" y="3"/>
                  </a:cubicBezTo>
                  <a:cubicBezTo>
                    <a:pt x="31" y="2"/>
                    <a:pt x="31" y="2"/>
                    <a:pt x="31" y="2"/>
                  </a:cubicBezTo>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07" name="Freeform 308"/>
            <p:cNvSpPr>
              <a:spLocks/>
            </p:cNvSpPr>
            <p:nvPr/>
          </p:nvSpPr>
          <p:spPr bwMode="gray">
            <a:xfrm>
              <a:off x="77" y="2079"/>
              <a:ext cx="55" cy="88"/>
            </a:xfrm>
            <a:custGeom>
              <a:avLst/>
              <a:gdLst>
                <a:gd name="T0" fmla="*/ 484 w 5"/>
                <a:gd name="T1" fmla="*/ 0 h 8"/>
                <a:gd name="T2" fmla="*/ 484 w 5"/>
                <a:gd name="T3" fmla="*/ 242 h 8"/>
                <a:gd name="T4" fmla="*/ 121 w 5"/>
                <a:gd name="T5" fmla="*/ 968 h 8"/>
                <a:gd name="T6" fmla="*/ 242 w 5"/>
                <a:gd name="T7" fmla="*/ 968 h 8"/>
                <a:gd name="T8" fmla="*/ 121 w 5"/>
                <a:gd name="T9" fmla="*/ 968 h 8"/>
                <a:gd name="T10" fmla="*/ 121 w 5"/>
                <a:gd name="T11" fmla="*/ 847 h 8"/>
                <a:gd name="T12" fmla="*/ 363 w 5"/>
                <a:gd name="T13" fmla="*/ 363 h 8"/>
                <a:gd name="T14" fmla="*/ 484 w 5"/>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8"/>
                <a:gd name="T26" fmla="*/ 5 w 5"/>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8">
                  <a:moveTo>
                    <a:pt x="4" y="0"/>
                  </a:moveTo>
                  <a:cubicBezTo>
                    <a:pt x="4" y="0"/>
                    <a:pt x="5" y="1"/>
                    <a:pt x="4" y="2"/>
                  </a:cubicBezTo>
                  <a:cubicBezTo>
                    <a:pt x="4" y="2"/>
                    <a:pt x="1" y="6"/>
                    <a:pt x="1" y="8"/>
                  </a:cubicBezTo>
                  <a:lnTo>
                    <a:pt x="2" y="8"/>
                  </a:lnTo>
                  <a:cubicBezTo>
                    <a:pt x="2" y="8"/>
                    <a:pt x="1" y="8"/>
                    <a:pt x="1" y="8"/>
                  </a:cubicBezTo>
                  <a:cubicBezTo>
                    <a:pt x="1" y="8"/>
                    <a:pt x="0" y="8"/>
                    <a:pt x="1" y="7"/>
                  </a:cubicBezTo>
                  <a:cubicBezTo>
                    <a:pt x="1" y="6"/>
                    <a:pt x="3" y="3"/>
                    <a:pt x="3" y="3"/>
                  </a:cubicBezTo>
                  <a:cubicBezTo>
                    <a:pt x="3" y="2"/>
                    <a:pt x="4" y="0"/>
                    <a:pt x="4" y="0"/>
                  </a:cubicBezTo>
                </a:path>
              </a:pathLst>
            </a:custGeom>
            <a:solidFill>
              <a:srgbClr val="CE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08" name="Freeform 309"/>
            <p:cNvSpPr>
              <a:spLocks/>
            </p:cNvSpPr>
            <p:nvPr/>
          </p:nvSpPr>
          <p:spPr bwMode="gray">
            <a:xfrm>
              <a:off x="77" y="2266"/>
              <a:ext cx="55" cy="11"/>
            </a:xfrm>
            <a:custGeom>
              <a:avLst/>
              <a:gdLst>
                <a:gd name="T0" fmla="*/ 605 w 5"/>
                <a:gd name="T1" fmla="*/ 0 h 1"/>
                <a:gd name="T2" fmla="*/ 121 w 5"/>
                <a:gd name="T3" fmla="*/ 0 h 1"/>
                <a:gd name="T4" fmla="*/ 121 w 5"/>
                <a:gd name="T5" fmla="*/ 0 h 1"/>
                <a:gd name="T6" fmla="*/ 605 w 5"/>
                <a:gd name="T7" fmla="*/ 0 h 1"/>
                <a:gd name="T8" fmla="*/ 0 60000 65536"/>
                <a:gd name="T9" fmla="*/ 0 60000 65536"/>
                <a:gd name="T10" fmla="*/ 0 60000 65536"/>
                <a:gd name="T11" fmla="*/ 0 60000 65536"/>
                <a:gd name="T12" fmla="*/ 0 w 5"/>
                <a:gd name="T13" fmla="*/ 0 h 1"/>
                <a:gd name="T14" fmla="*/ 5 w 5"/>
                <a:gd name="T15" fmla="*/ 1 h 1"/>
              </a:gdLst>
              <a:ahLst/>
              <a:cxnLst>
                <a:cxn ang="T8">
                  <a:pos x="T0" y="T1"/>
                </a:cxn>
                <a:cxn ang="T9">
                  <a:pos x="T2" y="T3"/>
                </a:cxn>
                <a:cxn ang="T10">
                  <a:pos x="T4" y="T5"/>
                </a:cxn>
                <a:cxn ang="T11">
                  <a:pos x="T6" y="T7"/>
                </a:cxn>
              </a:cxnLst>
              <a:rect l="T12" t="T13" r="T14" b="T15"/>
              <a:pathLst>
                <a:path w="5" h="1">
                  <a:moveTo>
                    <a:pt x="5" y="0"/>
                  </a:moveTo>
                  <a:cubicBezTo>
                    <a:pt x="5" y="0"/>
                    <a:pt x="2" y="0"/>
                    <a:pt x="1" y="0"/>
                  </a:cubicBezTo>
                  <a:cubicBezTo>
                    <a:pt x="0" y="1"/>
                    <a:pt x="0" y="0"/>
                    <a:pt x="1" y="0"/>
                  </a:cubicBezTo>
                  <a:cubicBezTo>
                    <a:pt x="1" y="0"/>
                    <a:pt x="4" y="0"/>
                    <a:pt x="5" y="0"/>
                  </a:cubicBezTo>
                </a:path>
              </a:pathLst>
            </a:custGeom>
            <a:solidFill>
              <a:srgbClr val="CE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09" name="Freeform 310"/>
            <p:cNvSpPr>
              <a:spLocks/>
            </p:cNvSpPr>
            <p:nvPr/>
          </p:nvSpPr>
          <p:spPr bwMode="gray">
            <a:xfrm>
              <a:off x="66" y="2244"/>
              <a:ext cx="55" cy="11"/>
            </a:xfrm>
            <a:custGeom>
              <a:avLst/>
              <a:gdLst>
                <a:gd name="T0" fmla="*/ 605 w 5"/>
                <a:gd name="T1" fmla="*/ 0 h 1"/>
                <a:gd name="T2" fmla="*/ 242 w 5"/>
                <a:gd name="T3" fmla="*/ 0 h 1"/>
                <a:gd name="T4" fmla="*/ 121 w 5"/>
                <a:gd name="T5" fmla="*/ 0 h 1"/>
                <a:gd name="T6" fmla="*/ 605 w 5"/>
                <a:gd name="T7" fmla="*/ 0 h 1"/>
                <a:gd name="T8" fmla="*/ 0 60000 65536"/>
                <a:gd name="T9" fmla="*/ 0 60000 65536"/>
                <a:gd name="T10" fmla="*/ 0 60000 65536"/>
                <a:gd name="T11" fmla="*/ 0 60000 65536"/>
                <a:gd name="T12" fmla="*/ 0 w 5"/>
                <a:gd name="T13" fmla="*/ 0 h 1"/>
                <a:gd name="T14" fmla="*/ 5 w 5"/>
                <a:gd name="T15" fmla="*/ 1 h 1"/>
              </a:gdLst>
              <a:ahLst/>
              <a:cxnLst>
                <a:cxn ang="T8">
                  <a:pos x="T0" y="T1"/>
                </a:cxn>
                <a:cxn ang="T9">
                  <a:pos x="T2" y="T3"/>
                </a:cxn>
                <a:cxn ang="T10">
                  <a:pos x="T4" y="T5"/>
                </a:cxn>
                <a:cxn ang="T11">
                  <a:pos x="T6" y="T7"/>
                </a:cxn>
              </a:cxnLst>
              <a:rect l="T12" t="T13" r="T14" b="T15"/>
              <a:pathLst>
                <a:path w="5" h="1">
                  <a:moveTo>
                    <a:pt x="5" y="0"/>
                  </a:moveTo>
                  <a:cubicBezTo>
                    <a:pt x="5" y="0"/>
                    <a:pt x="3" y="0"/>
                    <a:pt x="2" y="0"/>
                  </a:cubicBezTo>
                  <a:cubicBezTo>
                    <a:pt x="1" y="1"/>
                    <a:pt x="0" y="0"/>
                    <a:pt x="1" y="0"/>
                  </a:cubicBezTo>
                  <a:cubicBezTo>
                    <a:pt x="2" y="0"/>
                    <a:pt x="5" y="0"/>
                    <a:pt x="5" y="0"/>
                  </a:cubicBezTo>
                </a:path>
              </a:pathLst>
            </a:custGeom>
            <a:solidFill>
              <a:srgbClr val="CE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10" name="Freeform 311"/>
            <p:cNvSpPr>
              <a:spLocks/>
            </p:cNvSpPr>
            <p:nvPr/>
          </p:nvSpPr>
          <p:spPr bwMode="gray">
            <a:xfrm>
              <a:off x="66" y="2222"/>
              <a:ext cx="55" cy="11"/>
            </a:xfrm>
            <a:custGeom>
              <a:avLst/>
              <a:gdLst>
                <a:gd name="T0" fmla="*/ 605 w 5"/>
                <a:gd name="T1" fmla="*/ 121 h 1"/>
                <a:gd name="T2" fmla="*/ 242 w 5"/>
                <a:gd name="T3" fmla="*/ 0 h 1"/>
                <a:gd name="T4" fmla="*/ 121 w 5"/>
                <a:gd name="T5" fmla="*/ 0 h 1"/>
                <a:gd name="T6" fmla="*/ 605 w 5"/>
                <a:gd name="T7" fmla="*/ 121 h 1"/>
                <a:gd name="T8" fmla="*/ 0 60000 65536"/>
                <a:gd name="T9" fmla="*/ 0 60000 65536"/>
                <a:gd name="T10" fmla="*/ 0 60000 65536"/>
                <a:gd name="T11" fmla="*/ 0 60000 65536"/>
                <a:gd name="T12" fmla="*/ 0 w 5"/>
                <a:gd name="T13" fmla="*/ 0 h 1"/>
                <a:gd name="T14" fmla="*/ 5 w 5"/>
                <a:gd name="T15" fmla="*/ 1 h 1"/>
              </a:gdLst>
              <a:ahLst/>
              <a:cxnLst>
                <a:cxn ang="T8">
                  <a:pos x="T0" y="T1"/>
                </a:cxn>
                <a:cxn ang="T9">
                  <a:pos x="T2" y="T3"/>
                </a:cxn>
                <a:cxn ang="T10">
                  <a:pos x="T4" y="T5"/>
                </a:cxn>
                <a:cxn ang="T11">
                  <a:pos x="T6" y="T7"/>
                </a:cxn>
              </a:cxnLst>
              <a:rect l="T12" t="T13" r="T14" b="T15"/>
              <a:pathLst>
                <a:path w="5" h="1">
                  <a:moveTo>
                    <a:pt x="5" y="1"/>
                  </a:moveTo>
                  <a:cubicBezTo>
                    <a:pt x="5" y="1"/>
                    <a:pt x="3" y="0"/>
                    <a:pt x="2" y="0"/>
                  </a:cubicBezTo>
                  <a:cubicBezTo>
                    <a:pt x="0" y="1"/>
                    <a:pt x="0" y="0"/>
                    <a:pt x="1" y="0"/>
                  </a:cubicBezTo>
                  <a:cubicBezTo>
                    <a:pt x="1" y="0"/>
                    <a:pt x="4" y="0"/>
                    <a:pt x="5" y="1"/>
                  </a:cubicBezTo>
                </a:path>
              </a:pathLst>
            </a:custGeom>
            <a:solidFill>
              <a:srgbClr val="CE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11" name="Freeform 312"/>
            <p:cNvSpPr>
              <a:spLocks/>
            </p:cNvSpPr>
            <p:nvPr/>
          </p:nvSpPr>
          <p:spPr bwMode="gray">
            <a:xfrm>
              <a:off x="869" y="1881"/>
              <a:ext cx="33" cy="55"/>
            </a:xfrm>
            <a:custGeom>
              <a:avLst/>
              <a:gdLst>
                <a:gd name="T0" fmla="*/ 0 w 3"/>
                <a:gd name="T1" fmla="*/ 0 h 5"/>
                <a:gd name="T2" fmla="*/ 121 w 3"/>
                <a:gd name="T3" fmla="*/ 242 h 5"/>
                <a:gd name="T4" fmla="*/ 242 w 3"/>
                <a:gd name="T5" fmla="*/ 484 h 5"/>
                <a:gd name="T6" fmla="*/ 363 w 3"/>
                <a:gd name="T7" fmla="*/ 484 h 5"/>
                <a:gd name="T8" fmla="*/ 121 w 3"/>
                <a:gd name="T9" fmla="*/ 605 h 5"/>
                <a:gd name="T10" fmla="*/ 121 w 3"/>
                <a:gd name="T11" fmla="*/ 363 h 5"/>
                <a:gd name="T12" fmla="*/ 0 w 3"/>
                <a:gd name="T13" fmla="*/ 121 h 5"/>
                <a:gd name="T14" fmla="*/ 0 w 3"/>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5"/>
                <a:gd name="T26" fmla="*/ 3 w 3"/>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5">
                  <a:moveTo>
                    <a:pt x="0" y="0"/>
                  </a:moveTo>
                  <a:cubicBezTo>
                    <a:pt x="0" y="0"/>
                    <a:pt x="2" y="1"/>
                    <a:pt x="1" y="2"/>
                  </a:cubicBezTo>
                  <a:cubicBezTo>
                    <a:pt x="1" y="3"/>
                    <a:pt x="1" y="4"/>
                    <a:pt x="2" y="4"/>
                  </a:cubicBezTo>
                  <a:cubicBezTo>
                    <a:pt x="2" y="4"/>
                    <a:pt x="3" y="4"/>
                    <a:pt x="3" y="4"/>
                  </a:cubicBezTo>
                  <a:cubicBezTo>
                    <a:pt x="3" y="4"/>
                    <a:pt x="1" y="5"/>
                    <a:pt x="1" y="5"/>
                  </a:cubicBezTo>
                  <a:cubicBezTo>
                    <a:pt x="0" y="4"/>
                    <a:pt x="1" y="3"/>
                    <a:pt x="1" y="3"/>
                  </a:cubicBezTo>
                  <a:cubicBezTo>
                    <a:pt x="1" y="2"/>
                    <a:pt x="0" y="1"/>
                    <a:pt x="0" y="1"/>
                  </a:cubicBezTo>
                  <a:cubicBezTo>
                    <a:pt x="0" y="1"/>
                    <a:pt x="0" y="0"/>
                    <a:pt x="0" y="0"/>
                  </a:cubicBezTo>
                </a:path>
              </a:pathLst>
            </a:custGeom>
            <a:solidFill>
              <a:srgbClr val="CE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12" name="Freeform 313"/>
            <p:cNvSpPr>
              <a:spLocks/>
            </p:cNvSpPr>
            <p:nvPr/>
          </p:nvSpPr>
          <p:spPr bwMode="gray">
            <a:xfrm>
              <a:off x="869" y="1903"/>
              <a:ext cx="121" cy="44"/>
            </a:xfrm>
            <a:custGeom>
              <a:avLst/>
              <a:gdLst>
                <a:gd name="T0" fmla="*/ 1331 w 11"/>
                <a:gd name="T1" fmla="*/ 0 h 4"/>
                <a:gd name="T2" fmla="*/ 484 w 11"/>
                <a:gd name="T3" fmla="*/ 242 h 4"/>
                <a:gd name="T4" fmla="*/ 0 w 11"/>
                <a:gd name="T5" fmla="*/ 484 h 4"/>
                <a:gd name="T6" fmla="*/ 484 w 11"/>
                <a:gd name="T7" fmla="*/ 242 h 4"/>
                <a:gd name="T8" fmla="*/ 1331 w 11"/>
                <a:gd name="T9" fmla="*/ 0 h 4"/>
                <a:gd name="T10" fmla="*/ 0 60000 65536"/>
                <a:gd name="T11" fmla="*/ 0 60000 65536"/>
                <a:gd name="T12" fmla="*/ 0 60000 65536"/>
                <a:gd name="T13" fmla="*/ 0 60000 65536"/>
                <a:gd name="T14" fmla="*/ 0 60000 65536"/>
                <a:gd name="T15" fmla="*/ 0 w 11"/>
                <a:gd name="T16" fmla="*/ 0 h 4"/>
                <a:gd name="T17" fmla="*/ 11 w 11"/>
                <a:gd name="T18" fmla="*/ 4 h 4"/>
              </a:gdLst>
              <a:ahLst/>
              <a:cxnLst>
                <a:cxn ang="T10">
                  <a:pos x="T0" y="T1"/>
                </a:cxn>
                <a:cxn ang="T11">
                  <a:pos x="T2" y="T3"/>
                </a:cxn>
                <a:cxn ang="T12">
                  <a:pos x="T4" y="T5"/>
                </a:cxn>
                <a:cxn ang="T13">
                  <a:pos x="T6" y="T7"/>
                </a:cxn>
                <a:cxn ang="T14">
                  <a:pos x="T8" y="T9"/>
                </a:cxn>
              </a:cxnLst>
              <a:rect l="T15" t="T16" r="T17" b="T18"/>
              <a:pathLst>
                <a:path w="11" h="4">
                  <a:moveTo>
                    <a:pt x="11" y="0"/>
                  </a:moveTo>
                  <a:cubicBezTo>
                    <a:pt x="11" y="0"/>
                    <a:pt x="5" y="1"/>
                    <a:pt x="4" y="2"/>
                  </a:cubicBezTo>
                  <a:cubicBezTo>
                    <a:pt x="3" y="3"/>
                    <a:pt x="0" y="4"/>
                    <a:pt x="0" y="4"/>
                  </a:cubicBezTo>
                  <a:cubicBezTo>
                    <a:pt x="1" y="3"/>
                    <a:pt x="3" y="2"/>
                    <a:pt x="4" y="2"/>
                  </a:cubicBezTo>
                  <a:cubicBezTo>
                    <a:pt x="6" y="1"/>
                    <a:pt x="9" y="0"/>
                    <a:pt x="11" y="0"/>
                  </a:cubicBezTo>
                </a:path>
              </a:pathLst>
            </a:custGeom>
            <a:solidFill>
              <a:srgbClr val="CE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13" name="Freeform 314"/>
            <p:cNvSpPr>
              <a:spLocks/>
            </p:cNvSpPr>
            <p:nvPr/>
          </p:nvSpPr>
          <p:spPr bwMode="gray">
            <a:xfrm>
              <a:off x="825" y="1958"/>
              <a:ext cx="33" cy="55"/>
            </a:xfrm>
            <a:custGeom>
              <a:avLst/>
              <a:gdLst>
                <a:gd name="T0" fmla="*/ 242 w 3"/>
                <a:gd name="T1" fmla="*/ 605 h 5"/>
                <a:gd name="T2" fmla="*/ 242 w 3"/>
                <a:gd name="T3" fmla="*/ 363 h 5"/>
                <a:gd name="T4" fmla="*/ 363 w 3"/>
                <a:gd name="T5" fmla="*/ 0 h 5"/>
                <a:gd name="T6" fmla="*/ 242 w 3"/>
                <a:gd name="T7" fmla="*/ 605 h 5"/>
                <a:gd name="T8" fmla="*/ 0 60000 65536"/>
                <a:gd name="T9" fmla="*/ 0 60000 65536"/>
                <a:gd name="T10" fmla="*/ 0 60000 65536"/>
                <a:gd name="T11" fmla="*/ 0 60000 65536"/>
                <a:gd name="T12" fmla="*/ 0 w 3"/>
                <a:gd name="T13" fmla="*/ 0 h 5"/>
                <a:gd name="T14" fmla="*/ 3 w 3"/>
                <a:gd name="T15" fmla="*/ 5 h 5"/>
              </a:gdLst>
              <a:ahLst/>
              <a:cxnLst>
                <a:cxn ang="T8">
                  <a:pos x="T0" y="T1"/>
                </a:cxn>
                <a:cxn ang="T9">
                  <a:pos x="T2" y="T3"/>
                </a:cxn>
                <a:cxn ang="T10">
                  <a:pos x="T4" y="T5"/>
                </a:cxn>
                <a:cxn ang="T11">
                  <a:pos x="T6" y="T7"/>
                </a:cxn>
              </a:cxnLst>
              <a:rect l="T12" t="T13" r="T14" b="T15"/>
              <a:pathLst>
                <a:path w="3" h="5">
                  <a:moveTo>
                    <a:pt x="2" y="5"/>
                  </a:moveTo>
                  <a:cubicBezTo>
                    <a:pt x="2" y="5"/>
                    <a:pt x="2" y="4"/>
                    <a:pt x="2" y="3"/>
                  </a:cubicBezTo>
                  <a:cubicBezTo>
                    <a:pt x="2" y="2"/>
                    <a:pt x="3" y="0"/>
                    <a:pt x="3" y="0"/>
                  </a:cubicBezTo>
                  <a:cubicBezTo>
                    <a:pt x="1" y="1"/>
                    <a:pt x="0" y="4"/>
                    <a:pt x="2" y="5"/>
                  </a:cubicBezTo>
                </a:path>
              </a:pathLst>
            </a:custGeom>
            <a:solidFill>
              <a:srgbClr val="CE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14" name="Freeform 315"/>
            <p:cNvSpPr>
              <a:spLocks/>
            </p:cNvSpPr>
            <p:nvPr/>
          </p:nvSpPr>
          <p:spPr bwMode="gray">
            <a:xfrm>
              <a:off x="1001" y="1914"/>
              <a:ext cx="44" cy="55"/>
            </a:xfrm>
            <a:custGeom>
              <a:avLst/>
              <a:gdLst>
                <a:gd name="T0" fmla="*/ 121 w 4"/>
                <a:gd name="T1" fmla="*/ 484 h 5"/>
                <a:gd name="T2" fmla="*/ 242 w 4"/>
                <a:gd name="T3" fmla="*/ 0 h 5"/>
                <a:gd name="T4" fmla="*/ 242 w 4"/>
                <a:gd name="T5" fmla="*/ 242 h 5"/>
                <a:gd name="T6" fmla="*/ 121 w 4"/>
                <a:gd name="T7" fmla="*/ 484 h 5"/>
                <a:gd name="T8" fmla="*/ 0 60000 65536"/>
                <a:gd name="T9" fmla="*/ 0 60000 65536"/>
                <a:gd name="T10" fmla="*/ 0 60000 65536"/>
                <a:gd name="T11" fmla="*/ 0 60000 65536"/>
                <a:gd name="T12" fmla="*/ 0 w 4"/>
                <a:gd name="T13" fmla="*/ 0 h 5"/>
                <a:gd name="T14" fmla="*/ 4 w 4"/>
                <a:gd name="T15" fmla="*/ 5 h 5"/>
              </a:gdLst>
              <a:ahLst/>
              <a:cxnLst>
                <a:cxn ang="T8">
                  <a:pos x="T0" y="T1"/>
                </a:cxn>
                <a:cxn ang="T9">
                  <a:pos x="T2" y="T3"/>
                </a:cxn>
                <a:cxn ang="T10">
                  <a:pos x="T4" y="T5"/>
                </a:cxn>
                <a:cxn ang="T11">
                  <a:pos x="T6" y="T7"/>
                </a:cxn>
              </a:cxnLst>
              <a:rect l="T12" t="T13" r="T14" b="T15"/>
              <a:pathLst>
                <a:path w="4" h="5">
                  <a:moveTo>
                    <a:pt x="1" y="4"/>
                  </a:moveTo>
                  <a:cubicBezTo>
                    <a:pt x="1" y="4"/>
                    <a:pt x="4" y="1"/>
                    <a:pt x="2" y="0"/>
                  </a:cubicBezTo>
                  <a:cubicBezTo>
                    <a:pt x="2" y="0"/>
                    <a:pt x="2" y="1"/>
                    <a:pt x="2" y="2"/>
                  </a:cubicBezTo>
                  <a:cubicBezTo>
                    <a:pt x="2" y="2"/>
                    <a:pt x="0" y="5"/>
                    <a:pt x="1" y="4"/>
                  </a:cubicBezTo>
                </a:path>
              </a:pathLst>
            </a:custGeom>
            <a:solidFill>
              <a:srgbClr val="CE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15" name="Freeform 316"/>
            <p:cNvSpPr>
              <a:spLocks/>
            </p:cNvSpPr>
            <p:nvPr/>
          </p:nvSpPr>
          <p:spPr bwMode="gray">
            <a:xfrm>
              <a:off x="77" y="2200"/>
              <a:ext cx="66" cy="11"/>
            </a:xfrm>
            <a:custGeom>
              <a:avLst/>
              <a:gdLst>
                <a:gd name="T0" fmla="*/ 726 w 6"/>
                <a:gd name="T1" fmla="*/ 121 h 1"/>
                <a:gd name="T2" fmla="*/ 121 w 6"/>
                <a:gd name="T3" fmla="*/ 121 h 1"/>
                <a:gd name="T4" fmla="*/ 121 w 6"/>
                <a:gd name="T5" fmla="*/ 0 h 1"/>
                <a:gd name="T6" fmla="*/ 726 w 6"/>
                <a:gd name="T7" fmla="*/ 0 h 1"/>
                <a:gd name="T8" fmla="*/ 726 w 6"/>
                <a:gd name="T9" fmla="*/ 121 h 1"/>
                <a:gd name="T10" fmla="*/ 0 60000 65536"/>
                <a:gd name="T11" fmla="*/ 0 60000 65536"/>
                <a:gd name="T12" fmla="*/ 0 60000 65536"/>
                <a:gd name="T13" fmla="*/ 0 60000 65536"/>
                <a:gd name="T14" fmla="*/ 0 60000 65536"/>
                <a:gd name="T15" fmla="*/ 0 w 6"/>
                <a:gd name="T16" fmla="*/ 0 h 1"/>
                <a:gd name="T17" fmla="*/ 6 w 6"/>
                <a:gd name="T18" fmla="*/ 1 h 1"/>
              </a:gdLst>
              <a:ahLst/>
              <a:cxnLst>
                <a:cxn ang="T10">
                  <a:pos x="T0" y="T1"/>
                </a:cxn>
                <a:cxn ang="T11">
                  <a:pos x="T2" y="T3"/>
                </a:cxn>
                <a:cxn ang="T12">
                  <a:pos x="T4" y="T5"/>
                </a:cxn>
                <a:cxn ang="T13">
                  <a:pos x="T6" y="T7"/>
                </a:cxn>
                <a:cxn ang="T14">
                  <a:pos x="T8" y="T9"/>
                </a:cxn>
              </a:cxnLst>
              <a:rect l="T15" t="T16" r="T17" b="T18"/>
              <a:pathLst>
                <a:path w="6" h="1">
                  <a:moveTo>
                    <a:pt x="6" y="1"/>
                  </a:moveTo>
                  <a:cubicBezTo>
                    <a:pt x="4" y="1"/>
                    <a:pt x="1" y="1"/>
                    <a:pt x="1" y="1"/>
                  </a:cubicBezTo>
                  <a:cubicBezTo>
                    <a:pt x="0" y="0"/>
                    <a:pt x="1" y="0"/>
                    <a:pt x="1" y="0"/>
                  </a:cubicBezTo>
                  <a:cubicBezTo>
                    <a:pt x="2" y="0"/>
                    <a:pt x="5" y="0"/>
                    <a:pt x="6" y="0"/>
                  </a:cubicBezTo>
                  <a:cubicBezTo>
                    <a:pt x="6" y="0"/>
                    <a:pt x="6" y="1"/>
                    <a:pt x="6" y="1"/>
                  </a:cubicBezTo>
                </a:path>
              </a:pathLst>
            </a:custGeom>
            <a:solidFill>
              <a:srgbClr val="EFEFEF"/>
            </a:solidFill>
            <a:ln w="0">
              <a:solidFill>
                <a:srgbClr val="838181"/>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16" name="Freeform 317"/>
            <p:cNvSpPr>
              <a:spLocks/>
            </p:cNvSpPr>
            <p:nvPr/>
          </p:nvSpPr>
          <p:spPr bwMode="gray">
            <a:xfrm>
              <a:off x="88" y="2178"/>
              <a:ext cx="55" cy="22"/>
            </a:xfrm>
            <a:custGeom>
              <a:avLst/>
              <a:gdLst>
                <a:gd name="T0" fmla="*/ 605 w 5"/>
                <a:gd name="T1" fmla="*/ 121 h 2"/>
                <a:gd name="T2" fmla="*/ 0 w 5"/>
                <a:gd name="T3" fmla="*/ 121 h 2"/>
                <a:gd name="T4" fmla="*/ 121 w 5"/>
                <a:gd name="T5" fmla="*/ 121 h 2"/>
                <a:gd name="T6" fmla="*/ 605 w 5"/>
                <a:gd name="T7" fmla="*/ 121 h 2"/>
                <a:gd name="T8" fmla="*/ 605 w 5"/>
                <a:gd name="T9" fmla="*/ 121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5" y="1"/>
                  </a:moveTo>
                  <a:cubicBezTo>
                    <a:pt x="4" y="2"/>
                    <a:pt x="1" y="2"/>
                    <a:pt x="0" y="1"/>
                  </a:cubicBezTo>
                  <a:cubicBezTo>
                    <a:pt x="0" y="0"/>
                    <a:pt x="0" y="1"/>
                    <a:pt x="1" y="1"/>
                  </a:cubicBezTo>
                  <a:cubicBezTo>
                    <a:pt x="1" y="1"/>
                    <a:pt x="5" y="1"/>
                    <a:pt x="5" y="1"/>
                  </a:cubicBezTo>
                  <a:cubicBezTo>
                    <a:pt x="5" y="0"/>
                    <a:pt x="5" y="1"/>
                    <a:pt x="5" y="1"/>
                  </a:cubicBezTo>
                </a:path>
              </a:pathLst>
            </a:custGeom>
            <a:solidFill>
              <a:srgbClr val="EFEFEF"/>
            </a:solidFill>
            <a:ln w="0">
              <a:solidFill>
                <a:srgbClr val="838181"/>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17" name="Freeform 318"/>
            <p:cNvSpPr>
              <a:spLocks/>
            </p:cNvSpPr>
            <p:nvPr/>
          </p:nvSpPr>
          <p:spPr bwMode="gray">
            <a:xfrm>
              <a:off x="66" y="2222"/>
              <a:ext cx="66" cy="22"/>
            </a:xfrm>
            <a:custGeom>
              <a:avLst/>
              <a:gdLst>
                <a:gd name="T0" fmla="*/ 726 w 6"/>
                <a:gd name="T1" fmla="*/ 242 h 2"/>
                <a:gd name="T2" fmla="*/ 121 w 6"/>
                <a:gd name="T3" fmla="*/ 121 h 2"/>
                <a:gd name="T4" fmla="*/ 121 w 6"/>
                <a:gd name="T5" fmla="*/ 121 h 2"/>
                <a:gd name="T6" fmla="*/ 726 w 6"/>
                <a:gd name="T7" fmla="*/ 121 h 2"/>
                <a:gd name="T8" fmla="*/ 726 w 6"/>
                <a:gd name="T9" fmla="*/ 242 h 2"/>
                <a:gd name="T10" fmla="*/ 0 60000 65536"/>
                <a:gd name="T11" fmla="*/ 0 60000 65536"/>
                <a:gd name="T12" fmla="*/ 0 60000 65536"/>
                <a:gd name="T13" fmla="*/ 0 60000 65536"/>
                <a:gd name="T14" fmla="*/ 0 60000 65536"/>
                <a:gd name="T15" fmla="*/ 0 w 6"/>
                <a:gd name="T16" fmla="*/ 0 h 2"/>
                <a:gd name="T17" fmla="*/ 6 w 6"/>
                <a:gd name="T18" fmla="*/ 2 h 2"/>
              </a:gdLst>
              <a:ahLst/>
              <a:cxnLst>
                <a:cxn ang="T10">
                  <a:pos x="T0" y="T1"/>
                </a:cxn>
                <a:cxn ang="T11">
                  <a:pos x="T2" y="T3"/>
                </a:cxn>
                <a:cxn ang="T12">
                  <a:pos x="T4" y="T5"/>
                </a:cxn>
                <a:cxn ang="T13">
                  <a:pos x="T6" y="T7"/>
                </a:cxn>
                <a:cxn ang="T14">
                  <a:pos x="T8" y="T9"/>
                </a:cxn>
              </a:cxnLst>
              <a:rect l="T15" t="T16" r="T17" b="T18"/>
              <a:pathLst>
                <a:path w="6" h="2">
                  <a:moveTo>
                    <a:pt x="6" y="2"/>
                  </a:moveTo>
                  <a:cubicBezTo>
                    <a:pt x="4" y="2"/>
                    <a:pt x="1" y="2"/>
                    <a:pt x="1" y="1"/>
                  </a:cubicBezTo>
                  <a:cubicBezTo>
                    <a:pt x="0" y="0"/>
                    <a:pt x="1" y="1"/>
                    <a:pt x="1" y="1"/>
                  </a:cubicBezTo>
                  <a:cubicBezTo>
                    <a:pt x="2" y="1"/>
                    <a:pt x="5" y="1"/>
                    <a:pt x="6" y="1"/>
                  </a:cubicBezTo>
                  <a:cubicBezTo>
                    <a:pt x="6" y="1"/>
                    <a:pt x="6" y="1"/>
                    <a:pt x="6" y="2"/>
                  </a:cubicBezTo>
                </a:path>
              </a:pathLst>
            </a:custGeom>
            <a:solidFill>
              <a:srgbClr val="EFEFEF"/>
            </a:solidFill>
            <a:ln w="0">
              <a:solidFill>
                <a:srgbClr val="838181"/>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18" name="Freeform 319"/>
            <p:cNvSpPr>
              <a:spLocks/>
            </p:cNvSpPr>
            <p:nvPr/>
          </p:nvSpPr>
          <p:spPr bwMode="gray">
            <a:xfrm>
              <a:off x="55" y="660"/>
              <a:ext cx="275" cy="396"/>
            </a:xfrm>
            <a:custGeom>
              <a:avLst/>
              <a:gdLst>
                <a:gd name="T0" fmla="*/ 3025 w 25"/>
                <a:gd name="T1" fmla="*/ 4235 h 36"/>
                <a:gd name="T2" fmla="*/ 3025 w 25"/>
                <a:gd name="T3" fmla="*/ 4235 h 36"/>
                <a:gd name="T4" fmla="*/ 2783 w 25"/>
                <a:gd name="T5" fmla="*/ 4356 h 36"/>
                <a:gd name="T6" fmla="*/ 2299 w 25"/>
                <a:gd name="T7" fmla="*/ 4235 h 36"/>
                <a:gd name="T8" fmla="*/ 1573 w 25"/>
                <a:gd name="T9" fmla="*/ 3630 h 36"/>
                <a:gd name="T10" fmla="*/ 1452 w 25"/>
                <a:gd name="T11" fmla="*/ 3388 h 36"/>
                <a:gd name="T12" fmla="*/ 847 w 25"/>
                <a:gd name="T13" fmla="*/ 2904 h 36"/>
                <a:gd name="T14" fmla="*/ 363 w 25"/>
                <a:gd name="T15" fmla="*/ 2541 h 36"/>
                <a:gd name="T16" fmla="*/ 121 w 25"/>
                <a:gd name="T17" fmla="*/ 2057 h 36"/>
                <a:gd name="T18" fmla="*/ 0 w 25"/>
                <a:gd name="T19" fmla="*/ 1210 h 36"/>
                <a:gd name="T20" fmla="*/ 484 w 25"/>
                <a:gd name="T21" fmla="*/ 726 h 36"/>
                <a:gd name="T22" fmla="*/ 968 w 25"/>
                <a:gd name="T23" fmla="*/ 0 h 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36"/>
                <a:gd name="T38" fmla="*/ 25 w 25"/>
                <a:gd name="T39" fmla="*/ 36 h 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36">
                  <a:moveTo>
                    <a:pt x="25" y="35"/>
                  </a:moveTo>
                  <a:lnTo>
                    <a:pt x="25" y="35"/>
                  </a:lnTo>
                  <a:cubicBezTo>
                    <a:pt x="25" y="35"/>
                    <a:pt x="24" y="36"/>
                    <a:pt x="23" y="36"/>
                  </a:cubicBezTo>
                  <a:cubicBezTo>
                    <a:pt x="23" y="36"/>
                    <a:pt x="20" y="35"/>
                    <a:pt x="19" y="35"/>
                  </a:cubicBezTo>
                  <a:cubicBezTo>
                    <a:pt x="18" y="35"/>
                    <a:pt x="18" y="35"/>
                    <a:pt x="13" y="30"/>
                  </a:cubicBezTo>
                  <a:cubicBezTo>
                    <a:pt x="13" y="30"/>
                    <a:pt x="12" y="29"/>
                    <a:pt x="12" y="28"/>
                  </a:cubicBezTo>
                  <a:cubicBezTo>
                    <a:pt x="12" y="28"/>
                    <a:pt x="9" y="26"/>
                    <a:pt x="7" y="24"/>
                  </a:cubicBezTo>
                  <a:cubicBezTo>
                    <a:pt x="7" y="24"/>
                    <a:pt x="5" y="24"/>
                    <a:pt x="3" y="21"/>
                  </a:cubicBezTo>
                  <a:cubicBezTo>
                    <a:pt x="3" y="21"/>
                    <a:pt x="1" y="19"/>
                    <a:pt x="1" y="17"/>
                  </a:cubicBezTo>
                  <a:cubicBezTo>
                    <a:pt x="1" y="17"/>
                    <a:pt x="0" y="13"/>
                    <a:pt x="0" y="10"/>
                  </a:cubicBezTo>
                  <a:cubicBezTo>
                    <a:pt x="0" y="10"/>
                    <a:pt x="3" y="7"/>
                    <a:pt x="4" y="6"/>
                  </a:cubicBezTo>
                  <a:cubicBezTo>
                    <a:pt x="4" y="6"/>
                    <a:pt x="8" y="0"/>
                    <a:pt x="8" y="0"/>
                  </a:cubicBez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19" name="Freeform 320"/>
            <p:cNvSpPr>
              <a:spLocks/>
            </p:cNvSpPr>
            <p:nvPr/>
          </p:nvSpPr>
          <p:spPr bwMode="gray">
            <a:xfrm>
              <a:off x="275" y="748"/>
              <a:ext cx="11" cy="44"/>
            </a:xfrm>
            <a:custGeom>
              <a:avLst/>
              <a:gdLst>
                <a:gd name="T0" fmla="*/ 121 w 1"/>
                <a:gd name="T1" fmla="*/ 0 h 4"/>
                <a:gd name="T2" fmla="*/ 121 w 1"/>
                <a:gd name="T3" fmla="*/ 121 h 4"/>
                <a:gd name="T4" fmla="*/ 121 w 1"/>
                <a:gd name="T5" fmla="*/ 242 h 4"/>
                <a:gd name="T6" fmla="*/ 121 w 1"/>
                <a:gd name="T7" fmla="*/ 363 h 4"/>
                <a:gd name="T8" fmla="*/ 121 w 1"/>
                <a:gd name="T9" fmla="*/ 484 h 4"/>
                <a:gd name="T10" fmla="*/ 0 60000 65536"/>
                <a:gd name="T11" fmla="*/ 0 60000 65536"/>
                <a:gd name="T12" fmla="*/ 0 60000 65536"/>
                <a:gd name="T13" fmla="*/ 0 60000 65536"/>
                <a:gd name="T14" fmla="*/ 0 60000 65536"/>
                <a:gd name="T15" fmla="*/ 0 w 1"/>
                <a:gd name="T16" fmla="*/ 0 h 4"/>
                <a:gd name="T17" fmla="*/ 1 w 1"/>
                <a:gd name="T18" fmla="*/ 4 h 4"/>
              </a:gdLst>
              <a:ahLst/>
              <a:cxnLst>
                <a:cxn ang="T10">
                  <a:pos x="T0" y="T1"/>
                </a:cxn>
                <a:cxn ang="T11">
                  <a:pos x="T2" y="T3"/>
                </a:cxn>
                <a:cxn ang="T12">
                  <a:pos x="T4" y="T5"/>
                </a:cxn>
                <a:cxn ang="T13">
                  <a:pos x="T6" y="T7"/>
                </a:cxn>
                <a:cxn ang="T14">
                  <a:pos x="T8" y="T9"/>
                </a:cxn>
              </a:cxnLst>
              <a:rect l="T15" t="T16" r="T17" b="T18"/>
              <a:pathLst>
                <a:path w="1" h="4">
                  <a:moveTo>
                    <a:pt x="1" y="0"/>
                  </a:moveTo>
                  <a:cubicBezTo>
                    <a:pt x="1" y="0"/>
                    <a:pt x="1" y="1"/>
                    <a:pt x="1" y="1"/>
                  </a:cubicBezTo>
                  <a:cubicBezTo>
                    <a:pt x="1" y="1"/>
                    <a:pt x="1" y="2"/>
                    <a:pt x="1" y="2"/>
                  </a:cubicBezTo>
                  <a:cubicBezTo>
                    <a:pt x="1" y="2"/>
                    <a:pt x="1" y="3"/>
                    <a:pt x="1" y="3"/>
                  </a:cubicBezTo>
                  <a:cubicBezTo>
                    <a:pt x="1" y="3"/>
                    <a:pt x="0" y="3"/>
                    <a:pt x="1" y="4"/>
                  </a:cubicBez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20" name="Freeform 321"/>
            <p:cNvSpPr>
              <a:spLocks/>
            </p:cNvSpPr>
            <p:nvPr/>
          </p:nvSpPr>
          <p:spPr bwMode="gray">
            <a:xfrm>
              <a:off x="143" y="462"/>
              <a:ext cx="121" cy="154"/>
            </a:xfrm>
            <a:custGeom>
              <a:avLst/>
              <a:gdLst>
                <a:gd name="T0" fmla="*/ 0 w 11"/>
                <a:gd name="T1" fmla="*/ 1694 h 14"/>
                <a:gd name="T2" fmla="*/ 726 w 11"/>
                <a:gd name="T3" fmla="*/ 1089 h 14"/>
                <a:gd name="T4" fmla="*/ 968 w 11"/>
                <a:gd name="T5" fmla="*/ 726 h 14"/>
                <a:gd name="T6" fmla="*/ 1089 w 11"/>
                <a:gd name="T7" fmla="*/ 242 h 14"/>
                <a:gd name="T8" fmla="*/ 1331 w 11"/>
                <a:gd name="T9" fmla="*/ 0 h 14"/>
                <a:gd name="T10" fmla="*/ 0 60000 65536"/>
                <a:gd name="T11" fmla="*/ 0 60000 65536"/>
                <a:gd name="T12" fmla="*/ 0 60000 65536"/>
                <a:gd name="T13" fmla="*/ 0 60000 65536"/>
                <a:gd name="T14" fmla="*/ 0 60000 65536"/>
                <a:gd name="T15" fmla="*/ 0 w 11"/>
                <a:gd name="T16" fmla="*/ 0 h 14"/>
                <a:gd name="T17" fmla="*/ 11 w 11"/>
                <a:gd name="T18" fmla="*/ 14 h 14"/>
              </a:gdLst>
              <a:ahLst/>
              <a:cxnLst>
                <a:cxn ang="T10">
                  <a:pos x="T0" y="T1"/>
                </a:cxn>
                <a:cxn ang="T11">
                  <a:pos x="T2" y="T3"/>
                </a:cxn>
                <a:cxn ang="T12">
                  <a:pos x="T4" y="T5"/>
                </a:cxn>
                <a:cxn ang="T13">
                  <a:pos x="T6" y="T7"/>
                </a:cxn>
                <a:cxn ang="T14">
                  <a:pos x="T8" y="T9"/>
                </a:cxn>
              </a:cxnLst>
              <a:rect l="T15" t="T16" r="T17" b="T18"/>
              <a:pathLst>
                <a:path w="11" h="14">
                  <a:moveTo>
                    <a:pt x="0" y="14"/>
                  </a:moveTo>
                  <a:lnTo>
                    <a:pt x="6" y="9"/>
                  </a:lnTo>
                  <a:cubicBezTo>
                    <a:pt x="6" y="9"/>
                    <a:pt x="8" y="7"/>
                    <a:pt x="8" y="6"/>
                  </a:cubicBezTo>
                  <a:cubicBezTo>
                    <a:pt x="8" y="5"/>
                    <a:pt x="9" y="3"/>
                    <a:pt x="9" y="2"/>
                  </a:cubicBezTo>
                  <a:lnTo>
                    <a:pt x="11"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21" name="Freeform 322"/>
            <p:cNvSpPr>
              <a:spLocks/>
            </p:cNvSpPr>
            <p:nvPr/>
          </p:nvSpPr>
          <p:spPr bwMode="gray">
            <a:xfrm>
              <a:off x="330" y="297"/>
              <a:ext cx="198" cy="66"/>
            </a:xfrm>
            <a:custGeom>
              <a:avLst/>
              <a:gdLst>
                <a:gd name="T0" fmla="*/ 0 w 18"/>
                <a:gd name="T1" fmla="*/ 726 h 6"/>
                <a:gd name="T2" fmla="*/ 847 w 18"/>
                <a:gd name="T3" fmla="*/ 242 h 6"/>
                <a:gd name="T4" fmla="*/ 2178 w 18"/>
                <a:gd name="T5" fmla="*/ 0 h 6"/>
                <a:gd name="T6" fmla="*/ 0 60000 65536"/>
                <a:gd name="T7" fmla="*/ 0 60000 65536"/>
                <a:gd name="T8" fmla="*/ 0 60000 65536"/>
                <a:gd name="T9" fmla="*/ 0 w 18"/>
                <a:gd name="T10" fmla="*/ 0 h 6"/>
                <a:gd name="T11" fmla="*/ 18 w 18"/>
                <a:gd name="T12" fmla="*/ 6 h 6"/>
              </a:gdLst>
              <a:ahLst/>
              <a:cxnLst>
                <a:cxn ang="T6">
                  <a:pos x="T0" y="T1"/>
                </a:cxn>
                <a:cxn ang="T7">
                  <a:pos x="T2" y="T3"/>
                </a:cxn>
                <a:cxn ang="T8">
                  <a:pos x="T4" y="T5"/>
                </a:cxn>
              </a:cxnLst>
              <a:rect l="T9" t="T10" r="T11" b="T12"/>
              <a:pathLst>
                <a:path w="18" h="6">
                  <a:moveTo>
                    <a:pt x="0" y="6"/>
                  </a:moveTo>
                  <a:cubicBezTo>
                    <a:pt x="0" y="6"/>
                    <a:pt x="2" y="4"/>
                    <a:pt x="7" y="2"/>
                  </a:cubicBezTo>
                  <a:cubicBezTo>
                    <a:pt x="7" y="2"/>
                    <a:pt x="12" y="0"/>
                    <a:pt x="18" y="0"/>
                  </a:cubicBez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22" name="Freeform 323"/>
            <p:cNvSpPr>
              <a:spLocks/>
            </p:cNvSpPr>
            <p:nvPr/>
          </p:nvSpPr>
          <p:spPr bwMode="gray">
            <a:xfrm>
              <a:off x="1111" y="242"/>
              <a:ext cx="231" cy="66"/>
            </a:xfrm>
            <a:custGeom>
              <a:avLst/>
              <a:gdLst>
                <a:gd name="T0" fmla="*/ 0 w 21"/>
                <a:gd name="T1" fmla="*/ 0 h 6"/>
                <a:gd name="T2" fmla="*/ 605 w 21"/>
                <a:gd name="T3" fmla="*/ 0 h 6"/>
                <a:gd name="T4" fmla="*/ 1089 w 21"/>
                <a:gd name="T5" fmla="*/ 242 h 6"/>
                <a:gd name="T6" fmla="*/ 2541 w 21"/>
                <a:gd name="T7" fmla="*/ 726 h 6"/>
                <a:gd name="T8" fmla="*/ 0 60000 65536"/>
                <a:gd name="T9" fmla="*/ 0 60000 65536"/>
                <a:gd name="T10" fmla="*/ 0 60000 65536"/>
                <a:gd name="T11" fmla="*/ 0 60000 65536"/>
                <a:gd name="T12" fmla="*/ 0 w 21"/>
                <a:gd name="T13" fmla="*/ 0 h 6"/>
                <a:gd name="T14" fmla="*/ 21 w 21"/>
                <a:gd name="T15" fmla="*/ 6 h 6"/>
              </a:gdLst>
              <a:ahLst/>
              <a:cxnLst>
                <a:cxn ang="T8">
                  <a:pos x="T0" y="T1"/>
                </a:cxn>
                <a:cxn ang="T9">
                  <a:pos x="T2" y="T3"/>
                </a:cxn>
                <a:cxn ang="T10">
                  <a:pos x="T4" y="T5"/>
                </a:cxn>
                <a:cxn ang="T11">
                  <a:pos x="T6" y="T7"/>
                </a:cxn>
              </a:cxnLst>
              <a:rect l="T12" t="T13" r="T14" b="T15"/>
              <a:pathLst>
                <a:path w="21" h="6">
                  <a:moveTo>
                    <a:pt x="0" y="0"/>
                  </a:moveTo>
                  <a:cubicBezTo>
                    <a:pt x="0" y="0"/>
                    <a:pt x="4" y="0"/>
                    <a:pt x="5" y="0"/>
                  </a:cubicBezTo>
                  <a:cubicBezTo>
                    <a:pt x="6" y="1"/>
                    <a:pt x="7" y="0"/>
                    <a:pt x="9" y="2"/>
                  </a:cubicBezTo>
                  <a:cubicBezTo>
                    <a:pt x="9" y="2"/>
                    <a:pt x="14" y="5"/>
                    <a:pt x="21" y="6"/>
                  </a:cubicBez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23" name="Freeform 324"/>
            <p:cNvSpPr>
              <a:spLocks/>
            </p:cNvSpPr>
            <p:nvPr/>
          </p:nvSpPr>
          <p:spPr bwMode="gray">
            <a:xfrm>
              <a:off x="1441" y="473"/>
              <a:ext cx="55" cy="187"/>
            </a:xfrm>
            <a:custGeom>
              <a:avLst/>
              <a:gdLst>
                <a:gd name="T0" fmla="*/ 363 w 5"/>
                <a:gd name="T1" fmla="*/ 0 h 17"/>
                <a:gd name="T2" fmla="*/ 484 w 5"/>
                <a:gd name="T3" fmla="*/ 242 h 17"/>
                <a:gd name="T4" fmla="*/ 484 w 5"/>
                <a:gd name="T5" fmla="*/ 726 h 17"/>
                <a:gd name="T6" fmla="*/ 121 w 5"/>
                <a:gd name="T7" fmla="*/ 1331 h 17"/>
                <a:gd name="T8" fmla="*/ 121 w 5"/>
                <a:gd name="T9" fmla="*/ 2057 h 17"/>
                <a:gd name="T10" fmla="*/ 0 60000 65536"/>
                <a:gd name="T11" fmla="*/ 0 60000 65536"/>
                <a:gd name="T12" fmla="*/ 0 60000 65536"/>
                <a:gd name="T13" fmla="*/ 0 60000 65536"/>
                <a:gd name="T14" fmla="*/ 0 60000 65536"/>
                <a:gd name="T15" fmla="*/ 0 w 5"/>
                <a:gd name="T16" fmla="*/ 0 h 17"/>
                <a:gd name="T17" fmla="*/ 5 w 5"/>
                <a:gd name="T18" fmla="*/ 17 h 17"/>
              </a:gdLst>
              <a:ahLst/>
              <a:cxnLst>
                <a:cxn ang="T10">
                  <a:pos x="T0" y="T1"/>
                </a:cxn>
                <a:cxn ang="T11">
                  <a:pos x="T2" y="T3"/>
                </a:cxn>
                <a:cxn ang="T12">
                  <a:pos x="T4" y="T5"/>
                </a:cxn>
                <a:cxn ang="T13">
                  <a:pos x="T6" y="T7"/>
                </a:cxn>
                <a:cxn ang="T14">
                  <a:pos x="T8" y="T9"/>
                </a:cxn>
              </a:cxnLst>
              <a:rect l="T15" t="T16" r="T17" b="T18"/>
              <a:pathLst>
                <a:path w="5" h="17">
                  <a:moveTo>
                    <a:pt x="3" y="0"/>
                  </a:moveTo>
                  <a:cubicBezTo>
                    <a:pt x="3" y="0"/>
                    <a:pt x="3" y="2"/>
                    <a:pt x="4" y="2"/>
                  </a:cubicBezTo>
                  <a:cubicBezTo>
                    <a:pt x="4" y="3"/>
                    <a:pt x="5" y="5"/>
                    <a:pt x="4" y="6"/>
                  </a:cubicBezTo>
                  <a:cubicBezTo>
                    <a:pt x="3" y="7"/>
                    <a:pt x="1" y="11"/>
                    <a:pt x="1" y="11"/>
                  </a:cubicBezTo>
                  <a:cubicBezTo>
                    <a:pt x="1" y="11"/>
                    <a:pt x="0" y="13"/>
                    <a:pt x="1" y="17"/>
                  </a:cubicBez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24" name="Freeform 325"/>
            <p:cNvSpPr>
              <a:spLocks/>
            </p:cNvSpPr>
            <p:nvPr/>
          </p:nvSpPr>
          <p:spPr bwMode="gray">
            <a:xfrm>
              <a:off x="803" y="682"/>
              <a:ext cx="594" cy="286"/>
            </a:xfrm>
            <a:custGeom>
              <a:avLst/>
              <a:gdLst>
                <a:gd name="T0" fmla="*/ 6534 w 54"/>
                <a:gd name="T1" fmla="*/ 0 h 26"/>
                <a:gd name="T2" fmla="*/ 6050 w 54"/>
                <a:gd name="T3" fmla="*/ 968 h 26"/>
                <a:gd name="T4" fmla="*/ 5566 w 54"/>
                <a:gd name="T5" fmla="*/ 1573 h 26"/>
                <a:gd name="T6" fmla="*/ 5324 w 54"/>
                <a:gd name="T7" fmla="*/ 1936 h 26"/>
                <a:gd name="T8" fmla="*/ 5203 w 54"/>
                <a:gd name="T9" fmla="*/ 2178 h 26"/>
                <a:gd name="T10" fmla="*/ 5082 w 54"/>
                <a:gd name="T11" fmla="*/ 2299 h 26"/>
                <a:gd name="T12" fmla="*/ 4719 w 54"/>
                <a:gd name="T13" fmla="*/ 2541 h 26"/>
                <a:gd name="T14" fmla="*/ 4477 w 54"/>
                <a:gd name="T15" fmla="*/ 2662 h 26"/>
                <a:gd name="T16" fmla="*/ 4235 w 54"/>
                <a:gd name="T17" fmla="*/ 2904 h 26"/>
                <a:gd name="T18" fmla="*/ 3509 w 54"/>
                <a:gd name="T19" fmla="*/ 3025 h 26"/>
                <a:gd name="T20" fmla="*/ 2299 w 54"/>
                <a:gd name="T21" fmla="*/ 3025 h 26"/>
                <a:gd name="T22" fmla="*/ 1573 w 54"/>
                <a:gd name="T23" fmla="*/ 3025 h 26"/>
                <a:gd name="T24" fmla="*/ 1331 w 54"/>
                <a:gd name="T25" fmla="*/ 3025 h 26"/>
                <a:gd name="T26" fmla="*/ 968 w 54"/>
                <a:gd name="T27" fmla="*/ 3025 h 26"/>
                <a:gd name="T28" fmla="*/ 726 w 54"/>
                <a:gd name="T29" fmla="*/ 2904 h 26"/>
                <a:gd name="T30" fmla="*/ 121 w 54"/>
                <a:gd name="T31" fmla="*/ 2783 h 26"/>
                <a:gd name="T32" fmla="*/ 121 w 54"/>
                <a:gd name="T33" fmla="*/ 2662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
                <a:gd name="T52" fmla="*/ 0 h 26"/>
                <a:gd name="T53" fmla="*/ 54 w 54"/>
                <a:gd name="T54" fmla="*/ 26 h 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 h="26">
                  <a:moveTo>
                    <a:pt x="54" y="0"/>
                  </a:moveTo>
                  <a:cubicBezTo>
                    <a:pt x="54" y="0"/>
                    <a:pt x="53" y="5"/>
                    <a:pt x="50" y="8"/>
                  </a:cubicBezTo>
                  <a:cubicBezTo>
                    <a:pt x="50" y="8"/>
                    <a:pt x="47" y="11"/>
                    <a:pt x="46" y="13"/>
                  </a:cubicBezTo>
                  <a:cubicBezTo>
                    <a:pt x="45" y="15"/>
                    <a:pt x="45" y="16"/>
                    <a:pt x="44" y="16"/>
                  </a:cubicBezTo>
                  <a:cubicBezTo>
                    <a:pt x="44" y="16"/>
                    <a:pt x="44" y="18"/>
                    <a:pt x="43" y="18"/>
                  </a:cubicBezTo>
                  <a:cubicBezTo>
                    <a:pt x="43" y="18"/>
                    <a:pt x="42" y="19"/>
                    <a:pt x="42" y="19"/>
                  </a:cubicBezTo>
                  <a:cubicBezTo>
                    <a:pt x="42" y="19"/>
                    <a:pt x="41" y="21"/>
                    <a:pt x="39" y="21"/>
                  </a:cubicBezTo>
                  <a:cubicBezTo>
                    <a:pt x="39" y="21"/>
                    <a:pt x="38" y="21"/>
                    <a:pt x="37" y="22"/>
                  </a:cubicBezTo>
                  <a:cubicBezTo>
                    <a:pt x="37" y="22"/>
                    <a:pt x="36" y="24"/>
                    <a:pt x="35" y="24"/>
                  </a:cubicBezTo>
                  <a:cubicBezTo>
                    <a:pt x="35" y="24"/>
                    <a:pt x="29" y="25"/>
                    <a:pt x="29" y="25"/>
                  </a:cubicBezTo>
                  <a:cubicBezTo>
                    <a:pt x="29" y="25"/>
                    <a:pt x="21" y="26"/>
                    <a:pt x="19" y="25"/>
                  </a:cubicBezTo>
                  <a:cubicBezTo>
                    <a:pt x="19" y="25"/>
                    <a:pt x="15" y="25"/>
                    <a:pt x="13" y="25"/>
                  </a:cubicBezTo>
                  <a:cubicBezTo>
                    <a:pt x="13" y="25"/>
                    <a:pt x="12" y="25"/>
                    <a:pt x="11" y="25"/>
                  </a:cubicBezTo>
                  <a:cubicBezTo>
                    <a:pt x="10" y="25"/>
                    <a:pt x="9" y="25"/>
                    <a:pt x="8" y="25"/>
                  </a:cubicBezTo>
                  <a:cubicBezTo>
                    <a:pt x="8" y="25"/>
                    <a:pt x="8" y="24"/>
                    <a:pt x="6" y="24"/>
                  </a:cubicBezTo>
                  <a:cubicBezTo>
                    <a:pt x="6" y="24"/>
                    <a:pt x="2" y="24"/>
                    <a:pt x="1" y="23"/>
                  </a:cubicBezTo>
                  <a:cubicBezTo>
                    <a:pt x="1" y="23"/>
                    <a:pt x="0" y="23"/>
                    <a:pt x="1" y="22"/>
                  </a:cubicBez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25" name="Freeform 326"/>
            <p:cNvSpPr>
              <a:spLocks/>
            </p:cNvSpPr>
            <p:nvPr/>
          </p:nvSpPr>
          <p:spPr bwMode="gray">
            <a:xfrm>
              <a:off x="847" y="220"/>
              <a:ext cx="11" cy="22"/>
            </a:xfrm>
            <a:custGeom>
              <a:avLst/>
              <a:gdLst>
                <a:gd name="T0" fmla="*/ 121 w 1"/>
                <a:gd name="T1" fmla="*/ 121 h 2"/>
                <a:gd name="T2" fmla="*/ 121 w 1"/>
                <a:gd name="T3" fmla="*/ 121 h 2"/>
                <a:gd name="T4" fmla="*/ 121 w 1"/>
                <a:gd name="T5" fmla="*/ 0 h 2"/>
                <a:gd name="T6" fmla="*/ 121 w 1"/>
                <a:gd name="T7" fmla="*/ 121 h 2"/>
                <a:gd name="T8" fmla="*/ 121 w 1"/>
                <a:gd name="T9" fmla="*/ 242 h 2"/>
                <a:gd name="T10" fmla="*/ 121 w 1"/>
                <a:gd name="T11" fmla="*/ 242 h 2"/>
                <a:gd name="T12" fmla="*/ 121 w 1"/>
                <a:gd name="T13" fmla="*/ 242 h 2"/>
                <a:gd name="T14" fmla="*/ 121 w 1"/>
                <a:gd name="T15" fmla="*/ 242 h 2"/>
                <a:gd name="T16" fmla="*/ 121 w 1"/>
                <a:gd name="T17" fmla="*/ 242 h 2"/>
                <a:gd name="T18" fmla="*/ 121 w 1"/>
                <a:gd name="T19" fmla="*/ 242 h 2"/>
                <a:gd name="T20" fmla="*/ 121 w 1"/>
                <a:gd name="T21" fmla="*/ 121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
                <a:gd name="T34" fmla="*/ 0 h 2"/>
                <a:gd name="T35" fmla="*/ 1 w 1"/>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 h="2">
                  <a:moveTo>
                    <a:pt x="1" y="1"/>
                  </a:moveTo>
                  <a:cubicBezTo>
                    <a:pt x="0" y="1"/>
                    <a:pt x="0" y="1"/>
                    <a:pt x="1" y="1"/>
                  </a:cubicBezTo>
                  <a:cubicBezTo>
                    <a:pt x="1" y="0"/>
                    <a:pt x="1" y="0"/>
                    <a:pt x="1" y="0"/>
                  </a:cubicBezTo>
                  <a:cubicBezTo>
                    <a:pt x="1" y="0"/>
                    <a:pt x="1" y="1"/>
                    <a:pt x="1" y="1"/>
                  </a:cubicBezTo>
                  <a:lnTo>
                    <a:pt x="1" y="2"/>
                  </a:ln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1"/>
                    <a:pt x="1" y="1"/>
                    <a:pt x="1" y="1"/>
                  </a:cubicBezTo>
                </a:path>
              </a:pathLst>
            </a:custGeom>
            <a:solidFill>
              <a:srgbClr val="6A78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26" name="Freeform 327"/>
            <p:cNvSpPr>
              <a:spLocks/>
            </p:cNvSpPr>
            <p:nvPr/>
          </p:nvSpPr>
          <p:spPr bwMode="gray">
            <a:xfrm>
              <a:off x="858" y="220"/>
              <a:ext cx="1" cy="11"/>
            </a:xfrm>
            <a:custGeom>
              <a:avLst/>
              <a:gdLst>
                <a:gd name="T0" fmla="*/ 0 w 1"/>
                <a:gd name="T1" fmla="*/ 121 h 1"/>
                <a:gd name="T2" fmla="*/ 0 w 1"/>
                <a:gd name="T3" fmla="*/ 121 h 1"/>
                <a:gd name="T4" fmla="*/ 0 w 1"/>
                <a:gd name="T5" fmla="*/ 121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0"/>
                    <a:pt x="0" y="1"/>
                    <a:pt x="0" y="1"/>
                  </a:cubicBezTo>
                  <a:cubicBezTo>
                    <a:pt x="0" y="1"/>
                    <a:pt x="0" y="1"/>
                    <a:pt x="0" y="1"/>
                  </a:cubicBezTo>
                </a:path>
              </a:pathLst>
            </a:custGeom>
            <a:solidFill>
              <a:srgbClr val="C4D2DC"/>
            </a:solidFill>
            <a:ln w="0">
              <a:solidFill>
                <a:srgbClr val="25221E"/>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27" name="Rectangle 328"/>
            <p:cNvSpPr>
              <a:spLocks noChangeArrowheads="1"/>
            </p:cNvSpPr>
            <p:nvPr/>
          </p:nvSpPr>
          <p:spPr bwMode="gray">
            <a:xfrm>
              <a:off x="858" y="231"/>
              <a:ext cx="1" cy="1"/>
            </a:xfrm>
            <a:prstGeom prst="rect">
              <a:avLst/>
            </a:prstGeom>
            <a:noFill/>
            <a:ln w="0">
              <a:solidFill>
                <a:srgbClr val="8A9BA6"/>
              </a:solidFill>
              <a:miter lim="800000"/>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28" name="Freeform 329"/>
            <p:cNvSpPr>
              <a:spLocks/>
            </p:cNvSpPr>
            <p:nvPr/>
          </p:nvSpPr>
          <p:spPr bwMode="gray">
            <a:xfrm>
              <a:off x="759" y="231"/>
              <a:ext cx="11" cy="22"/>
            </a:xfrm>
            <a:custGeom>
              <a:avLst/>
              <a:gdLst>
                <a:gd name="T0" fmla="*/ 0 w 1"/>
                <a:gd name="T1" fmla="*/ 121 h 2"/>
                <a:gd name="T2" fmla="*/ 0 w 1"/>
                <a:gd name="T3" fmla="*/ 0 h 2"/>
                <a:gd name="T4" fmla="*/ 121 w 1"/>
                <a:gd name="T5" fmla="*/ 0 h 2"/>
                <a:gd name="T6" fmla="*/ 121 w 1"/>
                <a:gd name="T7" fmla="*/ 121 h 2"/>
                <a:gd name="T8" fmla="*/ 121 w 1"/>
                <a:gd name="T9" fmla="*/ 121 h 2"/>
                <a:gd name="T10" fmla="*/ 121 w 1"/>
                <a:gd name="T11" fmla="*/ 242 h 2"/>
                <a:gd name="T12" fmla="*/ 0 w 1"/>
                <a:gd name="T13" fmla="*/ 242 h 2"/>
                <a:gd name="T14" fmla="*/ 0 w 1"/>
                <a:gd name="T15" fmla="*/ 242 h 2"/>
                <a:gd name="T16" fmla="*/ 0 w 1"/>
                <a:gd name="T17" fmla="*/ 121 h 2"/>
                <a:gd name="T18" fmla="*/ 0 w 1"/>
                <a:gd name="T19" fmla="*/ 121 h 2"/>
                <a:gd name="T20" fmla="*/ 0 w 1"/>
                <a:gd name="T21" fmla="*/ 121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
                <a:gd name="T34" fmla="*/ 0 h 2"/>
                <a:gd name="T35" fmla="*/ 1 w 1"/>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 h="2">
                  <a:moveTo>
                    <a:pt x="0" y="1"/>
                  </a:moveTo>
                  <a:cubicBezTo>
                    <a:pt x="0" y="1"/>
                    <a:pt x="0" y="0"/>
                    <a:pt x="0" y="0"/>
                  </a:cubicBezTo>
                  <a:cubicBezTo>
                    <a:pt x="0" y="0"/>
                    <a:pt x="1" y="0"/>
                    <a:pt x="1" y="0"/>
                  </a:cubicBezTo>
                  <a:cubicBezTo>
                    <a:pt x="1" y="0"/>
                    <a:pt x="1" y="1"/>
                    <a:pt x="1" y="1"/>
                  </a:cubicBezTo>
                  <a:cubicBezTo>
                    <a:pt x="1" y="1"/>
                    <a:pt x="1" y="1"/>
                    <a:pt x="1" y="2"/>
                  </a:cubicBezTo>
                  <a:cubicBezTo>
                    <a:pt x="1" y="2"/>
                    <a:pt x="1" y="2"/>
                    <a:pt x="0" y="2"/>
                  </a:cubicBezTo>
                  <a:cubicBezTo>
                    <a:pt x="0" y="2"/>
                    <a:pt x="0" y="2"/>
                    <a:pt x="0" y="2"/>
                  </a:cubicBezTo>
                  <a:cubicBezTo>
                    <a:pt x="0" y="2"/>
                    <a:pt x="0" y="1"/>
                    <a:pt x="0" y="1"/>
                  </a:cubicBezTo>
                  <a:cubicBezTo>
                    <a:pt x="0" y="1"/>
                    <a:pt x="0" y="1"/>
                    <a:pt x="0" y="1"/>
                  </a:cubicBezTo>
                  <a:cubicBezTo>
                    <a:pt x="0" y="1"/>
                    <a:pt x="0" y="1"/>
                    <a:pt x="0" y="1"/>
                  </a:cubicBezTo>
                </a:path>
              </a:pathLst>
            </a:custGeom>
            <a:solidFill>
              <a:srgbClr val="6A78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29" name="Freeform 330"/>
            <p:cNvSpPr>
              <a:spLocks/>
            </p:cNvSpPr>
            <p:nvPr/>
          </p:nvSpPr>
          <p:spPr bwMode="gray">
            <a:xfrm>
              <a:off x="759" y="231"/>
              <a:ext cx="11" cy="11"/>
            </a:xfrm>
            <a:custGeom>
              <a:avLst/>
              <a:gdLst>
                <a:gd name="T0" fmla="*/ 0 w 1"/>
                <a:gd name="T1" fmla="*/ 0 h 1"/>
                <a:gd name="T2" fmla="*/ 0 w 1"/>
                <a:gd name="T3" fmla="*/ 121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1" y="0"/>
                    <a:pt x="1" y="1"/>
                    <a:pt x="0" y="1"/>
                  </a:cubicBezTo>
                  <a:cubicBezTo>
                    <a:pt x="0" y="1"/>
                    <a:pt x="0" y="0"/>
                    <a:pt x="0" y="0"/>
                  </a:cubicBezTo>
                </a:path>
              </a:pathLst>
            </a:custGeom>
            <a:solidFill>
              <a:srgbClr val="C4D2DC"/>
            </a:solidFill>
            <a:ln w="0">
              <a:solidFill>
                <a:srgbClr val="25221E"/>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30" name="Freeform 331"/>
            <p:cNvSpPr>
              <a:spLocks/>
            </p:cNvSpPr>
            <p:nvPr/>
          </p:nvSpPr>
          <p:spPr bwMode="gray">
            <a:xfrm>
              <a:off x="759" y="231"/>
              <a:ext cx="11" cy="11"/>
            </a:xfrm>
            <a:custGeom>
              <a:avLst/>
              <a:gdLst>
                <a:gd name="T0" fmla="*/ 0 w 1"/>
                <a:gd name="T1" fmla="*/ 0 h 1"/>
                <a:gd name="T2" fmla="*/ 121 w 1"/>
                <a:gd name="T3" fmla="*/ 121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cubicBezTo>
                    <a:pt x="0" y="0"/>
                    <a:pt x="0" y="1"/>
                    <a:pt x="1" y="1"/>
                  </a:cubicBezTo>
                </a:path>
              </a:pathLst>
            </a:custGeom>
            <a:noFill/>
            <a:ln w="0">
              <a:solidFill>
                <a:srgbClr val="8A9BA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31" name="Freeform 332"/>
            <p:cNvSpPr>
              <a:spLocks/>
            </p:cNvSpPr>
            <p:nvPr/>
          </p:nvSpPr>
          <p:spPr bwMode="gray">
            <a:xfrm>
              <a:off x="979" y="209"/>
              <a:ext cx="11" cy="11"/>
            </a:xfrm>
            <a:custGeom>
              <a:avLst/>
              <a:gdLst>
                <a:gd name="T0" fmla="*/ 0 w 1"/>
                <a:gd name="T1" fmla="*/ 0 h 1"/>
                <a:gd name="T2" fmla="*/ 121 w 1"/>
                <a:gd name="T3" fmla="*/ 0 h 1"/>
                <a:gd name="T4" fmla="*/ 121 w 1"/>
                <a:gd name="T5" fmla="*/ 121 h 1"/>
                <a:gd name="T6" fmla="*/ 121 w 1"/>
                <a:gd name="T7" fmla="*/ 121 h 1"/>
                <a:gd name="T8" fmla="*/ 0 w 1"/>
                <a:gd name="T9" fmla="*/ 121 h 1"/>
                <a:gd name="T10" fmla="*/ 0 w 1"/>
                <a:gd name="T11" fmla="*/ 121 h 1"/>
                <a:gd name="T12" fmla="*/ 0 w 1"/>
                <a:gd name="T13" fmla="*/ 121 h 1"/>
                <a:gd name="T14" fmla="*/ 0 w 1"/>
                <a:gd name="T15" fmla="*/ 121 h 1"/>
                <a:gd name="T16" fmla="*/ 0 w 1"/>
                <a:gd name="T17" fmla="*/ 0 h 1"/>
                <a:gd name="T18" fmla="*/ 0 w 1"/>
                <a:gd name="T19" fmla="*/ 0 h 1"/>
                <a:gd name="T20" fmla="*/ 0 w 1"/>
                <a:gd name="T21" fmla="*/ 0 h 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
                <a:gd name="T34" fmla="*/ 0 h 1"/>
                <a:gd name="T35" fmla="*/ 1 w 1"/>
                <a:gd name="T36" fmla="*/ 1 h 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 h="1">
                  <a:moveTo>
                    <a:pt x="0" y="0"/>
                  </a:moveTo>
                  <a:cubicBezTo>
                    <a:pt x="0" y="0"/>
                    <a:pt x="1" y="0"/>
                    <a:pt x="1" y="0"/>
                  </a:cubicBezTo>
                  <a:cubicBezTo>
                    <a:pt x="1" y="0"/>
                    <a:pt x="1" y="1"/>
                    <a:pt x="1" y="1"/>
                  </a:cubicBezTo>
                  <a:cubicBezTo>
                    <a:pt x="1" y="1"/>
                    <a:pt x="1" y="1"/>
                    <a:pt x="1" y="1"/>
                  </a:cubicBezTo>
                  <a:lnTo>
                    <a:pt x="0" y="1"/>
                  </a:lnTo>
                  <a:cubicBezTo>
                    <a:pt x="0" y="1"/>
                    <a:pt x="0" y="1"/>
                    <a:pt x="0" y="1"/>
                  </a:cubicBezTo>
                  <a:cubicBezTo>
                    <a:pt x="0" y="1"/>
                    <a:pt x="0" y="1"/>
                    <a:pt x="0" y="1"/>
                  </a:cubicBezTo>
                  <a:cubicBezTo>
                    <a:pt x="0" y="1"/>
                    <a:pt x="0" y="1"/>
                    <a:pt x="0" y="1"/>
                  </a:cubicBezTo>
                  <a:cubicBezTo>
                    <a:pt x="0" y="1"/>
                    <a:pt x="0" y="0"/>
                    <a:pt x="0" y="0"/>
                  </a:cubicBezTo>
                  <a:cubicBezTo>
                    <a:pt x="0" y="0"/>
                    <a:pt x="0" y="0"/>
                    <a:pt x="0" y="0"/>
                  </a:cubicBezTo>
                  <a:cubicBezTo>
                    <a:pt x="0" y="0"/>
                    <a:pt x="0" y="0"/>
                    <a:pt x="0" y="0"/>
                  </a:cubicBezTo>
                </a:path>
              </a:pathLst>
            </a:custGeom>
            <a:solidFill>
              <a:srgbClr val="6A78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32" name="Freeform 333"/>
            <p:cNvSpPr>
              <a:spLocks/>
            </p:cNvSpPr>
            <p:nvPr/>
          </p:nvSpPr>
          <p:spPr bwMode="gray">
            <a:xfrm>
              <a:off x="979" y="209"/>
              <a:ext cx="11" cy="11"/>
            </a:xfrm>
            <a:custGeom>
              <a:avLst/>
              <a:gdLst>
                <a:gd name="T0" fmla="*/ 121 w 1"/>
                <a:gd name="T1" fmla="*/ 0 h 1"/>
                <a:gd name="T2" fmla="*/ 121 w 1"/>
                <a:gd name="T3" fmla="*/ 121 h 1"/>
                <a:gd name="T4" fmla="*/ 121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1"/>
                    <a:pt x="1" y="1"/>
                    <a:pt x="1" y="1"/>
                  </a:cubicBezTo>
                  <a:cubicBezTo>
                    <a:pt x="0" y="0"/>
                    <a:pt x="1" y="0"/>
                    <a:pt x="1" y="0"/>
                  </a:cubicBezTo>
                </a:path>
              </a:pathLst>
            </a:custGeom>
            <a:solidFill>
              <a:srgbClr val="C4D2DC"/>
            </a:solidFill>
            <a:ln w="0">
              <a:solidFill>
                <a:srgbClr val="25221E"/>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33" name="Rectangle 334"/>
            <p:cNvSpPr>
              <a:spLocks noChangeArrowheads="1"/>
            </p:cNvSpPr>
            <p:nvPr/>
          </p:nvSpPr>
          <p:spPr bwMode="gray">
            <a:xfrm>
              <a:off x="990" y="209"/>
              <a:ext cx="1" cy="11"/>
            </a:xfrm>
            <a:prstGeom prst="rect">
              <a:avLst/>
            </a:prstGeom>
            <a:noFill/>
            <a:ln w="0">
              <a:solidFill>
                <a:srgbClr val="8A9BA6"/>
              </a:solidFill>
              <a:miter lim="800000"/>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34" name="Freeform 335"/>
            <p:cNvSpPr>
              <a:spLocks/>
            </p:cNvSpPr>
            <p:nvPr/>
          </p:nvSpPr>
          <p:spPr bwMode="gray">
            <a:xfrm>
              <a:off x="649" y="242"/>
              <a:ext cx="11" cy="11"/>
            </a:xfrm>
            <a:custGeom>
              <a:avLst/>
              <a:gdLst>
                <a:gd name="T0" fmla="*/ 121 w 1"/>
                <a:gd name="T1" fmla="*/ 0 h 1"/>
                <a:gd name="T2" fmla="*/ 0 w 1"/>
                <a:gd name="T3" fmla="*/ 0 h 1"/>
                <a:gd name="T4" fmla="*/ 0 w 1"/>
                <a:gd name="T5" fmla="*/ 121 h 1"/>
                <a:gd name="T6" fmla="*/ 121 w 1"/>
                <a:gd name="T7" fmla="*/ 121 h 1"/>
                <a:gd name="T8" fmla="*/ 121 w 1"/>
                <a:gd name="T9" fmla="*/ 121 h 1"/>
                <a:gd name="T10" fmla="*/ 121 w 1"/>
                <a:gd name="T11" fmla="*/ 121 h 1"/>
                <a:gd name="T12" fmla="*/ 121 w 1"/>
                <a:gd name="T13" fmla="*/ 121 h 1"/>
                <a:gd name="T14" fmla="*/ 121 w 1"/>
                <a:gd name="T15" fmla="*/ 0 h 1"/>
                <a:gd name="T16" fmla="*/ 121 w 1"/>
                <a:gd name="T17" fmla="*/ 0 h 1"/>
                <a:gd name="T18" fmla="*/ 121 w 1"/>
                <a:gd name="T19" fmla="*/ 0 h 1"/>
                <a:gd name="T20" fmla="*/ 121 w 1"/>
                <a:gd name="T21" fmla="*/ 0 h 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
                <a:gd name="T34" fmla="*/ 0 h 1"/>
                <a:gd name="T35" fmla="*/ 1 w 1"/>
                <a:gd name="T36" fmla="*/ 1 h 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 h="1">
                  <a:moveTo>
                    <a:pt x="1" y="0"/>
                  </a:moveTo>
                  <a:cubicBezTo>
                    <a:pt x="1" y="0"/>
                    <a:pt x="1" y="0"/>
                    <a:pt x="0" y="0"/>
                  </a:cubicBezTo>
                  <a:cubicBezTo>
                    <a:pt x="0" y="0"/>
                    <a:pt x="0" y="0"/>
                    <a:pt x="0" y="1"/>
                  </a:cubicBezTo>
                  <a:cubicBezTo>
                    <a:pt x="0" y="1"/>
                    <a:pt x="0" y="1"/>
                    <a:pt x="1" y="1"/>
                  </a:cubicBezTo>
                  <a:cubicBezTo>
                    <a:pt x="1" y="1"/>
                    <a:pt x="1" y="1"/>
                    <a:pt x="1" y="1"/>
                  </a:cubicBezTo>
                  <a:cubicBezTo>
                    <a:pt x="1" y="1"/>
                    <a:pt x="1" y="1"/>
                    <a:pt x="1" y="1"/>
                  </a:cubicBezTo>
                  <a:cubicBezTo>
                    <a:pt x="1" y="0"/>
                    <a:pt x="1" y="0"/>
                    <a:pt x="1" y="0"/>
                  </a:cubicBezTo>
                  <a:cubicBezTo>
                    <a:pt x="1" y="0"/>
                    <a:pt x="1" y="0"/>
                    <a:pt x="1" y="0"/>
                  </a:cubicBezTo>
                  <a:cubicBezTo>
                    <a:pt x="1" y="0"/>
                    <a:pt x="1" y="0"/>
                    <a:pt x="1" y="0"/>
                  </a:cubicBezTo>
                  <a:cubicBezTo>
                    <a:pt x="1" y="0"/>
                    <a:pt x="1" y="0"/>
                    <a:pt x="1" y="0"/>
                  </a:cubicBezTo>
                </a:path>
              </a:pathLst>
            </a:custGeom>
            <a:solidFill>
              <a:srgbClr val="6A78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35" name="Freeform 336"/>
            <p:cNvSpPr>
              <a:spLocks/>
            </p:cNvSpPr>
            <p:nvPr/>
          </p:nvSpPr>
          <p:spPr bwMode="gray">
            <a:xfrm>
              <a:off x="649" y="242"/>
              <a:ext cx="11" cy="11"/>
            </a:xfrm>
            <a:custGeom>
              <a:avLst/>
              <a:gdLst>
                <a:gd name="T0" fmla="*/ 0 w 1"/>
                <a:gd name="T1" fmla="*/ 0 h 1"/>
                <a:gd name="T2" fmla="*/ 121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1"/>
                    <a:pt x="0" y="1"/>
                    <a:pt x="1" y="0"/>
                  </a:cubicBezTo>
                  <a:cubicBezTo>
                    <a:pt x="1" y="0"/>
                    <a:pt x="0" y="0"/>
                    <a:pt x="0" y="0"/>
                  </a:cubicBezTo>
                </a:path>
              </a:pathLst>
            </a:custGeom>
            <a:solidFill>
              <a:srgbClr val="C4D2DC"/>
            </a:solidFill>
            <a:ln w="0">
              <a:solidFill>
                <a:srgbClr val="25221E"/>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36" name="Freeform 337"/>
            <p:cNvSpPr>
              <a:spLocks/>
            </p:cNvSpPr>
            <p:nvPr/>
          </p:nvSpPr>
          <p:spPr bwMode="gray">
            <a:xfrm>
              <a:off x="649" y="242"/>
              <a:ext cx="11" cy="11"/>
            </a:xfrm>
            <a:custGeom>
              <a:avLst/>
              <a:gdLst>
                <a:gd name="T0" fmla="*/ 0 w 1"/>
                <a:gd name="T1" fmla="*/ 0 h 1"/>
                <a:gd name="T2" fmla="*/ 0 w 1"/>
                <a:gd name="T3" fmla="*/ 121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cubicBezTo>
                    <a:pt x="0" y="0"/>
                    <a:pt x="1" y="0"/>
                    <a:pt x="0" y="1"/>
                  </a:cubicBezTo>
                </a:path>
              </a:pathLst>
            </a:custGeom>
            <a:noFill/>
            <a:ln w="0">
              <a:solidFill>
                <a:srgbClr val="8A9BA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37" name="Freeform 338"/>
            <p:cNvSpPr>
              <a:spLocks/>
            </p:cNvSpPr>
            <p:nvPr/>
          </p:nvSpPr>
          <p:spPr bwMode="gray">
            <a:xfrm>
              <a:off x="715" y="341"/>
              <a:ext cx="66" cy="33"/>
            </a:xfrm>
            <a:custGeom>
              <a:avLst/>
              <a:gdLst>
                <a:gd name="T0" fmla="*/ 0 w 6"/>
                <a:gd name="T1" fmla="*/ 0 h 3"/>
                <a:gd name="T2" fmla="*/ 484 w 6"/>
                <a:gd name="T3" fmla="*/ 121 h 3"/>
                <a:gd name="T4" fmla="*/ 363 w 6"/>
                <a:gd name="T5" fmla="*/ 363 h 3"/>
                <a:gd name="T6" fmla="*/ 0 w 6"/>
                <a:gd name="T7" fmla="*/ 0 h 3"/>
                <a:gd name="T8" fmla="*/ 0 60000 65536"/>
                <a:gd name="T9" fmla="*/ 0 60000 65536"/>
                <a:gd name="T10" fmla="*/ 0 60000 65536"/>
                <a:gd name="T11" fmla="*/ 0 60000 65536"/>
                <a:gd name="T12" fmla="*/ 0 w 6"/>
                <a:gd name="T13" fmla="*/ 0 h 3"/>
                <a:gd name="T14" fmla="*/ 6 w 6"/>
                <a:gd name="T15" fmla="*/ 3 h 3"/>
              </a:gdLst>
              <a:ahLst/>
              <a:cxnLst>
                <a:cxn ang="T8">
                  <a:pos x="T0" y="T1"/>
                </a:cxn>
                <a:cxn ang="T9">
                  <a:pos x="T2" y="T3"/>
                </a:cxn>
                <a:cxn ang="T10">
                  <a:pos x="T4" y="T5"/>
                </a:cxn>
                <a:cxn ang="T11">
                  <a:pos x="T6" y="T7"/>
                </a:cxn>
              </a:cxnLst>
              <a:rect l="T12" t="T13" r="T14" b="T15"/>
              <a:pathLst>
                <a:path w="6" h="3">
                  <a:moveTo>
                    <a:pt x="0" y="0"/>
                  </a:moveTo>
                  <a:cubicBezTo>
                    <a:pt x="1" y="0"/>
                    <a:pt x="3" y="2"/>
                    <a:pt x="4" y="1"/>
                  </a:cubicBezTo>
                  <a:cubicBezTo>
                    <a:pt x="6" y="1"/>
                    <a:pt x="4" y="3"/>
                    <a:pt x="3" y="3"/>
                  </a:cubicBezTo>
                  <a:cubicBezTo>
                    <a:pt x="1" y="3"/>
                    <a:pt x="0" y="1"/>
                    <a:pt x="0" y="0"/>
                  </a:cubicBezTo>
                </a:path>
              </a:pathLst>
            </a:custGeom>
            <a:solidFill>
              <a:srgbClr val="FBC48C"/>
            </a:solidFill>
            <a:ln w="0">
              <a:solidFill>
                <a:srgbClr val="FBC185"/>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38" name="Freeform 339"/>
            <p:cNvSpPr>
              <a:spLocks/>
            </p:cNvSpPr>
            <p:nvPr/>
          </p:nvSpPr>
          <p:spPr bwMode="gray">
            <a:xfrm>
              <a:off x="869" y="308"/>
              <a:ext cx="77" cy="55"/>
            </a:xfrm>
            <a:custGeom>
              <a:avLst/>
              <a:gdLst>
                <a:gd name="T0" fmla="*/ 726 w 7"/>
                <a:gd name="T1" fmla="*/ 0 h 5"/>
                <a:gd name="T2" fmla="*/ 242 w 7"/>
                <a:gd name="T3" fmla="*/ 363 h 5"/>
                <a:gd name="T4" fmla="*/ 484 w 7"/>
                <a:gd name="T5" fmla="*/ 605 h 5"/>
                <a:gd name="T6" fmla="*/ 726 w 7"/>
                <a:gd name="T7" fmla="*/ 0 h 5"/>
                <a:gd name="T8" fmla="*/ 0 60000 65536"/>
                <a:gd name="T9" fmla="*/ 0 60000 65536"/>
                <a:gd name="T10" fmla="*/ 0 60000 65536"/>
                <a:gd name="T11" fmla="*/ 0 60000 65536"/>
                <a:gd name="T12" fmla="*/ 0 w 7"/>
                <a:gd name="T13" fmla="*/ 0 h 5"/>
                <a:gd name="T14" fmla="*/ 7 w 7"/>
                <a:gd name="T15" fmla="*/ 5 h 5"/>
              </a:gdLst>
              <a:ahLst/>
              <a:cxnLst>
                <a:cxn ang="T8">
                  <a:pos x="T0" y="T1"/>
                </a:cxn>
                <a:cxn ang="T9">
                  <a:pos x="T2" y="T3"/>
                </a:cxn>
                <a:cxn ang="T10">
                  <a:pos x="T4" y="T5"/>
                </a:cxn>
                <a:cxn ang="T11">
                  <a:pos x="T6" y="T7"/>
                </a:cxn>
              </a:cxnLst>
              <a:rect l="T12" t="T13" r="T14" b="T15"/>
              <a:pathLst>
                <a:path w="7" h="5">
                  <a:moveTo>
                    <a:pt x="6" y="0"/>
                  </a:moveTo>
                  <a:cubicBezTo>
                    <a:pt x="5" y="0"/>
                    <a:pt x="4" y="3"/>
                    <a:pt x="2" y="3"/>
                  </a:cubicBezTo>
                  <a:cubicBezTo>
                    <a:pt x="0" y="3"/>
                    <a:pt x="2" y="5"/>
                    <a:pt x="4" y="5"/>
                  </a:cubicBezTo>
                  <a:cubicBezTo>
                    <a:pt x="5" y="5"/>
                    <a:pt x="7" y="1"/>
                    <a:pt x="6" y="0"/>
                  </a:cubicBezTo>
                </a:path>
              </a:pathLst>
            </a:custGeom>
            <a:solidFill>
              <a:srgbClr val="FBC48C"/>
            </a:solidFill>
            <a:ln w="0">
              <a:solidFill>
                <a:srgbClr val="FBC185"/>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39" name="Freeform 340"/>
            <p:cNvSpPr>
              <a:spLocks/>
            </p:cNvSpPr>
            <p:nvPr/>
          </p:nvSpPr>
          <p:spPr bwMode="gray">
            <a:xfrm>
              <a:off x="396" y="946"/>
              <a:ext cx="33" cy="22"/>
            </a:xfrm>
            <a:custGeom>
              <a:avLst/>
              <a:gdLst>
                <a:gd name="T0" fmla="*/ 363 w 3"/>
                <a:gd name="T1" fmla="*/ 242 h 2"/>
                <a:gd name="T2" fmla="*/ 0 w 3"/>
                <a:gd name="T3" fmla="*/ 121 h 2"/>
                <a:gd name="T4" fmla="*/ 0 w 3"/>
                <a:gd name="T5" fmla="*/ 121 h 2"/>
                <a:gd name="T6" fmla="*/ 363 w 3"/>
                <a:gd name="T7" fmla="*/ 242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2"/>
                  </a:moveTo>
                  <a:cubicBezTo>
                    <a:pt x="3" y="2"/>
                    <a:pt x="1" y="2"/>
                    <a:pt x="0" y="1"/>
                  </a:cubicBezTo>
                  <a:cubicBezTo>
                    <a:pt x="0" y="0"/>
                    <a:pt x="0" y="1"/>
                    <a:pt x="0" y="1"/>
                  </a:cubicBezTo>
                  <a:cubicBezTo>
                    <a:pt x="1" y="2"/>
                    <a:pt x="2" y="2"/>
                    <a:pt x="3" y="2"/>
                  </a:cubicBezTo>
                </a:path>
              </a:pathLst>
            </a:custGeom>
            <a:solidFill>
              <a:srgbClr val="CEA2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40" name="Freeform 341"/>
            <p:cNvSpPr>
              <a:spLocks/>
            </p:cNvSpPr>
            <p:nvPr/>
          </p:nvSpPr>
          <p:spPr bwMode="gray">
            <a:xfrm>
              <a:off x="440" y="990"/>
              <a:ext cx="33" cy="22"/>
            </a:xfrm>
            <a:custGeom>
              <a:avLst/>
              <a:gdLst>
                <a:gd name="T0" fmla="*/ 363 w 3"/>
                <a:gd name="T1" fmla="*/ 121 h 2"/>
                <a:gd name="T2" fmla="*/ 121 w 3"/>
                <a:gd name="T3" fmla="*/ 121 h 2"/>
                <a:gd name="T4" fmla="*/ 0 w 3"/>
                <a:gd name="T5" fmla="*/ 121 h 2"/>
                <a:gd name="T6" fmla="*/ 363 w 3"/>
                <a:gd name="T7" fmla="*/ 121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1"/>
                  </a:moveTo>
                  <a:cubicBezTo>
                    <a:pt x="3" y="1"/>
                    <a:pt x="2" y="1"/>
                    <a:pt x="1" y="1"/>
                  </a:cubicBezTo>
                  <a:cubicBezTo>
                    <a:pt x="0" y="0"/>
                    <a:pt x="0" y="1"/>
                    <a:pt x="0" y="1"/>
                  </a:cubicBezTo>
                  <a:cubicBezTo>
                    <a:pt x="1" y="1"/>
                    <a:pt x="1" y="2"/>
                    <a:pt x="3" y="1"/>
                  </a:cubicBezTo>
                </a:path>
              </a:pathLst>
            </a:custGeom>
            <a:solidFill>
              <a:srgbClr val="CEA2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41" name="Freeform 342"/>
            <p:cNvSpPr>
              <a:spLocks/>
            </p:cNvSpPr>
            <p:nvPr/>
          </p:nvSpPr>
          <p:spPr bwMode="gray">
            <a:xfrm>
              <a:off x="737" y="297"/>
              <a:ext cx="55" cy="1"/>
            </a:xfrm>
            <a:custGeom>
              <a:avLst/>
              <a:gdLst>
                <a:gd name="T0" fmla="*/ 0 w 5"/>
                <a:gd name="T1" fmla="*/ 0 h 1"/>
                <a:gd name="T2" fmla="*/ 363 w 5"/>
                <a:gd name="T3" fmla="*/ 0 h 1"/>
                <a:gd name="T4" fmla="*/ 605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cubicBezTo>
                    <a:pt x="0" y="0"/>
                    <a:pt x="2" y="0"/>
                    <a:pt x="3" y="0"/>
                  </a:cubicBezTo>
                  <a:cubicBezTo>
                    <a:pt x="3" y="0"/>
                    <a:pt x="5" y="0"/>
                    <a:pt x="5" y="0"/>
                  </a:cubicBezTo>
                </a:path>
              </a:pathLst>
            </a:custGeom>
            <a:noFill/>
            <a:ln w="0">
              <a:solidFill>
                <a:srgbClr val="31292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42" name="Freeform 343"/>
            <p:cNvSpPr>
              <a:spLocks/>
            </p:cNvSpPr>
            <p:nvPr/>
          </p:nvSpPr>
          <p:spPr bwMode="gray">
            <a:xfrm>
              <a:off x="847" y="275"/>
              <a:ext cx="66" cy="11"/>
            </a:xfrm>
            <a:custGeom>
              <a:avLst/>
              <a:gdLst>
                <a:gd name="T0" fmla="*/ 726 w 6"/>
                <a:gd name="T1" fmla="*/ 0 h 1"/>
                <a:gd name="T2" fmla="*/ 484 w 6"/>
                <a:gd name="T3" fmla="*/ 121 h 1"/>
                <a:gd name="T4" fmla="*/ 0 w 6"/>
                <a:gd name="T5" fmla="*/ 121 h 1"/>
                <a:gd name="T6" fmla="*/ 0 60000 65536"/>
                <a:gd name="T7" fmla="*/ 0 60000 65536"/>
                <a:gd name="T8" fmla="*/ 0 60000 65536"/>
                <a:gd name="T9" fmla="*/ 0 w 6"/>
                <a:gd name="T10" fmla="*/ 0 h 1"/>
                <a:gd name="T11" fmla="*/ 6 w 6"/>
                <a:gd name="T12" fmla="*/ 1 h 1"/>
              </a:gdLst>
              <a:ahLst/>
              <a:cxnLst>
                <a:cxn ang="T6">
                  <a:pos x="T0" y="T1"/>
                </a:cxn>
                <a:cxn ang="T7">
                  <a:pos x="T2" y="T3"/>
                </a:cxn>
                <a:cxn ang="T8">
                  <a:pos x="T4" y="T5"/>
                </a:cxn>
              </a:cxnLst>
              <a:rect l="T9" t="T10" r="T11" b="T12"/>
              <a:pathLst>
                <a:path w="6" h="1">
                  <a:moveTo>
                    <a:pt x="6" y="0"/>
                  </a:moveTo>
                  <a:cubicBezTo>
                    <a:pt x="6" y="0"/>
                    <a:pt x="4" y="1"/>
                    <a:pt x="4" y="1"/>
                  </a:cubicBezTo>
                  <a:cubicBezTo>
                    <a:pt x="3" y="1"/>
                    <a:pt x="2" y="1"/>
                    <a:pt x="0" y="1"/>
                  </a:cubicBezTo>
                </a:path>
              </a:pathLst>
            </a:custGeom>
            <a:noFill/>
            <a:ln w="0">
              <a:solidFill>
                <a:srgbClr val="31292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grpSp>
      <p:grpSp>
        <p:nvGrpSpPr>
          <p:cNvPr id="343" name="Group 4"/>
          <p:cNvGrpSpPr/>
          <p:nvPr/>
        </p:nvGrpSpPr>
        <p:grpSpPr bwMode="auto">
          <a:xfrm>
            <a:off x="5868145" y="2355726"/>
            <a:ext cx="3158639" cy="2700300"/>
            <a:chOff x="0" y="0"/>
            <a:chExt cx="1892" cy="2436"/>
          </a:xfrm>
        </p:grpSpPr>
        <p:grpSp>
          <p:nvGrpSpPr>
            <p:cNvPr id="344" name="Group 5"/>
            <p:cNvGrpSpPr>
              <a:grpSpLocks/>
            </p:cNvGrpSpPr>
            <p:nvPr/>
          </p:nvGrpSpPr>
          <p:grpSpPr bwMode="auto">
            <a:xfrm>
              <a:off x="0" y="0"/>
              <a:ext cx="1892" cy="2436"/>
              <a:chOff x="0" y="0"/>
              <a:chExt cx="1892" cy="2436"/>
            </a:xfrm>
          </p:grpSpPr>
          <p:sp>
            <p:nvSpPr>
              <p:cNvPr id="729" name="Freeform 6"/>
              <p:cNvSpPr>
                <a:spLocks/>
              </p:cNvSpPr>
              <p:nvPr/>
            </p:nvSpPr>
            <p:spPr bwMode="gray">
              <a:xfrm>
                <a:off x="1166" y="1911"/>
                <a:ext cx="198" cy="483"/>
              </a:xfrm>
              <a:custGeom>
                <a:avLst/>
                <a:gdLst>
                  <a:gd name="T0" fmla="*/ 2904 w 9"/>
                  <a:gd name="T1" fmla="*/ 0 h 23"/>
                  <a:gd name="T2" fmla="*/ 4356 w 9"/>
                  <a:gd name="T3" fmla="*/ 8820 h 23"/>
                  <a:gd name="T4" fmla="*/ 3872 w 9"/>
                  <a:gd name="T5" fmla="*/ 10143 h 23"/>
                  <a:gd name="T6" fmla="*/ 3388 w 9"/>
                  <a:gd name="T7" fmla="*/ 8820 h 23"/>
                  <a:gd name="T8" fmla="*/ 0 w 9"/>
                  <a:gd name="T9" fmla="*/ 0 h 23"/>
                  <a:gd name="T10" fmla="*/ 2904 w 9"/>
                  <a:gd name="T11" fmla="*/ 0 h 23"/>
                  <a:gd name="T12" fmla="*/ 0 60000 65536"/>
                  <a:gd name="T13" fmla="*/ 0 60000 65536"/>
                  <a:gd name="T14" fmla="*/ 0 60000 65536"/>
                  <a:gd name="T15" fmla="*/ 0 60000 65536"/>
                  <a:gd name="T16" fmla="*/ 0 60000 65536"/>
                  <a:gd name="T17" fmla="*/ 0 60000 65536"/>
                  <a:gd name="T18" fmla="*/ 0 w 9"/>
                  <a:gd name="T19" fmla="*/ 0 h 23"/>
                  <a:gd name="T20" fmla="*/ 9 w 9"/>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9" h="23">
                    <a:moveTo>
                      <a:pt x="6" y="0"/>
                    </a:moveTo>
                    <a:cubicBezTo>
                      <a:pt x="7" y="5"/>
                      <a:pt x="8" y="19"/>
                      <a:pt x="9" y="20"/>
                    </a:cubicBezTo>
                    <a:cubicBezTo>
                      <a:pt x="9" y="21"/>
                      <a:pt x="9" y="23"/>
                      <a:pt x="8" y="23"/>
                    </a:cubicBezTo>
                    <a:cubicBezTo>
                      <a:pt x="7" y="23"/>
                      <a:pt x="7" y="21"/>
                      <a:pt x="7" y="20"/>
                    </a:cubicBezTo>
                    <a:cubicBezTo>
                      <a:pt x="6" y="20"/>
                      <a:pt x="0" y="0"/>
                      <a:pt x="0" y="0"/>
                    </a:cubicBezTo>
                    <a:lnTo>
                      <a:pt x="6" y="0"/>
                    </a:lnTo>
                  </a:path>
                </a:pathLst>
              </a:custGeom>
              <a:solidFill>
                <a:srgbClr val="89755F"/>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30" name="Freeform 7"/>
              <p:cNvSpPr>
                <a:spLocks/>
              </p:cNvSpPr>
              <p:nvPr/>
            </p:nvSpPr>
            <p:spPr bwMode="gray">
              <a:xfrm>
                <a:off x="1276" y="1911"/>
                <a:ext cx="66" cy="462"/>
              </a:xfrm>
              <a:custGeom>
                <a:avLst/>
                <a:gdLst>
                  <a:gd name="T0" fmla="*/ 0 w 3"/>
                  <a:gd name="T1" fmla="*/ 0 h 22"/>
                  <a:gd name="T2" fmla="*/ 1452 w 3"/>
                  <a:gd name="T3" fmla="*/ 8820 h 22"/>
                  <a:gd name="T4" fmla="*/ 1452 w 3"/>
                  <a:gd name="T5" fmla="*/ 9702 h 22"/>
                  <a:gd name="T6" fmla="*/ 1452 w 3"/>
                  <a:gd name="T7" fmla="*/ 8820 h 22"/>
                  <a:gd name="T8" fmla="*/ 484 w 3"/>
                  <a:gd name="T9" fmla="*/ 0 h 22"/>
                  <a:gd name="T10" fmla="*/ 0 w 3"/>
                  <a:gd name="T11" fmla="*/ 0 h 22"/>
                  <a:gd name="T12" fmla="*/ 0 60000 65536"/>
                  <a:gd name="T13" fmla="*/ 0 60000 65536"/>
                  <a:gd name="T14" fmla="*/ 0 60000 65536"/>
                  <a:gd name="T15" fmla="*/ 0 60000 65536"/>
                  <a:gd name="T16" fmla="*/ 0 60000 65536"/>
                  <a:gd name="T17" fmla="*/ 0 60000 65536"/>
                  <a:gd name="T18" fmla="*/ 0 w 3"/>
                  <a:gd name="T19" fmla="*/ 0 h 22"/>
                  <a:gd name="T20" fmla="*/ 3 w 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3" h="22">
                    <a:moveTo>
                      <a:pt x="0" y="0"/>
                    </a:moveTo>
                    <a:cubicBezTo>
                      <a:pt x="0" y="0"/>
                      <a:pt x="2" y="18"/>
                      <a:pt x="3" y="20"/>
                    </a:cubicBezTo>
                    <a:cubicBezTo>
                      <a:pt x="3" y="21"/>
                      <a:pt x="3" y="22"/>
                      <a:pt x="3" y="22"/>
                    </a:cubicBezTo>
                    <a:cubicBezTo>
                      <a:pt x="3" y="22"/>
                      <a:pt x="3" y="21"/>
                      <a:pt x="3" y="20"/>
                    </a:cubicBezTo>
                    <a:cubicBezTo>
                      <a:pt x="3" y="19"/>
                      <a:pt x="1" y="0"/>
                      <a:pt x="1" y="0"/>
                    </a:cubicBezTo>
                    <a:lnTo>
                      <a:pt x="0" y="0"/>
                    </a:lnTo>
                  </a:path>
                </a:pathLst>
              </a:custGeom>
              <a:solidFill>
                <a:srgbClr val="7769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31" name="Freeform 8"/>
              <p:cNvSpPr>
                <a:spLocks/>
              </p:cNvSpPr>
              <p:nvPr/>
            </p:nvSpPr>
            <p:spPr bwMode="gray">
              <a:xfrm>
                <a:off x="1496" y="1785"/>
                <a:ext cx="352" cy="378"/>
              </a:xfrm>
              <a:custGeom>
                <a:avLst/>
                <a:gdLst>
                  <a:gd name="T0" fmla="*/ 2420 w 16"/>
                  <a:gd name="T1" fmla="*/ 0 h 18"/>
                  <a:gd name="T2" fmla="*/ 7744 w 16"/>
                  <a:gd name="T3" fmla="*/ 7497 h 18"/>
                  <a:gd name="T4" fmla="*/ 7744 w 16"/>
                  <a:gd name="T5" fmla="*/ 7938 h 18"/>
                  <a:gd name="T6" fmla="*/ 6776 w 16"/>
                  <a:gd name="T7" fmla="*/ 7056 h 18"/>
                  <a:gd name="T8" fmla="*/ 0 w 16"/>
                  <a:gd name="T9" fmla="*/ 882 h 18"/>
                  <a:gd name="T10" fmla="*/ 2420 w 16"/>
                  <a:gd name="T11" fmla="*/ 0 h 18"/>
                  <a:gd name="T12" fmla="*/ 0 60000 65536"/>
                  <a:gd name="T13" fmla="*/ 0 60000 65536"/>
                  <a:gd name="T14" fmla="*/ 0 60000 65536"/>
                  <a:gd name="T15" fmla="*/ 0 60000 65536"/>
                  <a:gd name="T16" fmla="*/ 0 60000 65536"/>
                  <a:gd name="T17" fmla="*/ 0 60000 65536"/>
                  <a:gd name="T18" fmla="*/ 0 w 16"/>
                  <a:gd name="T19" fmla="*/ 0 h 18"/>
                  <a:gd name="T20" fmla="*/ 16 w 16"/>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6" h="18">
                    <a:moveTo>
                      <a:pt x="5" y="0"/>
                    </a:moveTo>
                    <a:cubicBezTo>
                      <a:pt x="8" y="4"/>
                      <a:pt x="15" y="16"/>
                      <a:pt x="16" y="17"/>
                    </a:cubicBezTo>
                    <a:cubicBezTo>
                      <a:pt x="16" y="17"/>
                      <a:pt x="16" y="18"/>
                      <a:pt x="16" y="18"/>
                    </a:cubicBezTo>
                    <a:cubicBezTo>
                      <a:pt x="15" y="18"/>
                      <a:pt x="14" y="17"/>
                      <a:pt x="14" y="16"/>
                    </a:cubicBezTo>
                    <a:cubicBezTo>
                      <a:pt x="13" y="16"/>
                      <a:pt x="0" y="2"/>
                      <a:pt x="0" y="2"/>
                    </a:cubicBezTo>
                    <a:lnTo>
                      <a:pt x="5" y="0"/>
                    </a:lnTo>
                  </a:path>
                </a:pathLst>
              </a:custGeom>
              <a:solidFill>
                <a:srgbClr val="89755F"/>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32" name="Freeform 9"/>
              <p:cNvSpPr>
                <a:spLocks/>
              </p:cNvSpPr>
              <p:nvPr/>
            </p:nvSpPr>
            <p:spPr bwMode="gray">
              <a:xfrm>
                <a:off x="1276" y="1428"/>
                <a:ext cx="198" cy="546"/>
              </a:xfrm>
              <a:custGeom>
                <a:avLst/>
                <a:gdLst>
                  <a:gd name="T0" fmla="*/ 4356 w 9"/>
                  <a:gd name="T1" fmla="*/ 9702 h 26"/>
                  <a:gd name="T2" fmla="*/ 4356 w 9"/>
                  <a:gd name="T3" fmla="*/ 2646 h 26"/>
                  <a:gd name="T4" fmla="*/ 4356 w 9"/>
                  <a:gd name="T5" fmla="*/ 0 h 26"/>
                  <a:gd name="T6" fmla="*/ 0 w 9"/>
                  <a:gd name="T7" fmla="*/ 1323 h 26"/>
                  <a:gd name="T8" fmla="*/ 0 w 9"/>
                  <a:gd name="T9" fmla="*/ 11466 h 26"/>
                  <a:gd name="T10" fmla="*/ 4356 w 9"/>
                  <a:gd name="T11" fmla="*/ 9702 h 26"/>
                  <a:gd name="T12" fmla="*/ 0 60000 65536"/>
                  <a:gd name="T13" fmla="*/ 0 60000 65536"/>
                  <a:gd name="T14" fmla="*/ 0 60000 65536"/>
                  <a:gd name="T15" fmla="*/ 0 60000 65536"/>
                  <a:gd name="T16" fmla="*/ 0 60000 65536"/>
                  <a:gd name="T17" fmla="*/ 0 60000 65536"/>
                  <a:gd name="T18" fmla="*/ 0 w 9"/>
                  <a:gd name="T19" fmla="*/ 0 h 26"/>
                  <a:gd name="T20" fmla="*/ 9 w 9"/>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9" h="26">
                    <a:moveTo>
                      <a:pt x="9" y="22"/>
                    </a:moveTo>
                    <a:lnTo>
                      <a:pt x="9" y="6"/>
                    </a:lnTo>
                    <a:lnTo>
                      <a:pt x="9" y="0"/>
                    </a:lnTo>
                    <a:lnTo>
                      <a:pt x="0" y="3"/>
                    </a:lnTo>
                    <a:lnTo>
                      <a:pt x="0" y="26"/>
                    </a:lnTo>
                    <a:lnTo>
                      <a:pt x="9" y="22"/>
                    </a:lnTo>
                  </a:path>
                </a:pathLst>
              </a:custGeom>
              <a:solidFill>
                <a:srgbClr val="6C5E4D"/>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33" name="Freeform 10"/>
              <p:cNvSpPr>
                <a:spLocks/>
              </p:cNvSpPr>
              <p:nvPr/>
            </p:nvSpPr>
            <p:spPr bwMode="gray">
              <a:xfrm>
                <a:off x="44" y="1785"/>
                <a:ext cx="352" cy="378"/>
              </a:xfrm>
              <a:custGeom>
                <a:avLst/>
                <a:gdLst>
                  <a:gd name="T0" fmla="*/ 5808 w 16"/>
                  <a:gd name="T1" fmla="*/ 0 h 18"/>
                  <a:gd name="T2" fmla="*/ 484 w 16"/>
                  <a:gd name="T3" fmla="*/ 7497 h 18"/>
                  <a:gd name="T4" fmla="*/ 484 w 16"/>
                  <a:gd name="T5" fmla="*/ 7938 h 18"/>
                  <a:gd name="T6" fmla="*/ 1452 w 16"/>
                  <a:gd name="T7" fmla="*/ 7497 h 18"/>
                  <a:gd name="T8" fmla="*/ 7744 w 16"/>
                  <a:gd name="T9" fmla="*/ 1323 h 18"/>
                  <a:gd name="T10" fmla="*/ 5808 w 16"/>
                  <a:gd name="T11" fmla="*/ 0 h 18"/>
                  <a:gd name="T12" fmla="*/ 0 60000 65536"/>
                  <a:gd name="T13" fmla="*/ 0 60000 65536"/>
                  <a:gd name="T14" fmla="*/ 0 60000 65536"/>
                  <a:gd name="T15" fmla="*/ 0 60000 65536"/>
                  <a:gd name="T16" fmla="*/ 0 60000 65536"/>
                  <a:gd name="T17" fmla="*/ 0 60000 65536"/>
                  <a:gd name="T18" fmla="*/ 0 w 16"/>
                  <a:gd name="T19" fmla="*/ 0 h 18"/>
                  <a:gd name="T20" fmla="*/ 16 w 16"/>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6" h="18">
                    <a:moveTo>
                      <a:pt x="12" y="0"/>
                    </a:moveTo>
                    <a:cubicBezTo>
                      <a:pt x="9" y="5"/>
                      <a:pt x="2" y="16"/>
                      <a:pt x="1" y="17"/>
                    </a:cubicBezTo>
                    <a:cubicBezTo>
                      <a:pt x="0" y="18"/>
                      <a:pt x="0" y="18"/>
                      <a:pt x="1" y="18"/>
                    </a:cubicBezTo>
                    <a:cubicBezTo>
                      <a:pt x="2" y="18"/>
                      <a:pt x="2" y="17"/>
                      <a:pt x="3" y="17"/>
                    </a:cubicBezTo>
                    <a:cubicBezTo>
                      <a:pt x="3" y="16"/>
                      <a:pt x="16" y="3"/>
                      <a:pt x="16" y="3"/>
                    </a:cubicBezTo>
                    <a:lnTo>
                      <a:pt x="12" y="0"/>
                    </a:lnTo>
                  </a:path>
                </a:pathLst>
              </a:custGeom>
              <a:solidFill>
                <a:srgbClr val="89755F"/>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34" name="Freeform 11"/>
              <p:cNvSpPr>
                <a:spLocks/>
              </p:cNvSpPr>
              <p:nvPr/>
            </p:nvSpPr>
            <p:spPr bwMode="gray">
              <a:xfrm>
                <a:off x="616" y="1827"/>
                <a:ext cx="110" cy="273"/>
              </a:xfrm>
              <a:custGeom>
                <a:avLst/>
                <a:gdLst>
                  <a:gd name="T0" fmla="*/ 484 w 5"/>
                  <a:gd name="T1" fmla="*/ 0 h 13"/>
                  <a:gd name="T2" fmla="*/ 0 w 5"/>
                  <a:gd name="T3" fmla="*/ 3969 h 13"/>
                  <a:gd name="T4" fmla="*/ 484 w 5"/>
                  <a:gd name="T5" fmla="*/ 5292 h 13"/>
                  <a:gd name="T6" fmla="*/ 1452 w 5"/>
                  <a:gd name="T7" fmla="*/ 3969 h 13"/>
                  <a:gd name="T8" fmla="*/ 2420 w 5"/>
                  <a:gd name="T9" fmla="*/ 441 h 13"/>
                  <a:gd name="T10" fmla="*/ 484 w 5"/>
                  <a:gd name="T11" fmla="*/ 0 h 13"/>
                  <a:gd name="T12" fmla="*/ 0 60000 65536"/>
                  <a:gd name="T13" fmla="*/ 0 60000 65536"/>
                  <a:gd name="T14" fmla="*/ 0 60000 65536"/>
                  <a:gd name="T15" fmla="*/ 0 60000 65536"/>
                  <a:gd name="T16" fmla="*/ 0 60000 65536"/>
                  <a:gd name="T17" fmla="*/ 0 60000 65536"/>
                  <a:gd name="T18" fmla="*/ 0 w 5"/>
                  <a:gd name="T19" fmla="*/ 0 h 13"/>
                  <a:gd name="T20" fmla="*/ 5 w 5"/>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5" h="13">
                    <a:moveTo>
                      <a:pt x="1" y="0"/>
                    </a:moveTo>
                    <a:cubicBezTo>
                      <a:pt x="1" y="0"/>
                      <a:pt x="1" y="7"/>
                      <a:pt x="0" y="9"/>
                    </a:cubicBezTo>
                    <a:cubicBezTo>
                      <a:pt x="0" y="10"/>
                      <a:pt x="0" y="12"/>
                      <a:pt x="1" y="12"/>
                    </a:cubicBezTo>
                    <a:cubicBezTo>
                      <a:pt x="2" y="13"/>
                      <a:pt x="2" y="10"/>
                      <a:pt x="3" y="9"/>
                    </a:cubicBezTo>
                    <a:cubicBezTo>
                      <a:pt x="3" y="8"/>
                      <a:pt x="5" y="1"/>
                      <a:pt x="5" y="1"/>
                    </a:cubicBezTo>
                    <a:lnTo>
                      <a:pt x="1" y="0"/>
                    </a:lnTo>
                  </a:path>
                </a:pathLst>
              </a:custGeom>
              <a:solidFill>
                <a:srgbClr val="89755F"/>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35" name="Freeform 12"/>
              <p:cNvSpPr>
                <a:spLocks/>
              </p:cNvSpPr>
              <p:nvPr/>
            </p:nvSpPr>
            <p:spPr bwMode="gray">
              <a:xfrm>
                <a:off x="594" y="2079"/>
                <a:ext cx="88" cy="42"/>
              </a:xfrm>
              <a:custGeom>
                <a:avLst/>
                <a:gdLst>
                  <a:gd name="T0" fmla="*/ 1452 w 4"/>
                  <a:gd name="T1" fmla="*/ 882 h 2"/>
                  <a:gd name="T2" fmla="*/ 968 w 4"/>
                  <a:gd name="T3" fmla="*/ 882 h 2"/>
                  <a:gd name="T4" fmla="*/ 0 w 4"/>
                  <a:gd name="T5" fmla="*/ 441 h 2"/>
                  <a:gd name="T6" fmla="*/ 968 w 4"/>
                  <a:gd name="T7" fmla="*/ 0 h 2"/>
                  <a:gd name="T8" fmla="*/ 1936 w 4"/>
                  <a:gd name="T9" fmla="*/ 441 h 2"/>
                  <a:gd name="T10" fmla="*/ 1452 w 4"/>
                  <a:gd name="T11" fmla="*/ 882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3" y="2"/>
                    </a:moveTo>
                    <a:cubicBezTo>
                      <a:pt x="2" y="2"/>
                      <a:pt x="2" y="2"/>
                      <a:pt x="2" y="2"/>
                    </a:cubicBezTo>
                    <a:cubicBezTo>
                      <a:pt x="0" y="2"/>
                      <a:pt x="0" y="1"/>
                      <a:pt x="0" y="1"/>
                    </a:cubicBezTo>
                    <a:cubicBezTo>
                      <a:pt x="0" y="1"/>
                      <a:pt x="1" y="0"/>
                      <a:pt x="2" y="0"/>
                    </a:cubicBezTo>
                    <a:cubicBezTo>
                      <a:pt x="3" y="0"/>
                      <a:pt x="4" y="1"/>
                      <a:pt x="4" y="1"/>
                    </a:cubicBezTo>
                    <a:cubicBezTo>
                      <a:pt x="4" y="1"/>
                      <a:pt x="4" y="2"/>
                      <a:pt x="3" y="2"/>
                    </a:cubicBezTo>
                  </a:path>
                </a:pathLst>
              </a:custGeom>
              <a:solidFill>
                <a:srgbClr val="ABB7C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36" name="Freeform 13"/>
              <p:cNvSpPr>
                <a:spLocks/>
              </p:cNvSpPr>
              <p:nvPr/>
            </p:nvSpPr>
            <p:spPr bwMode="gray">
              <a:xfrm>
                <a:off x="638" y="2079"/>
                <a:ext cx="44" cy="21"/>
              </a:xfrm>
              <a:custGeom>
                <a:avLst/>
                <a:gdLst>
                  <a:gd name="T0" fmla="*/ 0 w 2"/>
                  <a:gd name="T1" fmla="*/ 0 h 1"/>
                  <a:gd name="T2" fmla="*/ 0 w 2"/>
                  <a:gd name="T3" fmla="*/ 441 h 1"/>
                  <a:gd name="T4" fmla="*/ 484 w 2"/>
                  <a:gd name="T5" fmla="*/ 441 h 1"/>
                  <a:gd name="T6" fmla="*/ 484 w 2"/>
                  <a:gd name="T7" fmla="*/ 441 h 1"/>
                  <a:gd name="T8" fmla="*/ 484 w 2"/>
                  <a:gd name="T9" fmla="*/ 441 h 1"/>
                  <a:gd name="T10" fmla="*/ 484 w 2"/>
                  <a:gd name="T11" fmla="*/ 441 h 1"/>
                  <a:gd name="T12" fmla="*/ 968 w 2"/>
                  <a:gd name="T13" fmla="*/ 441 h 1"/>
                  <a:gd name="T14" fmla="*/ 968 w 2"/>
                  <a:gd name="T15" fmla="*/ 441 h 1"/>
                  <a:gd name="T16" fmla="*/ 484 w 2"/>
                  <a:gd name="T17" fmla="*/ 0 h 1"/>
                  <a:gd name="T18" fmla="*/ 0 w 2"/>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1"/>
                  <a:gd name="T32" fmla="*/ 2 w 2"/>
                  <a:gd name="T33" fmla="*/ 1 h 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1">
                    <a:moveTo>
                      <a:pt x="0" y="0"/>
                    </a:moveTo>
                    <a:cubicBezTo>
                      <a:pt x="1" y="0"/>
                      <a:pt x="1" y="1"/>
                      <a:pt x="0" y="1"/>
                    </a:cubicBezTo>
                    <a:cubicBezTo>
                      <a:pt x="0" y="1"/>
                      <a:pt x="0" y="1"/>
                      <a:pt x="1" y="1"/>
                    </a:cubicBezTo>
                    <a:cubicBezTo>
                      <a:pt x="1" y="1"/>
                      <a:pt x="1" y="0"/>
                      <a:pt x="1" y="1"/>
                    </a:cubicBezTo>
                    <a:cubicBezTo>
                      <a:pt x="1" y="1"/>
                      <a:pt x="1" y="1"/>
                      <a:pt x="1" y="1"/>
                    </a:cubicBezTo>
                    <a:cubicBezTo>
                      <a:pt x="1" y="1"/>
                      <a:pt x="2" y="1"/>
                      <a:pt x="1" y="1"/>
                    </a:cubicBezTo>
                    <a:cubicBezTo>
                      <a:pt x="1" y="1"/>
                      <a:pt x="1" y="1"/>
                      <a:pt x="2" y="1"/>
                    </a:cubicBezTo>
                    <a:cubicBezTo>
                      <a:pt x="2" y="1"/>
                      <a:pt x="2" y="1"/>
                      <a:pt x="2" y="1"/>
                    </a:cubicBezTo>
                    <a:cubicBezTo>
                      <a:pt x="1" y="1"/>
                      <a:pt x="1" y="0"/>
                      <a:pt x="1" y="0"/>
                    </a:cubicBezTo>
                    <a:cubicBezTo>
                      <a:pt x="1" y="0"/>
                      <a:pt x="0" y="0"/>
                      <a:pt x="0" y="0"/>
                    </a:cubicBezTo>
                  </a:path>
                </a:pathLst>
              </a:custGeom>
              <a:solidFill>
                <a:srgbClr val="97A1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37" name="Freeform 14"/>
              <p:cNvSpPr>
                <a:spLocks/>
              </p:cNvSpPr>
              <p:nvPr/>
            </p:nvSpPr>
            <p:spPr bwMode="gray">
              <a:xfrm>
                <a:off x="616" y="2016"/>
                <a:ext cx="66" cy="84"/>
              </a:xfrm>
              <a:custGeom>
                <a:avLst/>
                <a:gdLst>
                  <a:gd name="T0" fmla="*/ 484 w 3"/>
                  <a:gd name="T1" fmla="*/ 0 h 4"/>
                  <a:gd name="T2" fmla="*/ 968 w 3"/>
                  <a:gd name="T3" fmla="*/ 0 h 4"/>
                  <a:gd name="T4" fmla="*/ 968 w 3"/>
                  <a:gd name="T5" fmla="*/ 0 h 4"/>
                  <a:gd name="T6" fmla="*/ 1452 w 3"/>
                  <a:gd name="T7" fmla="*/ 0 h 4"/>
                  <a:gd name="T8" fmla="*/ 968 w 3"/>
                  <a:gd name="T9" fmla="*/ 882 h 4"/>
                  <a:gd name="T10" fmla="*/ 484 w 3"/>
                  <a:gd name="T11" fmla="*/ 1764 h 4"/>
                  <a:gd name="T12" fmla="*/ 0 w 3"/>
                  <a:gd name="T13" fmla="*/ 882 h 4"/>
                  <a:gd name="T14" fmla="*/ 484 w 3"/>
                  <a:gd name="T15" fmla="*/ 0 h 4"/>
                  <a:gd name="T16" fmla="*/ 484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1" y="0"/>
                    </a:moveTo>
                    <a:cubicBezTo>
                      <a:pt x="1" y="0"/>
                      <a:pt x="1" y="0"/>
                      <a:pt x="2" y="0"/>
                    </a:cubicBezTo>
                    <a:cubicBezTo>
                      <a:pt x="2" y="0"/>
                      <a:pt x="2" y="0"/>
                      <a:pt x="2" y="0"/>
                    </a:cubicBezTo>
                    <a:lnTo>
                      <a:pt x="3" y="0"/>
                    </a:lnTo>
                    <a:cubicBezTo>
                      <a:pt x="3" y="0"/>
                      <a:pt x="3" y="1"/>
                      <a:pt x="2" y="2"/>
                    </a:cubicBezTo>
                    <a:cubicBezTo>
                      <a:pt x="1" y="3"/>
                      <a:pt x="1" y="4"/>
                      <a:pt x="1" y="4"/>
                    </a:cubicBezTo>
                    <a:cubicBezTo>
                      <a:pt x="0" y="4"/>
                      <a:pt x="1" y="3"/>
                      <a:pt x="0" y="2"/>
                    </a:cubicBezTo>
                    <a:cubicBezTo>
                      <a:pt x="0" y="1"/>
                      <a:pt x="0" y="0"/>
                      <a:pt x="1" y="0"/>
                    </a:cubicBezTo>
                  </a:path>
                </a:pathLst>
              </a:custGeom>
              <a:solidFill>
                <a:srgbClr val="ABB7C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38" name="Freeform 15"/>
              <p:cNvSpPr>
                <a:spLocks/>
              </p:cNvSpPr>
              <p:nvPr/>
            </p:nvSpPr>
            <p:spPr bwMode="gray">
              <a:xfrm>
                <a:off x="638" y="2016"/>
                <a:ext cx="44" cy="63"/>
              </a:xfrm>
              <a:custGeom>
                <a:avLst/>
                <a:gdLst>
                  <a:gd name="T0" fmla="*/ 484 w 2"/>
                  <a:gd name="T1" fmla="*/ 0 h 3"/>
                  <a:gd name="T2" fmla="*/ 484 w 2"/>
                  <a:gd name="T3" fmla="*/ 882 h 3"/>
                  <a:gd name="T4" fmla="*/ 0 w 2"/>
                  <a:gd name="T5" fmla="*/ 1323 h 3"/>
                  <a:gd name="T6" fmla="*/ 0 w 2"/>
                  <a:gd name="T7" fmla="*/ 1323 h 3"/>
                  <a:gd name="T8" fmla="*/ 484 w 2"/>
                  <a:gd name="T9" fmla="*/ 1323 h 3"/>
                  <a:gd name="T10" fmla="*/ 484 w 2"/>
                  <a:gd name="T11" fmla="*/ 882 h 3"/>
                  <a:gd name="T12" fmla="*/ 484 w 2"/>
                  <a:gd name="T13" fmla="*/ 441 h 3"/>
                  <a:gd name="T14" fmla="*/ 968 w 2"/>
                  <a:gd name="T15" fmla="*/ 0 h 3"/>
                  <a:gd name="T16" fmla="*/ 484 w 2"/>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3"/>
                  <a:gd name="T29" fmla="*/ 2 w 2"/>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3">
                    <a:moveTo>
                      <a:pt x="1" y="0"/>
                    </a:moveTo>
                    <a:cubicBezTo>
                      <a:pt x="1" y="0"/>
                      <a:pt x="1" y="1"/>
                      <a:pt x="1" y="2"/>
                    </a:cubicBezTo>
                    <a:cubicBezTo>
                      <a:pt x="1" y="2"/>
                      <a:pt x="0" y="3"/>
                      <a:pt x="0" y="3"/>
                    </a:cubicBezTo>
                    <a:cubicBezTo>
                      <a:pt x="0" y="3"/>
                      <a:pt x="0" y="3"/>
                      <a:pt x="0" y="3"/>
                    </a:cubicBezTo>
                    <a:cubicBezTo>
                      <a:pt x="0" y="3"/>
                      <a:pt x="1" y="3"/>
                      <a:pt x="1" y="3"/>
                    </a:cubicBezTo>
                    <a:cubicBezTo>
                      <a:pt x="1" y="3"/>
                      <a:pt x="1" y="2"/>
                      <a:pt x="1" y="2"/>
                    </a:cubicBezTo>
                    <a:cubicBezTo>
                      <a:pt x="1" y="2"/>
                      <a:pt x="1" y="1"/>
                      <a:pt x="1" y="1"/>
                    </a:cubicBezTo>
                    <a:lnTo>
                      <a:pt x="2" y="0"/>
                    </a:lnTo>
                    <a:lnTo>
                      <a:pt x="1" y="0"/>
                    </a:lnTo>
                  </a:path>
                </a:pathLst>
              </a:custGeom>
              <a:solidFill>
                <a:srgbClr val="97A1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39" name="Freeform 16"/>
              <p:cNvSpPr>
                <a:spLocks/>
              </p:cNvSpPr>
              <p:nvPr/>
            </p:nvSpPr>
            <p:spPr bwMode="gray">
              <a:xfrm>
                <a:off x="594" y="2079"/>
                <a:ext cx="22" cy="21"/>
              </a:xfrm>
              <a:custGeom>
                <a:avLst/>
                <a:gdLst>
                  <a:gd name="T0" fmla="*/ 484 w 1"/>
                  <a:gd name="T1" fmla="*/ 0 h 1"/>
                  <a:gd name="T2" fmla="*/ 484 w 1"/>
                  <a:gd name="T3" fmla="*/ 441 h 1"/>
                  <a:gd name="T4" fmla="*/ 484 w 1"/>
                  <a:gd name="T5" fmla="*/ 441 h 1"/>
                  <a:gd name="T6" fmla="*/ 484 w 1"/>
                  <a:gd name="T7" fmla="*/ 441 h 1"/>
                  <a:gd name="T8" fmla="*/ 0 w 1"/>
                  <a:gd name="T9" fmla="*/ 441 h 1"/>
                  <a:gd name="T10" fmla="*/ 484 w 1"/>
                  <a:gd name="T11" fmla="*/ 0 h 1"/>
                  <a:gd name="T12" fmla="*/ 484 w 1"/>
                  <a:gd name="T13" fmla="*/ 0 h 1"/>
                  <a:gd name="T14" fmla="*/ 0 60000 65536"/>
                  <a:gd name="T15" fmla="*/ 0 60000 65536"/>
                  <a:gd name="T16" fmla="*/ 0 60000 65536"/>
                  <a:gd name="T17" fmla="*/ 0 60000 65536"/>
                  <a:gd name="T18" fmla="*/ 0 60000 65536"/>
                  <a:gd name="T19" fmla="*/ 0 60000 65536"/>
                  <a:gd name="T20" fmla="*/ 0 60000 65536"/>
                  <a:gd name="T21" fmla="*/ 0 w 1"/>
                  <a:gd name="T22" fmla="*/ 0 h 1"/>
                  <a:gd name="T23" fmla="*/ 1 w 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
                    <a:moveTo>
                      <a:pt x="1" y="0"/>
                    </a:moveTo>
                    <a:cubicBezTo>
                      <a:pt x="1" y="0"/>
                      <a:pt x="1" y="1"/>
                      <a:pt x="1" y="1"/>
                    </a:cubicBezTo>
                    <a:cubicBezTo>
                      <a:pt x="1" y="1"/>
                      <a:pt x="1" y="1"/>
                      <a:pt x="1" y="1"/>
                    </a:cubicBezTo>
                    <a:cubicBezTo>
                      <a:pt x="0" y="1"/>
                      <a:pt x="0" y="1"/>
                      <a:pt x="1" y="1"/>
                    </a:cubicBezTo>
                    <a:cubicBezTo>
                      <a:pt x="1" y="1"/>
                      <a:pt x="0" y="1"/>
                      <a:pt x="0" y="1"/>
                    </a:cubicBezTo>
                    <a:cubicBezTo>
                      <a:pt x="0" y="1"/>
                      <a:pt x="1" y="1"/>
                      <a:pt x="1" y="0"/>
                    </a:cubicBezTo>
                    <a:cubicBezTo>
                      <a:pt x="1" y="0"/>
                      <a:pt x="1" y="0"/>
                      <a:pt x="1" y="0"/>
                    </a:cubicBezTo>
                  </a:path>
                </a:pathLst>
              </a:custGeom>
              <a:solidFill>
                <a:srgbClr val="E1E8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40" name="Freeform 17"/>
              <p:cNvSpPr>
                <a:spLocks/>
              </p:cNvSpPr>
              <p:nvPr/>
            </p:nvSpPr>
            <p:spPr bwMode="gray">
              <a:xfrm>
                <a:off x="242" y="1344"/>
                <a:ext cx="1034" cy="630"/>
              </a:xfrm>
              <a:custGeom>
                <a:avLst/>
                <a:gdLst>
                  <a:gd name="T0" fmla="*/ 15004 w 47"/>
                  <a:gd name="T1" fmla="*/ 2205 h 30"/>
                  <a:gd name="T2" fmla="*/ 0 w 47"/>
                  <a:gd name="T3" fmla="*/ 0 h 30"/>
                  <a:gd name="T4" fmla="*/ 0 w 47"/>
                  <a:gd name="T5" fmla="*/ 10143 h 30"/>
                  <a:gd name="T6" fmla="*/ 22748 w 47"/>
                  <a:gd name="T7" fmla="*/ 13230 h 30"/>
                  <a:gd name="T8" fmla="*/ 22748 w 47"/>
                  <a:gd name="T9" fmla="*/ 3087 h 30"/>
                  <a:gd name="T10" fmla="*/ 15004 w 47"/>
                  <a:gd name="T11" fmla="*/ 2205 h 30"/>
                  <a:gd name="T12" fmla="*/ 0 60000 65536"/>
                  <a:gd name="T13" fmla="*/ 0 60000 65536"/>
                  <a:gd name="T14" fmla="*/ 0 60000 65536"/>
                  <a:gd name="T15" fmla="*/ 0 60000 65536"/>
                  <a:gd name="T16" fmla="*/ 0 60000 65536"/>
                  <a:gd name="T17" fmla="*/ 0 60000 65536"/>
                  <a:gd name="T18" fmla="*/ 0 w 47"/>
                  <a:gd name="T19" fmla="*/ 0 h 30"/>
                  <a:gd name="T20" fmla="*/ 47 w 47"/>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47" h="30">
                    <a:moveTo>
                      <a:pt x="31" y="5"/>
                    </a:moveTo>
                    <a:lnTo>
                      <a:pt x="0" y="0"/>
                    </a:lnTo>
                    <a:lnTo>
                      <a:pt x="0" y="23"/>
                    </a:lnTo>
                    <a:lnTo>
                      <a:pt x="47" y="30"/>
                    </a:lnTo>
                    <a:lnTo>
                      <a:pt x="47" y="7"/>
                    </a:lnTo>
                    <a:lnTo>
                      <a:pt x="31" y="5"/>
                    </a:lnTo>
                  </a:path>
                </a:pathLst>
              </a:custGeom>
              <a:solidFill>
                <a:srgbClr val="7B6A56"/>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41" name="Freeform 18"/>
              <p:cNvSpPr>
                <a:spLocks/>
              </p:cNvSpPr>
              <p:nvPr/>
            </p:nvSpPr>
            <p:spPr bwMode="gray">
              <a:xfrm>
                <a:off x="1254" y="1470"/>
                <a:ext cx="44" cy="21"/>
              </a:xfrm>
              <a:custGeom>
                <a:avLst/>
                <a:gdLst>
                  <a:gd name="T0" fmla="*/ 44 w 44"/>
                  <a:gd name="T1" fmla="*/ 21 h 21"/>
                  <a:gd name="T2" fmla="*/ 44 w 44"/>
                  <a:gd name="T3" fmla="*/ 0 h 21"/>
                  <a:gd name="T4" fmla="*/ 44 w 44"/>
                  <a:gd name="T5" fmla="*/ 0 h 21"/>
                  <a:gd name="T6" fmla="*/ 44 w 44"/>
                  <a:gd name="T7" fmla="*/ 0 h 21"/>
                  <a:gd name="T8" fmla="*/ 22 w 44"/>
                  <a:gd name="T9" fmla="*/ 0 h 21"/>
                  <a:gd name="T10" fmla="*/ 22 w 44"/>
                  <a:gd name="T11" fmla="*/ 0 h 21"/>
                  <a:gd name="T12" fmla="*/ 22 w 44"/>
                  <a:gd name="T13" fmla="*/ 0 h 21"/>
                  <a:gd name="T14" fmla="*/ 0 w 44"/>
                  <a:gd name="T15" fmla="*/ 0 h 21"/>
                  <a:gd name="T16" fmla="*/ 0 w 44"/>
                  <a:gd name="T17" fmla="*/ 21 h 21"/>
                  <a:gd name="T18" fmla="*/ 44 w 44"/>
                  <a:gd name="T19" fmla="*/ 21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21"/>
                  <a:gd name="T32" fmla="*/ 44 w 44"/>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21">
                    <a:moveTo>
                      <a:pt x="44" y="21"/>
                    </a:moveTo>
                    <a:lnTo>
                      <a:pt x="44" y="0"/>
                    </a:lnTo>
                    <a:lnTo>
                      <a:pt x="22" y="0"/>
                    </a:lnTo>
                    <a:lnTo>
                      <a:pt x="0" y="0"/>
                    </a:lnTo>
                    <a:lnTo>
                      <a:pt x="0" y="21"/>
                    </a:lnTo>
                    <a:lnTo>
                      <a:pt x="44"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42" name="Rectangle 19"/>
              <p:cNvSpPr>
                <a:spLocks noChangeArrowheads="1"/>
              </p:cNvSpPr>
              <p:nvPr/>
            </p:nvSpPr>
            <p:spPr bwMode="gray">
              <a:xfrm>
                <a:off x="1254" y="1491"/>
                <a:ext cx="44" cy="48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43" name="Freeform 20"/>
              <p:cNvSpPr>
                <a:spLocks/>
              </p:cNvSpPr>
              <p:nvPr/>
            </p:nvSpPr>
            <p:spPr bwMode="gray">
              <a:xfrm>
                <a:off x="1254" y="1974"/>
                <a:ext cx="44" cy="21"/>
              </a:xfrm>
              <a:custGeom>
                <a:avLst/>
                <a:gdLst>
                  <a:gd name="T0" fmla="*/ 0 w 44"/>
                  <a:gd name="T1" fmla="*/ 0 h 21"/>
                  <a:gd name="T2" fmla="*/ 0 w 44"/>
                  <a:gd name="T3" fmla="*/ 0 h 21"/>
                  <a:gd name="T4" fmla="*/ 22 w 44"/>
                  <a:gd name="T5" fmla="*/ 0 h 21"/>
                  <a:gd name="T6" fmla="*/ 22 w 44"/>
                  <a:gd name="T7" fmla="*/ 21 h 21"/>
                  <a:gd name="T8" fmla="*/ 22 w 44"/>
                  <a:gd name="T9" fmla="*/ 21 h 21"/>
                  <a:gd name="T10" fmla="*/ 44 w 44"/>
                  <a:gd name="T11" fmla="*/ 21 h 21"/>
                  <a:gd name="T12" fmla="*/ 44 w 44"/>
                  <a:gd name="T13" fmla="*/ 0 h 21"/>
                  <a:gd name="T14" fmla="*/ 44 w 44"/>
                  <a:gd name="T15" fmla="*/ 0 h 21"/>
                  <a:gd name="T16" fmla="*/ 44 w 44"/>
                  <a:gd name="T17" fmla="*/ 0 h 21"/>
                  <a:gd name="T18" fmla="*/ 0 w 44"/>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21"/>
                  <a:gd name="T32" fmla="*/ 44 w 44"/>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21">
                    <a:moveTo>
                      <a:pt x="0" y="0"/>
                    </a:moveTo>
                    <a:lnTo>
                      <a:pt x="0" y="0"/>
                    </a:lnTo>
                    <a:lnTo>
                      <a:pt x="22" y="0"/>
                    </a:lnTo>
                    <a:lnTo>
                      <a:pt x="22" y="21"/>
                    </a:lnTo>
                    <a:lnTo>
                      <a:pt x="44" y="21"/>
                    </a:lnTo>
                    <a:lnTo>
                      <a:pt x="4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44" name="Freeform 21"/>
              <p:cNvSpPr>
                <a:spLocks/>
              </p:cNvSpPr>
              <p:nvPr/>
            </p:nvSpPr>
            <p:spPr bwMode="gray">
              <a:xfrm>
                <a:off x="1452" y="840"/>
                <a:ext cx="374" cy="1071"/>
              </a:xfrm>
              <a:custGeom>
                <a:avLst/>
                <a:gdLst>
                  <a:gd name="T0" fmla="*/ 8228 w 17"/>
                  <a:gd name="T1" fmla="*/ 19404 h 51"/>
                  <a:gd name="T2" fmla="*/ 8228 w 17"/>
                  <a:gd name="T3" fmla="*/ 5733 h 51"/>
                  <a:gd name="T4" fmla="*/ 8228 w 17"/>
                  <a:gd name="T5" fmla="*/ 0 h 51"/>
                  <a:gd name="T6" fmla="*/ 0 w 17"/>
                  <a:gd name="T7" fmla="*/ 2205 h 51"/>
                  <a:gd name="T8" fmla="*/ 0 w 17"/>
                  <a:gd name="T9" fmla="*/ 22491 h 51"/>
                  <a:gd name="T10" fmla="*/ 8228 w 17"/>
                  <a:gd name="T11" fmla="*/ 19404 h 51"/>
                  <a:gd name="T12" fmla="*/ 0 60000 65536"/>
                  <a:gd name="T13" fmla="*/ 0 60000 65536"/>
                  <a:gd name="T14" fmla="*/ 0 60000 65536"/>
                  <a:gd name="T15" fmla="*/ 0 60000 65536"/>
                  <a:gd name="T16" fmla="*/ 0 60000 65536"/>
                  <a:gd name="T17" fmla="*/ 0 60000 65536"/>
                  <a:gd name="T18" fmla="*/ 0 w 17"/>
                  <a:gd name="T19" fmla="*/ 0 h 51"/>
                  <a:gd name="T20" fmla="*/ 17 w 17"/>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17" h="51">
                    <a:moveTo>
                      <a:pt x="17" y="44"/>
                    </a:moveTo>
                    <a:lnTo>
                      <a:pt x="17" y="13"/>
                    </a:lnTo>
                    <a:lnTo>
                      <a:pt x="17" y="0"/>
                    </a:lnTo>
                    <a:lnTo>
                      <a:pt x="0" y="5"/>
                    </a:lnTo>
                    <a:lnTo>
                      <a:pt x="0" y="51"/>
                    </a:lnTo>
                    <a:lnTo>
                      <a:pt x="17" y="44"/>
                    </a:lnTo>
                  </a:path>
                </a:pathLst>
              </a:custGeom>
              <a:solidFill>
                <a:srgbClr val="6C5E4D"/>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45" name="Freeform 22"/>
              <p:cNvSpPr>
                <a:spLocks/>
              </p:cNvSpPr>
              <p:nvPr/>
            </p:nvSpPr>
            <p:spPr bwMode="gray">
              <a:xfrm>
                <a:off x="66" y="693"/>
                <a:ext cx="1760" cy="252"/>
              </a:xfrm>
              <a:custGeom>
                <a:avLst/>
                <a:gdLst>
                  <a:gd name="T0" fmla="*/ 38720 w 80"/>
                  <a:gd name="T1" fmla="*/ 3087 h 12"/>
                  <a:gd name="T2" fmla="*/ 27588 w 80"/>
                  <a:gd name="T3" fmla="*/ 1764 h 12"/>
                  <a:gd name="T4" fmla="*/ 8712 w 80"/>
                  <a:gd name="T5" fmla="*/ 0 h 12"/>
                  <a:gd name="T6" fmla="*/ 0 w 80"/>
                  <a:gd name="T7" fmla="*/ 1764 h 12"/>
                  <a:gd name="T8" fmla="*/ 30492 w 80"/>
                  <a:gd name="T9" fmla="*/ 5292 h 12"/>
                  <a:gd name="T10" fmla="*/ 38720 w 80"/>
                  <a:gd name="T11" fmla="*/ 3087 h 12"/>
                  <a:gd name="T12" fmla="*/ 0 60000 65536"/>
                  <a:gd name="T13" fmla="*/ 0 60000 65536"/>
                  <a:gd name="T14" fmla="*/ 0 60000 65536"/>
                  <a:gd name="T15" fmla="*/ 0 60000 65536"/>
                  <a:gd name="T16" fmla="*/ 0 60000 65536"/>
                  <a:gd name="T17" fmla="*/ 0 60000 65536"/>
                  <a:gd name="T18" fmla="*/ 0 w 80"/>
                  <a:gd name="T19" fmla="*/ 0 h 12"/>
                  <a:gd name="T20" fmla="*/ 80 w 80"/>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80" h="12">
                    <a:moveTo>
                      <a:pt x="80" y="7"/>
                    </a:moveTo>
                    <a:lnTo>
                      <a:pt x="57" y="4"/>
                    </a:lnTo>
                    <a:lnTo>
                      <a:pt x="18" y="0"/>
                    </a:lnTo>
                    <a:lnTo>
                      <a:pt x="0" y="4"/>
                    </a:lnTo>
                    <a:lnTo>
                      <a:pt x="63" y="12"/>
                    </a:lnTo>
                    <a:lnTo>
                      <a:pt x="80" y="7"/>
                    </a:lnTo>
                  </a:path>
                </a:pathLst>
              </a:custGeom>
              <a:solidFill>
                <a:srgbClr val="89755F"/>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46" name="Freeform 23"/>
              <p:cNvSpPr>
                <a:spLocks/>
              </p:cNvSpPr>
              <p:nvPr/>
            </p:nvSpPr>
            <p:spPr bwMode="gray">
              <a:xfrm>
                <a:off x="66" y="777"/>
                <a:ext cx="1386" cy="1134"/>
              </a:xfrm>
              <a:custGeom>
                <a:avLst/>
                <a:gdLst>
                  <a:gd name="T0" fmla="*/ 0 w 63"/>
                  <a:gd name="T1" fmla="*/ 0 h 54"/>
                  <a:gd name="T2" fmla="*/ 0 w 63"/>
                  <a:gd name="T3" fmla="*/ 7056 h 54"/>
                  <a:gd name="T4" fmla="*/ 0 w 63"/>
                  <a:gd name="T5" fmla="*/ 20286 h 54"/>
                  <a:gd name="T6" fmla="*/ 30492 w 63"/>
                  <a:gd name="T7" fmla="*/ 23814 h 54"/>
                  <a:gd name="T8" fmla="*/ 30492 w 63"/>
                  <a:gd name="T9" fmla="*/ 3528 h 54"/>
                  <a:gd name="T10" fmla="*/ 0 w 63"/>
                  <a:gd name="T11" fmla="*/ 0 h 54"/>
                  <a:gd name="T12" fmla="*/ 0 60000 65536"/>
                  <a:gd name="T13" fmla="*/ 0 60000 65536"/>
                  <a:gd name="T14" fmla="*/ 0 60000 65536"/>
                  <a:gd name="T15" fmla="*/ 0 60000 65536"/>
                  <a:gd name="T16" fmla="*/ 0 60000 65536"/>
                  <a:gd name="T17" fmla="*/ 0 60000 65536"/>
                  <a:gd name="T18" fmla="*/ 0 w 63"/>
                  <a:gd name="T19" fmla="*/ 0 h 54"/>
                  <a:gd name="T20" fmla="*/ 63 w 63"/>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63" h="54">
                    <a:moveTo>
                      <a:pt x="0" y="0"/>
                    </a:moveTo>
                    <a:lnTo>
                      <a:pt x="0" y="16"/>
                    </a:lnTo>
                    <a:lnTo>
                      <a:pt x="0" y="46"/>
                    </a:lnTo>
                    <a:lnTo>
                      <a:pt x="63" y="54"/>
                    </a:lnTo>
                    <a:lnTo>
                      <a:pt x="63" y="8"/>
                    </a:lnTo>
                    <a:lnTo>
                      <a:pt x="0" y="0"/>
                    </a:lnTo>
                  </a:path>
                </a:pathLst>
              </a:custGeom>
              <a:solidFill>
                <a:srgbClr val="7B6A56"/>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47" name="Freeform 24"/>
              <p:cNvSpPr>
                <a:spLocks/>
              </p:cNvSpPr>
              <p:nvPr/>
            </p:nvSpPr>
            <p:spPr bwMode="gray">
              <a:xfrm>
                <a:off x="88" y="819"/>
                <a:ext cx="1056" cy="1029"/>
              </a:xfrm>
              <a:custGeom>
                <a:avLst/>
                <a:gdLst>
                  <a:gd name="T0" fmla="*/ 0 w 48"/>
                  <a:gd name="T1" fmla="*/ 6615 h 49"/>
                  <a:gd name="T2" fmla="*/ 0 w 48"/>
                  <a:gd name="T3" fmla="*/ 0 h 49"/>
                  <a:gd name="T4" fmla="*/ 23232 w 48"/>
                  <a:gd name="T5" fmla="*/ 2646 h 49"/>
                  <a:gd name="T6" fmla="*/ 23232 w 48"/>
                  <a:gd name="T7" fmla="*/ 21609 h 49"/>
                  <a:gd name="T8" fmla="*/ 0 w 48"/>
                  <a:gd name="T9" fmla="*/ 18963 h 49"/>
                  <a:gd name="T10" fmla="*/ 0 w 48"/>
                  <a:gd name="T11" fmla="*/ 6615 h 49"/>
                  <a:gd name="T12" fmla="*/ 0 60000 65536"/>
                  <a:gd name="T13" fmla="*/ 0 60000 65536"/>
                  <a:gd name="T14" fmla="*/ 0 60000 65536"/>
                  <a:gd name="T15" fmla="*/ 0 60000 65536"/>
                  <a:gd name="T16" fmla="*/ 0 60000 65536"/>
                  <a:gd name="T17" fmla="*/ 0 60000 65536"/>
                  <a:gd name="T18" fmla="*/ 0 w 48"/>
                  <a:gd name="T19" fmla="*/ 0 h 49"/>
                  <a:gd name="T20" fmla="*/ 48 w 48"/>
                  <a:gd name="T21" fmla="*/ 49 h 49"/>
                </a:gdLst>
                <a:ahLst/>
                <a:cxnLst>
                  <a:cxn ang="T12">
                    <a:pos x="T0" y="T1"/>
                  </a:cxn>
                  <a:cxn ang="T13">
                    <a:pos x="T2" y="T3"/>
                  </a:cxn>
                  <a:cxn ang="T14">
                    <a:pos x="T4" y="T5"/>
                  </a:cxn>
                  <a:cxn ang="T15">
                    <a:pos x="T6" y="T7"/>
                  </a:cxn>
                  <a:cxn ang="T16">
                    <a:pos x="T8" y="T9"/>
                  </a:cxn>
                  <a:cxn ang="T17">
                    <a:pos x="T10" y="T11"/>
                  </a:cxn>
                </a:cxnLst>
                <a:rect l="T18" t="T19" r="T20" b="T21"/>
                <a:pathLst>
                  <a:path w="48" h="49">
                    <a:moveTo>
                      <a:pt x="0" y="15"/>
                    </a:moveTo>
                    <a:lnTo>
                      <a:pt x="0" y="0"/>
                    </a:lnTo>
                    <a:lnTo>
                      <a:pt x="48" y="6"/>
                    </a:lnTo>
                    <a:lnTo>
                      <a:pt x="48" y="49"/>
                    </a:lnTo>
                    <a:lnTo>
                      <a:pt x="0" y="43"/>
                    </a:lnTo>
                    <a:lnTo>
                      <a:pt x="0" y="15"/>
                    </a:lnTo>
                  </a:path>
                </a:pathLst>
              </a:custGeom>
              <a:solidFill>
                <a:srgbClr val="4D4A4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48" name="Freeform 25"/>
              <p:cNvSpPr>
                <a:spLocks/>
              </p:cNvSpPr>
              <p:nvPr/>
            </p:nvSpPr>
            <p:spPr bwMode="gray">
              <a:xfrm>
                <a:off x="1188" y="966"/>
                <a:ext cx="242" cy="609"/>
              </a:xfrm>
              <a:custGeom>
                <a:avLst/>
                <a:gdLst>
                  <a:gd name="T0" fmla="*/ 0 w 11"/>
                  <a:gd name="T1" fmla="*/ 0 h 29"/>
                  <a:gd name="T2" fmla="*/ 0 w 11"/>
                  <a:gd name="T3" fmla="*/ 3087 h 29"/>
                  <a:gd name="T4" fmla="*/ 0 w 11"/>
                  <a:gd name="T5" fmla="*/ 12348 h 29"/>
                  <a:gd name="T6" fmla="*/ 5324 w 11"/>
                  <a:gd name="T7" fmla="*/ 12789 h 29"/>
                  <a:gd name="T8" fmla="*/ 5324 w 11"/>
                  <a:gd name="T9" fmla="*/ 441 h 29"/>
                  <a:gd name="T10" fmla="*/ 0 w 11"/>
                  <a:gd name="T11" fmla="*/ 0 h 29"/>
                  <a:gd name="T12" fmla="*/ 0 60000 65536"/>
                  <a:gd name="T13" fmla="*/ 0 60000 65536"/>
                  <a:gd name="T14" fmla="*/ 0 60000 65536"/>
                  <a:gd name="T15" fmla="*/ 0 60000 65536"/>
                  <a:gd name="T16" fmla="*/ 0 60000 65536"/>
                  <a:gd name="T17" fmla="*/ 0 60000 65536"/>
                  <a:gd name="T18" fmla="*/ 0 w 11"/>
                  <a:gd name="T19" fmla="*/ 0 h 29"/>
                  <a:gd name="T20" fmla="*/ 11 w 11"/>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11" h="29">
                    <a:moveTo>
                      <a:pt x="0" y="0"/>
                    </a:moveTo>
                    <a:lnTo>
                      <a:pt x="0" y="7"/>
                    </a:lnTo>
                    <a:lnTo>
                      <a:pt x="0" y="28"/>
                    </a:lnTo>
                    <a:lnTo>
                      <a:pt x="11" y="29"/>
                    </a:lnTo>
                    <a:lnTo>
                      <a:pt x="11" y="1"/>
                    </a:lnTo>
                    <a:lnTo>
                      <a:pt x="0" y="0"/>
                    </a:lnTo>
                  </a:path>
                </a:pathLst>
              </a:custGeom>
              <a:solidFill>
                <a:srgbClr val="433F3D"/>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49" name="Freeform 26"/>
              <p:cNvSpPr>
                <a:spLocks/>
              </p:cNvSpPr>
              <p:nvPr/>
            </p:nvSpPr>
            <p:spPr bwMode="gray">
              <a:xfrm>
                <a:off x="110" y="840"/>
                <a:ext cx="1012" cy="1008"/>
              </a:xfrm>
              <a:custGeom>
                <a:avLst/>
                <a:gdLst>
                  <a:gd name="T0" fmla="*/ 0 w 46"/>
                  <a:gd name="T1" fmla="*/ 0 h 48"/>
                  <a:gd name="T2" fmla="*/ 1936 w 46"/>
                  <a:gd name="T3" fmla="*/ 441 h 48"/>
                  <a:gd name="T4" fmla="*/ 21296 w 46"/>
                  <a:gd name="T5" fmla="*/ 2646 h 48"/>
                  <a:gd name="T6" fmla="*/ 21780 w 46"/>
                  <a:gd name="T7" fmla="*/ 2646 h 48"/>
                  <a:gd name="T8" fmla="*/ 22264 w 46"/>
                  <a:gd name="T9" fmla="*/ 2646 h 48"/>
                  <a:gd name="T10" fmla="*/ 22264 w 46"/>
                  <a:gd name="T11" fmla="*/ 21168 h 48"/>
                  <a:gd name="T12" fmla="*/ 20812 w 46"/>
                  <a:gd name="T13" fmla="*/ 20727 h 48"/>
                  <a:gd name="T14" fmla="*/ 1452 w 46"/>
                  <a:gd name="T15" fmla="*/ 18522 h 48"/>
                  <a:gd name="T16" fmla="*/ 0 w 46"/>
                  <a:gd name="T17" fmla="*/ 18081 h 48"/>
                  <a:gd name="T18" fmla="*/ 0 w 46"/>
                  <a:gd name="T19" fmla="*/ 0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
                  <a:gd name="T31" fmla="*/ 0 h 48"/>
                  <a:gd name="T32" fmla="*/ 46 w 46"/>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 h="48">
                    <a:moveTo>
                      <a:pt x="0" y="0"/>
                    </a:moveTo>
                    <a:lnTo>
                      <a:pt x="4" y="1"/>
                    </a:lnTo>
                    <a:lnTo>
                      <a:pt x="44" y="6"/>
                    </a:lnTo>
                    <a:lnTo>
                      <a:pt x="45" y="6"/>
                    </a:lnTo>
                    <a:lnTo>
                      <a:pt x="46" y="6"/>
                    </a:lnTo>
                    <a:lnTo>
                      <a:pt x="46" y="48"/>
                    </a:lnTo>
                    <a:lnTo>
                      <a:pt x="43" y="47"/>
                    </a:lnTo>
                    <a:lnTo>
                      <a:pt x="3" y="42"/>
                    </a:lnTo>
                    <a:lnTo>
                      <a:pt x="0" y="41"/>
                    </a:lnTo>
                    <a:lnTo>
                      <a:pt x="0" y="0"/>
                    </a:lnTo>
                  </a:path>
                </a:pathLst>
              </a:custGeom>
              <a:solidFill>
                <a:srgbClr val="3733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50" name="Freeform 27"/>
              <p:cNvSpPr>
                <a:spLocks/>
              </p:cNvSpPr>
              <p:nvPr/>
            </p:nvSpPr>
            <p:spPr bwMode="gray">
              <a:xfrm>
                <a:off x="110" y="840"/>
                <a:ext cx="1012" cy="987"/>
              </a:xfrm>
              <a:custGeom>
                <a:avLst/>
                <a:gdLst>
                  <a:gd name="T0" fmla="*/ 0 w 46"/>
                  <a:gd name="T1" fmla="*/ 18081 h 47"/>
                  <a:gd name="T2" fmla="*/ 0 w 46"/>
                  <a:gd name="T3" fmla="*/ 441 h 47"/>
                  <a:gd name="T4" fmla="*/ 2420 w 46"/>
                  <a:gd name="T5" fmla="*/ 441 h 47"/>
                  <a:gd name="T6" fmla="*/ 21296 w 46"/>
                  <a:gd name="T7" fmla="*/ 2646 h 47"/>
                  <a:gd name="T8" fmla="*/ 22264 w 46"/>
                  <a:gd name="T9" fmla="*/ 2646 h 47"/>
                  <a:gd name="T10" fmla="*/ 22264 w 46"/>
                  <a:gd name="T11" fmla="*/ 20727 h 47"/>
                  <a:gd name="T12" fmla="*/ 20812 w 46"/>
                  <a:gd name="T13" fmla="*/ 20727 h 47"/>
                  <a:gd name="T14" fmla="*/ 1452 w 46"/>
                  <a:gd name="T15" fmla="*/ 18081 h 47"/>
                  <a:gd name="T16" fmla="*/ 0 w 46"/>
                  <a:gd name="T17" fmla="*/ 18081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47"/>
                  <a:gd name="T29" fmla="*/ 46 w 46"/>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47">
                    <a:moveTo>
                      <a:pt x="0" y="41"/>
                    </a:moveTo>
                    <a:cubicBezTo>
                      <a:pt x="0" y="40"/>
                      <a:pt x="0" y="2"/>
                      <a:pt x="0" y="1"/>
                    </a:cubicBezTo>
                    <a:cubicBezTo>
                      <a:pt x="0" y="0"/>
                      <a:pt x="5" y="1"/>
                      <a:pt x="5" y="1"/>
                    </a:cubicBezTo>
                    <a:cubicBezTo>
                      <a:pt x="5" y="1"/>
                      <a:pt x="43" y="6"/>
                      <a:pt x="44" y="6"/>
                    </a:cubicBezTo>
                    <a:cubicBezTo>
                      <a:pt x="44" y="6"/>
                      <a:pt x="46" y="6"/>
                      <a:pt x="46" y="6"/>
                    </a:cubicBezTo>
                    <a:cubicBezTo>
                      <a:pt x="46" y="7"/>
                      <a:pt x="46" y="47"/>
                      <a:pt x="46" y="47"/>
                    </a:cubicBezTo>
                    <a:cubicBezTo>
                      <a:pt x="46" y="47"/>
                      <a:pt x="43" y="47"/>
                      <a:pt x="43" y="47"/>
                    </a:cubicBezTo>
                    <a:cubicBezTo>
                      <a:pt x="43" y="47"/>
                      <a:pt x="3" y="41"/>
                      <a:pt x="3" y="41"/>
                    </a:cubicBezTo>
                    <a:cubicBezTo>
                      <a:pt x="3" y="41"/>
                      <a:pt x="0" y="41"/>
                      <a:pt x="0" y="41"/>
                    </a:cubicBezTo>
                  </a:path>
                </a:pathLst>
              </a:custGeom>
              <a:solidFill>
                <a:srgbClr val="3531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51" name="Freeform 28"/>
              <p:cNvSpPr>
                <a:spLocks/>
              </p:cNvSpPr>
              <p:nvPr/>
            </p:nvSpPr>
            <p:spPr bwMode="gray">
              <a:xfrm>
                <a:off x="110" y="840"/>
                <a:ext cx="1012" cy="987"/>
              </a:xfrm>
              <a:custGeom>
                <a:avLst/>
                <a:gdLst>
                  <a:gd name="T0" fmla="*/ 0 w 46"/>
                  <a:gd name="T1" fmla="*/ 17640 h 47"/>
                  <a:gd name="T2" fmla="*/ 484 w 46"/>
                  <a:gd name="T3" fmla="*/ 441 h 47"/>
                  <a:gd name="T4" fmla="*/ 2420 w 46"/>
                  <a:gd name="T5" fmla="*/ 441 h 47"/>
                  <a:gd name="T6" fmla="*/ 21296 w 46"/>
                  <a:gd name="T7" fmla="*/ 2646 h 47"/>
                  <a:gd name="T8" fmla="*/ 22264 w 46"/>
                  <a:gd name="T9" fmla="*/ 3087 h 47"/>
                  <a:gd name="T10" fmla="*/ 22264 w 46"/>
                  <a:gd name="T11" fmla="*/ 20727 h 47"/>
                  <a:gd name="T12" fmla="*/ 20812 w 46"/>
                  <a:gd name="T13" fmla="*/ 20727 h 47"/>
                  <a:gd name="T14" fmla="*/ 1452 w 46"/>
                  <a:gd name="T15" fmla="*/ 18081 h 47"/>
                  <a:gd name="T16" fmla="*/ 0 w 46"/>
                  <a:gd name="T17" fmla="*/ 1764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47"/>
                  <a:gd name="T29" fmla="*/ 46 w 46"/>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47">
                    <a:moveTo>
                      <a:pt x="0" y="40"/>
                    </a:moveTo>
                    <a:cubicBezTo>
                      <a:pt x="0" y="39"/>
                      <a:pt x="0" y="4"/>
                      <a:pt x="1" y="1"/>
                    </a:cubicBezTo>
                    <a:cubicBezTo>
                      <a:pt x="1" y="0"/>
                      <a:pt x="5" y="1"/>
                      <a:pt x="5" y="1"/>
                    </a:cubicBezTo>
                    <a:cubicBezTo>
                      <a:pt x="6" y="1"/>
                      <a:pt x="43" y="6"/>
                      <a:pt x="44" y="6"/>
                    </a:cubicBezTo>
                    <a:cubicBezTo>
                      <a:pt x="44" y="6"/>
                      <a:pt x="46" y="6"/>
                      <a:pt x="46" y="7"/>
                    </a:cubicBezTo>
                    <a:cubicBezTo>
                      <a:pt x="46" y="7"/>
                      <a:pt x="46" y="47"/>
                      <a:pt x="46" y="47"/>
                    </a:cubicBezTo>
                    <a:cubicBezTo>
                      <a:pt x="46" y="47"/>
                      <a:pt x="44" y="47"/>
                      <a:pt x="43" y="47"/>
                    </a:cubicBezTo>
                    <a:cubicBezTo>
                      <a:pt x="42" y="47"/>
                      <a:pt x="4" y="41"/>
                      <a:pt x="3" y="41"/>
                    </a:cubicBezTo>
                    <a:cubicBezTo>
                      <a:pt x="3" y="41"/>
                      <a:pt x="0" y="40"/>
                      <a:pt x="0" y="40"/>
                    </a:cubicBezTo>
                  </a:path>
                </a:pathLst>
              </a:custGeom>
              <a:solidFill>
                <a:srgbClr val="302C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52" name="Freeform 29"/>
              <p:cNvSpPr>
                <a:spLocks/>
              </p:cNvSpPr>
              <p:nvPr/>
            </p:nvSpPr>
            <p:spPr bwMode="gray">
              <a:xfrm>
                <a:off x="110" y="840"/>
                <a:ext cx="1012" cy="987"/>
              </a:xfrm>
              <a:custGeom>
                <a:avLst/>
                <a:gdLst>
                  <a:gd name="T0" fmla="*/ 484 w 46"/>
                  <a:gd name="T1" fmla="*/ 17199 h 47"/>
                  <a:gd name="T2" fmla="*/ 484 w 46"/>
                  <a:gd name="T3" fmla="*/ 882 h 47"/>
                  <a:gd name="T4" fmla="*/ 2420 w 46"/>
                  <a:gd name="T5" fmla="*/ 441 h 47"/>
                  <a:gd name="T6" fmla="*/ 21296 w 46"/>
                  <a:gd name="T7" fmla="*/ 2646 h 47"/>
                  <a:gd name="T8" fmla="*/ 22264 w 46"/>
                  <a:gd name="T9" fmla="*/ 3087 h 47"/>
                  <a:gd name="T10" fmla="*/ 22264 w 46"/>
                  <a:gd name="T11" fmla="*/ 20727 h 47"/>
                  <a:gd name="T12" fmla="*/ 20812 w 46"/>
                  <a:gd name="T13" fmla="*/ 20727 h 47"/>
                  <a:gd name="T14" fmla="*/ 1452 w 46"/>
                  <a:gd name="T15" fmla="*/ 18081 h 47"/>
                  <a:gd name="T16" fmla="*/ 484 w 46"/>
                  <a:gd name="T17" fmla="*/ 17199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47"/>
                  <a:gd name="T29" fmla="*/ 46 w 46"/>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47">
                    <a:moveTo>
                      <a:pt x="1" y="39"/>
                    </a:moveTo>
                    <a:cubicBezTo>
                      <a:pt x="0" y="39"/>
                      <a:pt x="0" y="6"/>
                      <a:pt x="1" y="2"/>
                    </a:cubicBezTo>
                    <a:cubicBezTo>
                      <a:pt x="1" y="0"/>
                      <a:pt x="5" y="1"/>
                      <a:pt x="5" y="1"/>
                    </a:cubicBezTo>
                    <a:cubicBezTo>
                      <a:pt x="6" y="1"/>
                      <a:pt x="43" y="6"/>
                      <a:pt x="44" y="6"/>
                    </a:cubicBezTo>
                    <a:cubicBezTo>
                      <a:pt x="44" y="6"/>
                      <a:pt x="46" y="7"/>
                      <a:pt x="46" y="7"/>
                    </a:cubicBezTo>
                    <a:cubicBezTo>
                      <a:pt x="46" y="8"/>
                      <a:pt x="46" y="46"/>
                      <a:pt x="46" y="47"/>
                    </a:cubicBezTo>
                    <a:cubicBezTo>
                      <a:pt x="46" y="47"/>
                      <a:pt x="44" y="47"/>
                      <a:pt x="43" y="47"/>
                    </a:cubicBezTo>
                    <a:cubicBezTo>
                      <a:pt x="42" y="47"/>
                      <a:pt x="4" y="41"/>
                      <a:pt x="3" y="41"/>
                    </a:cubicBezTo>
                    <a:cubicBezTo>
                      <a:pt x="3" y="41"/>
                      <a:pt x="1" y="40"/>
                      <a:pt x="1" y="39"/>
                    </a:cubicBezTo>
                  </a:path>
                </a:pathLst>
              </a:custGeom>
              <a:solidFill>
                <a:srgbClr val="2B27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53" name="Freeform 30"/>
              <p:cNvSpPr>
                <a:spLocks/>
              </p:cNvSpPr>
              <p:nvPr/>
            </p:nvSpPr>
            <p:spPr bwMode="gray">
              <a:xfrm>
                <a:off x="110" y="840"/>
                <a:ext cx="1012" cy="987"/>
              </a:xfrm>
              <a:custGeom>
                <a:avLst/>
                <a:gdLst>
                  <a:gd name="T0" fmla="*/ 484 w 46"/>
                  <a:gd name="T1" fmla="*/ 17199 h 47"/>
                  <a:gd name="T2" fmla="*/ 484 w 46"/>
                  <a:gd name="T3" fmla="*/ 882 h 47"/>
                  <a:gd name="T4" fmla="*/ 2420 w 46"/>
                  <a:gd name="T5" fmla="*/ 441 h 47"/>
                  <a:gd name="T6" fmla="*/ 21296 w 46"/>
                  <a:gd name="T7" fmla="*/ 2646 h 47"/>
                  <a:gd name="T8" fmla="*/ 22264 w 46"/>
                  <a:gd name="T9" fmla="*/ 3528 h 47"/>
                  <a:gd name="T10" fmla="*/ 22264 w 46"/>
                  <a:gd name="T11" fmla="*/ 20286 h 47"/>
                  <a:gd name="T12" fmla="*/ 20812 w 46"/>
                  <a:gd name="T13" fmla="*/ 20727 h 47"/>
                  <a:gd name="T14" fmla="*/ 1936 w 46"/>
                  <a:gd name="T15" fmla="*/ 18081 h 47"/>
                  <a:gd name="T16" fmla="*/ 484 w 46"/>
                  <a:gd name="T17" fmla="*/ 17199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47"/>
                  <a:gd name="T29" fmla="*/ 46 w 46"/>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47">
                    <a:moveTo>
                      <a:pt x="1" y="39"/>
                    </a:moveTo>
                    <a:cubicBezTo>
                      <a:pt x="1" y="38"/>
                      <a:pt x="0" y="8"/>
                      <a:pt x="1" y="2"/>
                    </a:cubicBezTo>
                    <a:cubicBezTo>
                      <a:pt x="1" y="0"/>
                      <a:pt x="5" y="1"/>
                      <a:pt x="5" y="1"/>
                    </a:cubicBezTo>
                    <a:cubicBezTo>
                      <a:pt x="7" y="1"/>
                      <a:pt x="43" y="6"/>
                      <a:pt x="44" y="6"/>
                    </a:cubicBezTo>
                    <a:cubicBezTo>
                      <a:pt x="44" y="6"/>
                      <a:pt x="46" y="7"/>
                      <a:pt x="46" y="8"/>
                    </a:cubicBezTo>
                    <a:cubicBezTo>
                      <a:pt x="46" y="9"/>
                      <a:pt x="46" y="45"/>
                      <a:pt x="46" y="46"/>
                    </a:cubicBezTo>
                    <a:cubicBezTo>
                      <a:pt x="46" y="47"/>
                      <a:pt x="44" y="47"/>
                      <a:pt x="43" y="47"/>
                    </a:cubicBezTo>
                    <a:cubicBezTo>
                      <a:pt x="42" y="47"/>
                      <a:pt x="4" y="41"/>
                      <a:pt x="4" y="41"/>
                    </a:cubicBezTo>
                    <a:cubicBezTo>
                      <a:pt x="3" y="41"/>
                      <a:pt x="1" y="40"/>
                      <a:pt x="1" y="39"/>
                    </a:cubicBezTo>
                  </a:path>
                </a:pathLst>
              </a:custGeom>
              <a:solidFill>
                <a:srgbClr val="2824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54" name="Freeform 31"/>
              <p:cNvSpPr>
                <a:spLocks/>
              </p:cNvSpPr>
              <p:nvPr/>
            </p:nvSpPr>
            <p:spPr bwMode="gray">
              <a:xfrm>
                <a:off x="110" y="840"/>
                <a:ext cx="1012" cy="987"/>
              </a:xfrm>
              <a:custGeom>
                <a:avLst/>
                <a:gdLst>
                  <a:gd name="T0" fmla="*/ 484 w 46"/>
                  <a:gd name="T1" fmla="*/ 16758 h 47"/>
                  <a:gd name="T2" fmla="*/ 484 w 46"/>
                  <a:gd name="T3" fmla="*/ 1323 h 47"/>
                  <a:gd name="T4" fmla="*/ 2904 w 46"/>
                  <a:gd name="T5" fmla="*/ 441 h 47"/>
                  <a:gd name="T6" fmla="*/ 21296 w 46"/>
                  <a:gd name="T7" fmla="*/ 2646 h 47"/>
                  <a:gd name="T8" fmla="*/ 22264 w 46"/>
                  <a:gd name="T9" fmla="*/ 3528 h 47"/>
                  <a:gd name="T10" fmla="*/ 22264 w 46"/>
                  <a:gd name="T11" fmla="*/ 20286 h 47"/>
                  <a:gd name="T12" fmla="*/ 20812 w 46"/>
                  <a:gd name="T13" fmla="*/ 20727 h 47"/>
                  <a:gd name="T14" fmla="*/ 1936 w 46"/>
                  <a:gd name="T15" fmla="*/ 18081 h 47"/>
                  <a:gd name="T16" fmla="*/ 484 w 46"/>
                  <a:gd name="T17" fmla="*/ 16758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47"/>
                  <a:gd name="T29" fmla="*/ 46 w 46"/>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47">
                    <a:moveTo>
                      <a:pt x="1" y="38"/>
                    </a:moveTo>
                    <a:cubicBezTo>
                      <a:pt x="1" y="37"/>
                      <a:pt x="0" y="10"/>
                      <a:pt x="1" y="3"/>
                    </a:cubicBezTo>
                    <a:cubicBezTo>
                      <a:pt x="2" y="0"/>
                      <a:pt x="6" y="1"/>
                      <a:pt x="6" y="1"/>
                    </a:cubicBezTo>
                    <a:cubicBezTo>
                      <a:pt x="8" y="2"/>
                      <a:pt x="43" y="6"/>
                      <a:pt x="44" y="6"/>
                    </a:cubicBezTo>
                    <a:cubicBezTo>
                      <a:pt x="44" y="6"/>
                      <a:pt x="46" y="7"/>
                      <a:pt x="46" y="8"/>
                    </a:cubicBezTo>
                    <a:cubicBezTo>
                      <a:pt x="46" y="9"/>
                      <a:pt x="46" y="45"/>
                      <a:pt x="46" y="46"/>
                    </a:cubicBezTo>
                    <a:cubicBezTo>
                      <a:pt x="46" y="47"/>
                      <a:pt x="44" y="47"/>
                      <a:pt x="43" y="47"/>
                    </a:cubicBezTo>
                    <a:cubicBezTo>
                      <a:pt x="41" y="47"/>
                      <a:pt x="5" y="41"/>
                      <a:pt x="4" y="41"/>
                    </a:cubicBezTo>
                    <a:cubicBezTo>
                      <a:pt x="3" y="41"/>
                      <a:pt x="1" y="39"/>
                      <a:pt x="1" y="38"/>
                    </a:cubicBezTo>
                  </a:path>
                </a:pathLst>
              </a:custGeom>
              <a:solidFill>
                <a:srgbClr val="2622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55" name="Freeform 32"/>
              <p:cNvSpPr>
                <a:spLocks/>
              </p:cNvSpPr>
              <p:nvPr/>
            </p:nvSpPr>
            <p:spPr bwMode="gray">
              <a:xfrm>
                <a:off x="110" y="840"/>
                <a:ext cx="1012" cy="987"/>
              </a:xfrm>
              <a:custGeom>
                <a:avLst/>
                <a:gdLst>
                  <a:gd name="T0" fmla="*/ 1936 w 46"/>
                  <a:gd name="T1" fmla="*/ 18081 h 47"/>
                  <a:gd name="T2" fmla="*/ 484 w 46"/>
                  <a:gd name="T3" fmla="*/ 16758 h 47"/>
                  <a:gd name="T4" fmla="*/ 968 w 46"/>
                  <a:gd name="T5" fmla="*/ 1323 h 47"/>
                  <a:gd name="T6" fmla="*/ 2904 w 46"/>
                  <a:gd name="T7" fmla="*/ 441 h 47"/>
                  <a:gd name="T8" fmla="*/ 21296 w 46"/>
                  <a:gd name="T9" fmla="*/ 2646 h 47"/>
                  <a:gd name="T10" fmla="*/ 22264 w 46"/>
                  <a:gd name="T11" fmla="*/ 3969 h 47"/>
                  <a:gd name="T12" fmla="*/ 22264 w 46"/>
                  <a:gd name="T13" fmla="*/ 19845 h 47"/>
                  <a:gd name="T14" fmla="*/ 20328 w 46"/>
                  <a:gd name="T15" fmla="*/ 20727 h 47"/>
                  <a:gd name="T16" fmla="*/ 1936 w 46"/>
                  <a:gd name="T17" fmla="*/ 18081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47"/>
                  <a:gd name="T29" fmla="*/ 46 w 46"/>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47">
                    <a:moveTo>
                      <a:pt x="4" y="41"/>
                    </a:moveTo>
                    <a:cubicBezTo>
                      <a:pt x="3" y="41"/>
                      <a:pt x="1" y="39"/>
                      <a:pt x="1" y="38"/>
                    </a:cubicBezTo>
                    <a:cubicBezTo>
                      <a:pt x="1" y="36"/>
                      <a:pt x="0" y="12"/>
                      <a:pt x="2" y="3"/>
                    </a:cubicBezTo>
                    <a:cubicBezTo>
                      <a:pt x="2" y="0"/>
                      <a:pt x="6" y="1"/>
                      <a:pt x="6" y="1"/>
                    </a:cubicBezTo>
                    <a:cubicBezTo>
                      <a:pt x="8" y="2"/>
                      <a:pt x="43" y="6"/>
                      <a:pt x="44" y="6"/>
                    </a:cubicBezTo>
                    <a:cubicBezTo>
                      <a:pt x="45" y="6"/>
                      <a:pt x="46" y="8"/>
                      <a:pt x="46" y="9"/>
                    </a:cubicBezTo>
                    <a:cubicBezTo>
                      <a:pt x="46" y="10"/>
                      <a:pt x="46" y="44"/>
                      <a:pt x="46" y="45"/>
                    </a:cubicBezTo>
                    <a:cubicBezTo>
                      <a:pt x="46" y="46"/>
                      <a:pt x="44" y="47"/>
                      <a:pt x="42" y="47"/>
                    </a:cubicBezTo>
                    <a:cubicBezTo>
                      <a:pt x="41" y="46"/>
                      <a:pt x="5" y="41"/>
                      <a:pt x="4" y="41"/>
                    </a:cubicBezTo>
                  </a:path>
                </a:pathLst>
              </a:custGeom>
              <a:solidFill>
                <a:srgbClr val="221D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56" name="Freeform 33"/>
              <p:cNvSpPr>
                <a:spLocks/>
              </p:cNvSpPr>
              <p:nvPr/>
            </p:nvSpPr>
            <p:spPr bwMode="gray">
              <a:xfrm>
                <a:off x="110" y="840"/>
                <a:ext cx="990" cy="987"/>
              </a:xfrm>
              <a:custGeom>
                <a:avLst/>
                <a:gdLst>
                  <a:gd name="T0" fmla="*/ 2904 w 45"/>
                  <a:gd name="T1" fmla="*/ 882 h 47"/>
                  <a:gd name="T2" fmla="*/ 21296 w 45"/>
                  <a:gd name="T3" fmla="*/ 2646 h 47"/>
                  <a:gd name="T4" fmla="*/ 21780 w 45"/>
                  <a:gd name="T5" fmla="*/ 4410 h 47"/>
                  <a:gd name="T6" fmla="*/ 21780 w 45"/>
                  <a:gd name="T7" fmla="*/ 19845 h 47"/>
                  <a:gd name="T8" fmla="*/ 20328 w 45"/>
                  <a:gd name="T9" fmla="*/ 20286 h 47"/>
                  <a:gd name="T10" fmla="*/ 1936 w 45"/>
                  <a:gd name="T11" fmla="*/ 18081 h 47"/>
                  <a:gd name="T12" fmla="*/ 484 w 45"/>
                  <a:gd name="T13" fmla="*/ 16317 h 47"/>
                  <a:gd name="T14" fmla="*/ 968 w 45"/>
                  <a:gd name="T15" fmla="*/ 1764 h 47"/>
                  <a:gd name="T16" fmla="*/ 2904 w 45"/>
                  <a:gd name="T17" fmla="*/ 882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
                  <a:gd name="T28" fmla="*/ 0 h 47"/>
                  <a:gd name="T29" fmla="*/ 45 w 45"/>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 h="47">
                    <a:moveTo>
                      <a:pt x="6" y="2"/>
                    </a:moveTo>
                    <a:cubicBezTo>
                      <a:pt x="9" y="2"/>
                      <a:pt x="42" y="6"/>
                      <a:pt x="44" y="6"/>
                    </a:cubicBezTo>
                    <a:cubicBezTo>
                      <a:pt x="45" y="7"/>
                      <a:pt x="45" y="8"/>
                      <a:pt x="45" y="10"/>
                    </a:cubicBezTo>
                    <a:cubicBezTo>
                      <a:pt x="45" y="11"/>
                      <a:pt x="45" y="44"/>
                      <a:pt x="45" y="45"/>
                    </a:cubicBezTo>
                    <a:cubicBezTo>
                      <a:pt x="45" y="46"/>
                      <a:pt x="44" y="47"/>
                      <a:pt x="42" y="46"/>
                    </a:cubicBezTo>
                    <a:cubicBezTo>
                      <a:pt x="40" y="46"/>
                      <a:pt x="6" y="41"/>
                      <a:pt x="4" y="41"/>
                    </a:cubicBezTo>
                    <a:cubicBezTo>
                      <a:pt x="3" y="41"/>
                      <a:pt x="2" y="38"/>
                      <a:pt x="1" y="37"/>
                    </a:cubicBezTo>
                    <a:cubicBezTo>
                      <a:pt x="1" y="35"/>
                      <a:pt x="0" y="16"/>
                      <a:pt x="2" y="4"/>
                    </a:cubicBezTo>
                    <a:cubicBezTo>
                      <a:pt x="3" y="0"/>
                      <a:pt x="6" y="2"/>
                      <a:pt x="6" y="2"/>
                    </a:cubicBezTo>
                  </a:path>
                </a:pathLst>
              </a:custGeom>
              <a:solidFill>
                <a:srgbClr val="97A1A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57" name="Freeform 34"/>
              <p:cNvSpPr>
                <a:spLocks/>
              </p:cNvSpPr>
              <p:nvPr/>
            </p:nvSpPr>
            <p:spPr bwMode="gray">
              <a:xfrm>
                <a:off x="110" y="861"/>
                <a:ext cx="1078" cy="546"/>
              </a:xfrm>
              <a:custGeom>
                <a:avLst/>
                <a:gdLst>
                  <a:gd name="T0" fmla="*/ 15488 w 49"/>
                  <a:gd name="T1" fmla="*/ 10143 h 26"/>
                  <a:gd name="T2" fmla="*/ 20328 w 49"/>
                  <a:gd name="T3" fmla="*/ 2205 h 26"/>
                  <a:gd name="T4" fmla="*/ 2904 w 49"/>
                  <a:gd name="T5" fmla="*/ 441 h 26"/>
                  <a:gd name="T6" fmla="*/ 4356 w 49"/>
                  <a:gd name="T7" fmla="*/ 8820 h 26"/>
                  <a:gd name="T8" fmla="*/ 15488 w 49"/>
                  <a:gd name="T9" fmla="*/ 10143 h 26"/>
                  <a:gd name="T10" fmla="*/ 0 60000 65536"/>
                  <a:gd name="T11" fmla="*/ 0 60000 65536"/>
                  <a:gd name="T12" fmla="*/ 0 60000 65536"/>
                  <a:gd name="T13" fmla="*/ 0 60000 65536"/>
                  <a:gd name="T14" fmla="*/ 0 60000 65536"/>
                  <a:gd name="T15" fmla="*/ 0 w 49"/>
                  <a:gd name="T16" fmla="*/ 0 h 26"/>
                  <a:gd name="T17" fmla="*/ 49 w 49"/>
                  <a:gd name="T18" fmla="*/ 26 h 26"/>
                </a:gdLst>
                <a:ahLst/>
                <a:cxnLst>
                  <a:cxn ang="T10">
                    <a:pos x="T0" y="T1"/>
                  </a:cxn>
                  <a:cxn ang="T11">
                    <a:pos x="T2" y="T3"/>
                  </a:cxn>
                  <a:cxn ang="T12">
                    <a:pos x="T4" y="T5"/>
                  </a:cxn>
                  <a:cxn ang="T13">
                    <a:pos x="T6" y="T7"/>
                  </a:cxn>
                  <a:cxn ang="T14">
                    <a:pos x="T8" y="T9"/>
                  </a:cxn>
                </a:cxnLst>
                <a:rect l="T15" t="T16" r="T17" b="T18"/>
                <a:pathLst>
                  <a:path w="49" h="26">
                    <a:moveTo>
                      <a:pt x="32" y="23"/>
                    </a:moveTo>
                    <a:cubicBezTo>
                      <a:pt x="40" y="20"/>
                      <a:pt x="49" y="7"/>
                      <a:pt x="42" y="5"/>
                    </a:cubicBezTo>
                    <a:cubicBezTo>
                      <a:pt x="37" y="5"/>
                      <a:pt x="9" y="1"/>
                      <a:pt x="6" y="1"/>
                    </a:cubicBezTo>
                    <a:cubicBezTo>
                      <a:pt x="0" y="0"/>
                      <a:pt x="3" y="15"/>
                      <a:pt x="9" y="20"/>
                    </a:cubicBezTo>
                    <a:cubicBezTo>
                      <a:pt x="16" y="26"/>
                      <a:pt x="27" y="26"/>
                      <a:pt x="32" y="23"/>
                    </a:cubicBezTo>
                  </a:path>
                </a:pathLst>
              </a:custGeom>
              <a:solidFill>
                <a:srgbClr val="97A1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58" name="Freeform 35"/>
              <p:cNvSpPr>
                <a:spLocks/>
              </p:cNvSpPr>
              <p:nvPr/>
            </p:nvSpPr>
            <p:spPr bwMode="gray">
              <a:xfrm>
                <a:off x="132" y="861"/>
                <a:ext cx="1034" cy="504"/>
              </a:xfrm>
              <a:custGeom>
                <a:avLst/>
                <a:gdLst>
                  <a:gd name="T0" fmla="*/ 15004 w 47"/>
                  <a:gd name="T1" fmla="*/ 9702 h 24"/>
                  <a:gd name="T2" fmla="*/ 4356 w 47"/>
                  <a:gd name="T3" fmla="*/ 8379 h 24"/>
                  <a:gd name="T4" fmla="*/ 2904 w 47"/>
                  <a:gd name="T5" fmla="*/ 441 h 24"/>
                  <a:gd name="T6" fmla="*/ 19360 w 47"/>
                  <a:gd name="T7" fmla="*/ 2205 h 24"/>
                  <a:gd name="T8" fmla="*/ 15004 w 47"/>
                  <a:gd name="T9" fmla="*/ 9702 h 24"/>
                  <a:gd name="T10" fmla="*/ 0 60000 65536"/>
                  <a:gd name="T11" fmla="*/ 0 60000 65536"/>
                  <a:gd name="T12" fmla="*/ 0 60000 65536"/>
                  <a:gd name="T13" fmla="*/ 0 60000 65536"/>
                  <a:gd name="T14" fmla="*/ 0 60000 65536"/>
                  <a:gd name="T15" fmla="*/ 0 w 47"/>
                  <a:gd name="T16" fmla="*/ 0 h 24"/>
                  <a:gd name="T17" fmla="*/ 47 w 47"/>
                  <a:gd name="T18" fmla="*/ 24 h 24"/>
                </a:gdLst>
                <a:ahLst/>
                <a:cxnLst>
                  <a:cxn ang="T10">
                    <a:pos x="T0" y="T1"/>
                  </a:cxn>
                  <a:cxn ang="T11">
                    <a:pos x="T2" y="T3"/>
                  </a:cxn>
                  <a:cxn ang="T12">
                    <a:pos x="T4" y="T5"/>
                  </a:cxn>
                  <a:cxn ang="T13">
                    <a:pos x="T6" y="T7"/>
                  </a:cxn>
                  <a:cxn ang="T14">
                    <a:pos x="T8" y="T9"/>
                  </a:cxn>
                </a:cxnLst>
                <a:rect l="T15" t="T16" r="T17" b="T18"/>
                <a:pathLst>
                  <a:path w="47" h="24">
                    <a:moveTo>
                      <a:pt x="31" y="22"/>
                    </a:moveTo>
                    <a:cubicBezTo>
                      <a:pt x="25" y="24"/>
                      <a:pt x="15" y="24"/>
                      <a:pt x="9" y="19"/>
                    </a:cubicBezTo>
                    <a:cubicBezTo>
                      <a:pt x="3" y="14"/>
                      <a:pt x="0" y="0"/>
                      <a:pt x="6" y="1"/>
                    </a:cubicBezTo>
                    <a:cubicBezTo>
                      <a:pt x="9" y="1"/>
                      <a:pt x="35" y="4"/>
                      <a:pt x="40" y="5"/>
                    </a:cubicBezTo>
                    <a:cubicBezTo>
                      <a:pt x="47" y="7"/>
                      <a:pt x="38" y="19"/>
                      <a:pt x="31" y="22"/>
                    </a:cubicBezTo>
                  </a:path>
                </a:pathLst>
              </a:custGeom>
              <a:solidFill>
                <a:srgbClr val="99A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59" name="Freeform 36"/>
              <p:cNvSpPr>
                <a:spLocks/>
              </p:cNvSpPr>
              <p:nvPr/>
            </p:nvSpPr>
            <p:spPr bwMode="gray">
              <a:xfrm>
                <a:off x="154" y="861"/>
                <a:ext cx="990" cy="483"/>
              </a:xfrm>
              <a:custGeom>
                <a:avLst/>
                <a:gdLst>
                  <a:gd name="T0" fmla="*/ 14036 w 45"/>
                  <a:gd name="T1" fmla="*/ 9261 h 23"/>
                  <a:gd name="T2" fmla="*/ 4356 w 45"/>
                  <a:gd name="T3" fmla="*/ 7938 h 23"/>
                  <a:gd name="T4" fmla="*/ 2904 w 45"/>
                  <a:gd name="T5" fmla="*/ 441 h 23"/>
                  <a:gd name="T6" fmla="*/ 18392 w 45"/>
                  <a:gd name="T7" fmla="*/ 2205 h 23"/>
                  <a:gd name="T8" fmla="*/ 14036 w 45"/>
                  <a:gd name="T9" fmla="*/ 9261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29" y="21"/>
                    </a:moveTo>
                    <a:cubicBezTo>
                      <a:pt x="24" y="23"/>
                      <a:pt x="14" y="23"/>
                      <a:pt x="9" y="18"/>
                    </a:cubicBezTo>
                    <a:cubicBezTo>
                      <a:pt x="3" y="13"/>
                      <a:pt x="0" y="0"/>
                      <a:pt x="6" y="1"/>
                    </a:cubicBezTo>
                    <a:cubicBezTo>
                      <a:pt x="9" y="1"/>
                      <a:pt x="33" y="4"/>
                      <a:pt x="38" y="5"/>
                    </a:cubicBezTo>
                    <a:cubicBezTo>
                      <a:pt x="45" y="6"/>
                      <a:pt x="36" y="18"/>
                      <a:pt x="29" y="21"/>
                    </a:cubicBezTo>
                  </a:path>
                </a:pathLst>
              </a:custGeom>
              <a:solidFill>
                <a:srgbClr val="9BA5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60" name="Freeform 37"/>
              <p:cNvSpPr>
                <a:spLocks/>
              </p:cNvSpPr>
              <p:nvPr/>
            </p:nvSpPr>
            <p:spPr bwMode="gray">
              <a:xfrm>
                <a:off x="154" y="882"/>
                <a:ext cx="946" cy="420"/>
              </a:xfrm>
              <a:custGeom>
                <a:avLst/>
                <a:gdLst>
                  <a:gd name="T0" fmla="*/ 13552 w 43"/>
                  <a:gd name="T1" fmla="*/ 8379 h 20"/>
                  <a:gd name="T2" fmla="*/ 4840 w 43"/>
                  <a:gd name="T3" fmla="*/ 7056 h 20"/>
                  <a:gd name="T4" fmla="*/ 3388 w 43"/>
                  <a:gd name="T5" fmla="*/ 0 h 20"/>
                  <a:gd name="T6" fmla="*/ 17908 w 43"/>
                  <a:gd name="T7" fmla="*/ 1764 h 20"/>
                  <a:gd name="T8" fmla="*/ 13552 w 43"/>
                  <a:gd name="T9" fmla="*/ 8379 h 20"/>
                  <a:gd name="T10" fmla="*/ 0 60000 65536"/>
                  <a:gd name="T11" fmla="*/ 0 60000 65536"/>
                  <a:gd name="T12" fmla="*/ 0 60000 65536"/>
                  <a:gd name="T13" fmla="*/ 0 60000 65536"/>
                  <a:gd name="T14" fmla="*/ 0 60000 65536"/>
                  <a:gd name="T15" fmla="*/ 0 w 43"/>
                  <a:gd name="T16" fmla="*/ 0 h 20"/>
                  <a:gd name="T17" fmla="*/ 43 w 43"/>
                  <a:gd name="T18" fmla="*/ 20 h 20"/>
                </a:gdLst>
                <a:ahLst/>
                <a:cxnLst>
                  <a:cxn ang="T10">
                    <a:pos x="T0" y="T1"/>
                  </a:cxn>
                  <a:cxn ang="T11">
                    <a:pos x="T2" y="T3"/>
                  </a:cxn>
                  <a:cxn ang="T12">
                    <a:pos x="T4" y="T5"/>
                  </a:cxn>
                  <a:cxn ang="T13">
                    <a:pos x="T6" y="T7"/>
                  </a:cxn>
                  <a:cxn ang="T14">
                    <a:pos x="T8" y="T9"/>
                  </a:cxn>
                </a:cxnLst>
                <a:rect l="T15" t="T16" r="T17" b="T18"/>
                <a:pathLst>
                  <a:path w="43" h="20">
                    <a:moveTo>
                      <a:pt x="28" y="19"/>
                    </a:moveTo>
                    <a:cubicBezTo>
                      <a:pt x="24" y="20"/>
                      <a:pt x="15" y="20"/>
                      <a:pt x="10" y="16"/>
                    </a:cubicBezTo>
                    <a:cubicBezTo>
                      <a:pt x="4" y="12"/>
                      <a:pt x="0" y="0"/>
                      <a:pt x="7" y="0"/>
                    </a:cubicBezTo>
                    <a:cubicBezTo>
                      <a:pt x="10" y="0"/>
                      <a:pt x="33" y="3"/>
                      <a:pt x="37" y="4"/>
                    </a:cubicBezTo>
                    <a:cubicBezTo>
                      <a:pt x="43" y="5"/>
                      <a:pt x="35" y="16"/>
                      <a:pt x="28" y="19"/>
                    </a:cubicBezTo>
                  </a:path>
                </a:pathLst>
              </a:custGeom>
              <a:solidFill>
                <a:srgbClr val="A0AA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61" name="Freeform 38"/>
              <p:cNvSpPr>
                <a:spLocks/>
              </p:cNvSpPr>
              <p:nvPr/>
            </p:nvSpPr>
            <p:spPr bwMode="gray">
              <a:xfrm>
                <a:off x="176" y="882"/>
                <a:ext cx="902" cy="399"/>
              </a:xfrm>
              <a:custGeom>
                <a:avLst/>
                <a:gdLst>
                  <a:gd name="T0" fmla="*/ 12584 w 41"/>
                  <a:gd name="T1" fmla="*/ 7938 h 19"/>
                  <a:gd name="T2" fmla="*/ 4356 w 41"/>
                  <a:gd name="T3" fmla="*/ 6615 h 19"/>
                  <a:gd name="T4" fmla="*/ 3388 w 41"/>
                  <a:gd name="T5" fmla="*/ 0 h 19"/>
                  <a:gd name="T6" fmla="*/ 17424 w 41"/>
                  <a:gd name="T7" fmla="*/ 1764 h 19"/>
                  <a:gd name="T8" fmla="*/ 12584 w 41"/>
                  <a:gd name="T9" fmla="*/ 7938 h 19"/>
                  <a:gd name="T10" fmla="*/ 0 60000 65536"/>
                  <a:gd name="T11" fmla="*/ 0 60000 65536"/>
                  <a:gd name="T12" fmla="*/ 0 60000 65536"/>
                  <a:gd name="T13" fmla="*/ 0 60000 65536"/>
                  <a:gd name="T14" fmla="*/ 0 60000 65536"/>
                  <a:gd name="T15" fmla="*/ 0 w 41"/>
                  <a:gd name="T16" fmla="*/ 0 h 19"/>
                  <a:gd name="T17" fmla="*/ 41 w 41"/>
                  <a:gd name="T18" fmla="*/ 19 h 19"/>
                </a:gdLst>
                <a:ahLst/>
                <a:cxnLst>
                  <a:cxn ang="T10">
                    <a:pos x="T0" y="T1"/>
                  </a:cxn>
                  <a:cxn ang="T11">
                    <a:pos x="T2" y="T3"/>
                  </a:cxn>
                  <a:cxn ang="T12">
                    <a:pos x="T4" y="T5"/>
                  </a:cxn>
                  <a:cxn ang="T13">
                    <a:pos x="T6" y="T7"/>
                  </a:cxn>
                  <a:cxn ang="T14">
                    <a:pos x="T8" y="T9"/>
                  </a:cxn>
                </a:cxnLst>
                <a:rect l="T15" t="T16" r="T17" b="T18"/>
                <a:pathLst>
                  <a:path w="41" h="19">
                    <a:moveTo>
                      <a:pt x="26" y="18"/>
                    </a:moveTo>
                    <a:cubicBezTo>
                      <a:pt x="22" y="19"/>
                      <a:pt x="14" y="19"/>
                      <a:pt x="9" y="15"/>
                    </a:cubicBezTo>
                    <a:cubicBezTo>
                      <a:pt x="4" y="11"/>
                      <a:pt x="0" y="0"/>
                      <a:pt x="7" y="0"/>
                    </a:cubicBezTo>
                    <a:cubicBezTo>
                      <a:pt x="10" y="1"/>
                      <a:pt x="31" y="3"/>
                      <a:pt x="36" y="4"/>
                    </a:cubicBezTo>
                    <a:cubicBezTo>
                      <a:pt x="41" y="5"/>
                      <a:pt x="34" y="15"/>
                      <a:pt x="26" y="18"/>
                    </a:cubicBezTo>
                  </a:path>
                </a:pathLst>
              </a:custGeom>
              <a:solidFill>
                <a:srgbClr val="A2AC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62" name="Freeform 39"/>
              <p:cNvSpPr>
                <a:spLocks/>
              </p:cNvSpPr>
              <p:nvPr/>
            </p:nvSpPr>
            <p:spPr bwMode="gray">
              <a:xfrm>
                <a:off x="198" y="882"/>
                <a:ext cx="858" cy="378"/>
              </a:xfrm>
              <a:custGeom>
                <a:avLst/>
                <a:gdLst>
                  <a:gd name="T0" fmla="*/ 11616 w 39"/>
                  <a:gd name="T1" fmla="*/ 7056 h 18"/>
                  <a:gd name="T2" fmla="*/ 4356 w 39"/>
                  <a:gd name="T3" fmla="*/ 6174 h 18"/>
                  <a:gd name="T4" fmla="*/ 3388 w 39"/>
                  <a:gd name="T5" fmla="*/ 0 h 18"/>
                  <a:gd name="T6" fmla="*/ 16456 w 39"/>
                  <a:gd name="T7" fmla="*/ 1764 h 18"/>
                  <a:gd name="T8" fmla="*/ 11616 w 39"/>
                  <a:gd name="T9" fmla="*/ 7056 h 18"/>
                  <a:gd name="T10" fmla="*/ 0 60000 65536"/>
                  <a:gd name="T11" fmla="*/ 0 60000 65536"/>
                  <a:gd name="T12" fmla="*/ 0 60000 65536"/>
                  <a:gd name="T13" fmla="*/ 0 60000 65536"/>
                  <a:gd name="T14" fmla="*/ 0 60000 65536"/>
                  <a:gd name="T15" fmla="*/ 0 w 39"/>
                  <a:gd name="T16" fmla="*/ 0 h 18"/>
                  <a:gd name="T17" fmla="*/ 39 w 39"/>
                  <a:gd name="T18" fmla="*/ 18 h 18"/>
                </a:gdLst>
                <a:ahLst/>
                <a:cxnLst>
                  <a:cxn ang="T10">
                    <a:pos x="T0" y="T1"/>
                  </a:cxn>
                  <a:cxn ang="T11">
                    <a:pos x="T2" y="T3"/>
                  </a:cxn>
                  <a:cxn ang="T12">
                    <a:pos x="T4" y="T5"/>
                  </a:cxn>
                  <a:cxn ang="T13">
                    <a:pos x="T6" y="T7"/>
                  </a:cxn>
                  <a:cxn ang="T14">
                    <a:pos x="T8" y="T9"/>
                  </a:cxn>
                </a:cxnLst>
                <a:rect l="T15" t="T16" r="T17" b="T18"/>
                <a:pathLst>
                  <a:path w="39" h="18">
                    <a:moveTo>
                      <a:pt x="24" y="16"/>
                    </a:moveTo>
                    <a:cubicBezTo>
                      <a:pt x="21" y="18"/>
                      <a:pt x="13" y="18"/>
                      <a:pt x="9" y="14"/>
                    </a:cubicBezTo>
                    <a:cubicBezTo>
                      <a:pt x="4" y="10"/>
                      <a:pt x="0" y="0"/>
                      <a:pt x="7" y="0"/>
                    </a:cubicBezTo>
                    <a:cubicBezTo>
                      <a:pt x="10" y="1"/>
                      <a:pt x="29" y="3"/>
                      <a:pt x="34" y="4"/>
                    </a:cubicBezTo>
                    <a:cubicBezTo>
                      <a:pt x="39" y="5"/>
                      <a:pt x="32" y="14"/>
                      <a:pt x="24" y="16"/>
                    </a:cubicBezTo>
                  </a:path>
                </a:pathLst>
              </a:custGeom>
              <a:solidFill>
                <a:srgbClr val="A4AF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63" name="Freeform 40"/>
              <p:cNvSpPr>
                <a:spLocks/>
              </p:cNvSpPr>
              <p:nvPr/>
            </p:nvSpPr>
            <p:spPr bwMode="gray">
              <a:xfrm>
                <a:off x="220" y="882"/>
                <a:ext cx="814" cy="336"/>
              </a:xfrm>
              <a:custGeom>
                <a:avLst/>
                <a:gdLst>
                  <a:gd name="T0" fmla="*/ 11132 w 37"/>
                  <a:gd name="T1" fmla="*/ 6615 h 16"/>
                  <a:gd name="T2" fmla="*/ 4356 w 37"/>
                  <a:gd name="T3" fmla="*/ 5733 h 16"/>
                  <a:gd name="T4" fmla="*/ 2904 w 37"/>
                  <a:gd name="T5" fmla="*/ 0 h 16"/>
                  <a:gd name="T6" fmla="*/ 15488 w 37"/>
                  <a:gd name="T7" fmla="*/ 1764 h 16"/>
                  <a:gd name="T8" fmla="*/ 11132 w 37"/>
                  <a:gd name="T9" fmla="*/ 6615 h 16"/>
                  <a:gd name="T10" fmla="*/ 0 60000 65536"/>
                  <a:gd name="T11" fmla="*/ 0 60000 65536"/>
                  <a:gd name="T12" fmla="*/ 0 60000 65536"/>
                  <a:gd name="T13" fmla="*/ 0 60000 65536"/>
                  <a:gd name="T14" fmla="*/ 0 60000 65536"/>
                  <a:gd name="T15" fmla="*/ 0 w 37"/>
                  <a:gd name="T16" fmla="*/ 0 h 16"/>
                  <a:gd name="T17" fmla="*/ 37 w 37"/>
                  <a:gd name="T18" fmla="*/ 16 h 16"/>
                </a:gdLst>
                <a:ahLst/>
                <a:cxnLst>
                  <a:cxn ang="T10">
                    <a:pos x="T0" y="T1"/>
                  </a:cxn>
                  <a:cxn ang="T11">
                    <a:pos x="T2" y="T3"/>
                  </a:cxn>
                  <a:cxn ang="T12">
                    <a:pos x="T4" y="T5"/>
                  </a:cxn>
                  <a:cxn ang="T13">
                    <a:pos x="T6" y="T7"/>
                  </a:cxn>
                  <a:cxn ang="T14">
                    <a:pos x="T8" y="T9"/>
                  </a:cxn>
                </a:cxnLst>
                <a:rect l="T15" t="T16" r="T17" b="T18"/>
                <a:pathLst>
                  <a:path w="37" h="16">
                    <a:moveTo>
                      <a:pt x="23" y="15"/>
                    </a:moveTo>
                    <a:cubicBezTo>
                      <a:pt x="20" y="16"/>
                      <a:pt x="13" y="16"/>
                      <a:pt x="9" y="13"/>
                    </a:cubicBezTo>
                    <a:cubicBezTo>
                      <a:pt x="4" y="10"/>
                      <a:pt x="0" y="0"/>
                      <a:pt x="6" y="0"/>
                    </a:cubicBezTo>
                    <a:cubicBezTo>
                      <a:pt x="10" y="1"/>
                      <a:pt x="28" y="3"/>
                      <a:pt x="32" y="4"/>
                    </a:cubicBezTo>
                    <a:cubicBezTo>
                      <a:pt x="37" y="5"/>
                      <a:pt x="30" y="13"/>
                      <a:pt x="23" y="15"/>
                    </a:cubicBezTo>
                  </a:path>
                </a:pathLst>
              </a:custGeom>
              <a:solidFill>
                <a:srgbClr val="A8B3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64" name="Freeform 41"/>
              <p:cNvSpPr>
                <a:spLocks/>
              </p:cNvSpPr>
              <p:nvPr/>
            </p:nvSpPr>
            <p:spPr bwMode="gray">
              <a:xfrm>
                <a:off x="242" y="882"/>
                <a:ext cx="770" cy="315"/>
              </a:xfrm>
              <a:custGeom>
                <a:avLst/>
                <a:gdLst>
                  <a:gd name="T0" fmla="*/ 10164 w 35"/>
                  <a:gd name="T1" fmla="*/ 6174 h 15"/>
                  <a:gd name="T2" fmla="*/ 3872 w 35"/>
                  <a:gd name="T3" fmla="*/ 5292 h 15"/>
                  <a:gd name="T4" fmla="*/ 2904 w 35"/>
                  <a:gd name="T5" fmla="*/ 441 h 15"/>
                  <a:gd name="T6" fmla="*/ 14520 w 35"/>
                  <a:gd name="T7" fmla="*/ 1764 h 15"/>
                  <a:gd name="T8" fmla="*/ 10164 w 35"/>
                  <a:gd name="T9" fmla="*/ 6174 h 15"/>
                  <a:gd name="T10" fmla="*/ 0 60000 65536"/>
                  <a:gd name="T11" fmla="*/ 0 60000 65536"/>
                  <a:gd name="T12" fmla="*/ 0 60000 65536"/>
                  <a:gd name="T13" fmla="*/ 0 60000 65536"/>
                  <a:gd name="T14" fmla="*/ 0 60000 65536"/>
                  <a:gd name="T15" fmla="*/ 0 w 35"/>
                  <a:gd name="T16" fmla="*/ 0 h 15"/>
                  <a:gd name="T17" fmla="*/ 35 w 35"/>
                  <a:gd name="T18" fmla="*/ 15 h 15"/>
                </a:gdLst>
                <a:ahLst/>
                <a:cxnLst>
                  <a:cxn ang="T10">
                    <a:pos x="T0" y="T1"/>
                  </a:cxn>
                  <a:cxn ang="T11">
                    <a:pos x="T2" y="T3"/>
                  </a:cxn>
                  <a:cxn ang="T12">
                    <a:pos x="T4" y="T5"/>
                  </a:cxn>
                  <a:cxn ang="T13">
                    <a:pos x="T6" y="T7"/>
                  </a:cxn>
                  <a:cxn ang="T14">
                    <a:pos x="T8" y="T9"/>
                  </a:cxn>
                </a:cxnLst>
                <a:rect l="T15" t="T16" r="T17" b="T18"/>
                <a:pathLst>
                  <a:path w="35" h="15">
                    <a:moveTo>
                      <a:pt x="21" y="14"/>
                    </a:moveTo>
                    <a:cubicBezTo>
                      <a:pt x="18" y="15"/>
                      <a:pt x="12" y="15"/>
                      <a:pt x="8" y="12"/>
                    </a:cubicBezTo>
                    <a:cubicBezTo>
                      <a:pt x="4" y="9"/>
                      <a:pt x="0" y="0"/>
                      <a:pt x="6" y="1"/>
                    </a:cubicBezTo>
                    <a:cubicBezTo>
                      <a:pt x="10" y="1"/>
                      <a:pt x="26" y="3"/>
                      <a:pt x="30" y="4"/>
                    </a:cubicBezTo>
                    <a:cubicBezTo>
                      <a:pt x="35" y="5"/>
                      <a:pt x="28" y="12"/>
                      <a:pt x="21" y="14"/>
                    </a:cubicBezTo>
                  </a:path>
                </a:pathLst>
              </a:custGeom>
              <a:solidFill>
                <a:srgbClr val="A9B5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65" name="Freeform 42"/>
              <p:cNvSpPr>
                <a:spLocks/>
              </p:cNvSpPr>
              <p:nvPr/>
            </p:nvSpPr>
            <p:spPr bwMode="gray">
              <a:xfrm>
                <a:off x="264" y="882"/>
                <a:ext cx="726" cy="294"/>
              </a:xfrm>
              <a:custGeom>
                <a:avLst/>
                <a:gdLst>
                  <a:gd name="T0" fmla="*/ 9196 w 33"/>
                  <a:gd name="T1" fmla="*/ 5733 h 14"/>
                  <a:gd name="T2" fmla="*/ 13552 w 33"/>
                  <a:gd name="T3" fmla="*/ 1323 h 14"/>
                  <a:gd name="T4" fmla="*/ 2904 w 33"/>
                  <a:gd name="T5" fmla="*/ 441 h 14"/>
                  <a:gd name="T6" fmla="*/ 3872 w 33"/>
                  <a:gd name="T7" fmla="*/ 4851 h 14"/>
                  <a:gd name="T8" fmla="*/ 9196 w 33"/>
                  <a:gd name="T9" fmla="*/ 5733 h 14"/>
                  <a:gd name="T10" fmla="*/ 0 60000 65536"/>
                  <a:gd name="T11" fmla="*/ 0 60000 65536"/>
                  <a:gd name="T12" fmla="*/ 0 60000 65536"/>
                  <a:gd name="T13" fmla="*/ 0 60000 65536"/>
                  <a:gd name="T14" fmla="*/ 0 60000 65536"/>
                  <a:gd name="T15" fmla="*/ 0 w 33"/>
                  <a:gd name="T16" fmla="*/ 0 h 14"/>
                  <a:gd name="T17" fmla="*/ 33 w 33"/>
                  <a:gd name="T18" fmla="*/ 14 h 14"/>
                </a:gdLst>
                <a:ahLst/>
                <a:cxnLst>
                  <a:cxn ang="T10">
                    <a:pos x="T0" y="T1"/>
                  </a:cxn>
                  <a:cxn ang="T11">
                    <a:pos x="T2" y="T3"/>
                  </a:cxn>
                  <a:cxn ang="T12">
                    <a:pos x="T4" y="T5"/>
                  </a:cxn>
                  <a:cxn ang="T13">
                    <a:pos x="T6" y="T7"/>
                  </a:cxn>
                  <a:cxn ang="T14">
                    <a:pos x="T8" y="T9"/>
                  </a:cxn>
                </a:cxnLst>
                <a:rect l="T15" t="T16" r="T17" b="T18"/>
                <a:pathLst>
                  <a:path w="33" h="14">
                    <a:moveTo>
                      <a:pt x="19" y="13"/>
                    </a:moveTo>
                    <a:cubicBezTo>
                      <a:pt x="26" y="11"/>
                      <a:pt x="33" y="4"/>
                      <a:pt x="28" y="3"/>
                    </a:cubicBezTo>
                    <a:cubicBezTo>
                      <a:pt x="24" y="3"/>
                      <a:pt x="10" y="1"/>
                      <a:pt x="6" y="1"/>
                    </a:cubicBezTo>
                    <a:cubicBezTo>
                      <a:pt x="0" y="0"/>
                      <a:pt x="4" y="8"/>
                      <a:pt x="8" y="11"/>
                    </a:cubicBezTo>
                    <a:cubicBezTo>
                      <a:pt x="12" y="14"/>
                      <a:pt x="17" y="13"/>
                      <a:pt x="19" y="13"/>
                    </a:cubicBezTo>
                  </a:path>
                </a:pathLst>
              </a:custGeom>
              <a:solidFill>
                <a:srgbClr val="ABB7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66" name="Freeform 43"/>
              <p:cNvSpPr>
                <a:spLocks/>
              </p:cNvSpPr>
              <p:nvPr/>
            </p:nvSpPr>
            <p:spPr bwMode="gray">
              <a:xfrm>
                <a:off x="1188" y="1575"/>
                <a:ext cx="242" cy="315"/>
              </a:xfrm>
              <a:custGeom>
                <a:avLst/>
                <a:gdLst>
                  <a:gd name="T0" fmla="*/ 0 w 11"/>
                  <a:gd name="T1" fmla="*/ 0 h 15"/>
                  <a:gd name="T2" fmla="*/ 0 w 11"/>
                  <a:gd name="T3" fmla="*/ 5733 h 15"/>
                  <a:gd name="T4" fmla="*/ 5324 w 11"/>
                  <a:gd name="T5" fmla="*/ 6615 h 15"/>
                  <a:gd name="T6" fmla="*/ 5324 w 11"/>
                  <a:gd name="T7" fmla="*/ 882 h 15"/>
                  <a:gd name="T8" fmla="*/ 0 w 11"/>
                  <a:gd name="T9" fmla="*/ 0 h 15"/>
                  <a:gd name="T10" fmla="*/ 0 60000 65536"/>
                  <a:gd name="T11" fmla="*/ 0 60000 65536"/>
                  <a:gd name="T12" fmla="*/ 0 60000 65536"/>
                  <a:gd name="T13" fmla="*/ 0 60000 65536"/>
                  <a:gd name="T14" fmla="*/ 0 60000 65536"/>
                  <a:gd name="T15" fmla="*/ 0 w 11"/>
                  <a:gd name="T16" fmla="*/ 0 h 15"/>
                  <a:gd name="T17" fmla="*/ 11 w 11"/>
                  <a:gd name="T18" fmla="*/ 15 h 15"/>
                </a:gdLst>
                <a:ahLst/>
                <a:cxnLst>
                  <a:cxn ang="T10">
                    <a:pos x="T0" y="T1"/>
                  </a:cxn>
                  <a:cxn ang="T11">
                    <a:pos x="T2" y="T3"/>
                  </a:cxn>
                  <a:cxn ang="T12">
                    <a:pos x="T4" y="T5"/>
                  </a:cxn>
                  <a:cxn ang="T13">
                    <a:pos x="T6" y="T7"/>
                  </a:cxn>
                  <a:cxn ang="T14">
                    <a:pos x="T8" y="T9"/>
                  </a:cxn>
                </a:cxnLst>
                <a:rect l="T15" t="T16" r="T17" b="T18"/>
                <a:pathLst>
                  <a:path w="11" h="15">
                    <a:moveTo>
                      <a:pt x="0" y="0"/>
                    </a:moveTo>
                    <a:lnTo>
                      <a:pt x="0" y="13"/>
                    </a:lnTo>
                    <a:lnTo>
                      <a:pt x="11" y="15"/>
                    </a:lnTo>
                    <a:lnTo>
                      <a:pt x="11" y="2"/>
                    </a:lnTo>
                    <a:lnTo>
                      <a:pt x="0" y="0"/>
                    </a:lnTo>
                  </a:path>
                </a:pathLst>
              </a:custGeom>
              <a:solidFill>
                <a:srgbClr val="433F3D"/>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67" name="Freeform 44"/>
              <p:cNvSpPr>
                <a:spLocks/>
              </p:cNvSpPr>
              <p:nvPr/>
            </p:nvSpPr>
            <p:spPr bwMode="gray">
              <a:xfrm>
                <a:off x="1826" y="819"/>
                <a:ext cx="22" cy="42"/>
              </a:xfrm>
              <a:custGeom>
                <a:avLst/>
                <a:gdLst>
                  <a:gd name="T0" fmla="*/ 0 w 22"/>
                  <a:gd name="T1" fmla="*/ 42 h 42"/>
                  <a:gd name="T2" fmla="*/ 22 w 22"/>
                  <a:gd name="T3" fmla="*/ 42 h 42"/>
                  <a:gd name="T4" fmla="*/ 22 w 22"/>
                  <a:gd name="T5" fmla="*/ 42 h 42"/>
                  <a:gd name="T6" fmla="*/ 22 w 22"/>
                  <a:gd name="T7" fmla="*/ 21 h 42"/>
                  <a:gd name="T8" fmla="*/ 22 w 22"/>
                  <a:gd name="T9" fmla="*/ 21 h 42"/>
                  <a:gd name="T10" fmla="*/ 22 w 22"/>
                  <a:gd name="T11" fmla="*/ 21 h 42"/>
                  <a:gd name="T12" fmla="*/ 22 w 22"/>
                  <a:gd name="T13" fmla="*/ 21 h 42"/>
                  <a:gd name="T14" fmla="*/ 0 w 22"/>
                  <a:gd name="T15" fmla="*/ 0 h 42"/>
                  <a:gd name="T16" fmla="*/ 0 w 22"/>
                  <a:gd name="T17" fmla="*/ 0 h 42"/>
                  <a:gd name="T18" fmla="*/ 0 w 22"/>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0" y="42"/>
                    </a:moveTo>
                    <a:lnTo>
                      <a:pt x="22" y="42"/>
                    </a:lnTo>
                    <a:lnTo>
                      <a:pt x="22" y="21"/>
                    </a:lnTo>
                    <a:lnTo>
                      <a:pt x="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68" name="Freeform 45"/>
              <p:cNvSpPr>
                <a:spLocks/>
              </p:cNvSpPr>
              <p:nvPr/>
            </p:nvSpPr>
            <p:spPr bwMode="gray">
              <a:xfrm>
                <a:off x="1452" y="819"/>
                <a:ext cx="374" cy="147"/>
              </a:xfrm>
              <a:custGeom>
                <a:avLst/>
                <a:gdLst>
                  <a:gd name="T0" fmla="*/ 0 w 374"/>
                  <a:gd name="T1" fmla="*/ 147 h 147"/>
                  <a:gd name="T2" fmla="*/ 22 w 374"/>
                  <a:gd name="T3" fmla="*/ 147 h 147"/>
                  <a:gd name="T4" fmla="*/ 374 w 374"/>
                  <a:gd name="T5" fmla="*/ 42 h 147"/>
                  <a:gd name="T6" fmla="*/ 374 w 374"/>
                  <a:gd name="T7" fmla="*/ 0 h 147"/>
                  <a:gd name="T8" fmla="*/ 0 w 374"/>
                  <a:gd name="T9" fmla="*/ 105 h 147"/>
                  <a:gd name="T10" fmla="*/ 0 w 374"/>
                  <a:gd name="T11" fmla="*/ 147 h 147"/>
                  <a:gd name="T12" fmla="*/ 0 60000 65536"/>
                  <a:gd name="T13" fmla="*/ 0 60000 65536"/>
                  <a:gd name="T14" fmla="*/ 0 60000 65536"/>
                  <a:gd name="T15" fmla="*/ 0 60000 65536"/>
                  <a:gd name="T16" fmla="*/ 0 60000 65536"/>
                  <a:gd name="T17" fmla="*/ 0 60000 65536"/>
                  <a:gd name="T18" fmla="*/ 0 w 374"/>
                  <a:gd name="T19" fmla="*/ 0 h 147"/>
                  <a:gd name="T20" fmla="*/ 374 w 374"/>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374" h="147">
                    <a:moveTo>
                      <a:pt x="0" y="147"/>
                    </a:moveTo>
                    <a:lnTo>
                      <a:pt x="22" y="147"/>
                    </a:lnTo>
                    <a:lnTo>
                      <a:pt x="374" y="42"/>
                    </a:lnTo>
                    <a:lnTo>
                      <a:pt x="374" y="0"/>
                    </a:lnTo>
                    <a:lnTo>
                      <a:pt x="0" y="105"/>
                    </a:lnTo>
                    <a:lnTo>
                      <a:pt x="0" y="1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69" name="Freeform 46"/>
              <p:cNvSpPr>
                <a:spLocks/>
              </p:cNvSpPr>
              <p:nvPr/>
            </p:nvSpPr>
            <p:spPr bwMode="gray">
              <a:xfrm>
                <a:off x="66" y="756"/>
                <a:ext cx="1386" cy="210"/>
              </a:xfrm>
              <a:custGeom>
                <a:avLst/>
                <a:gdLst>
                  <a:gd name="T0" fmla="*/ 0 w 1386"/>
                  <a:gd name="T1" fmla="*/ 42 h 210"/>
                  <a:gd name="T2" fmla="*/ 1386 w 1386"/>
                  <a:gd name="T3" fmla="*/ 210 h 210"/>
                  <a:gd name="T4" fmla="*/ 1386 w 1386"/>
                  <a:gd name="T5" fmla="*/ 168 h 210"/>
                  <a:gd name="T6" fmla="*/ 22 w 1386"/>
                  <a:gd name="T7" fmla="*/ 0 h 210"/>
                  <a:gd name="T8" fmla="*/ 0 w 1386"/>
                  <a:gd name="T9" fmla="*/ 42 h 210"/>
                  <a:gd name="T10" fmla="*/ 0 60000 65536"/>
                  <a:gd name="T11" fmla="*/ 0 60000 65536"/>
                  <a:gd name="T12" fmla="*/ 0 60000 65536"/>
                  <a:gd name="T13" fmla="*/ 0 60000 65536"/>
                  <a:gd name="T14" fmla="*/ 0 60000 65536"/>
                  <a:gd name="T15" fmla="*/ 0 w 1386"/>
                  <a:gd name="T16" fmla="*/ 0 h 210"/>
                  <a:gd name="T17" fmla="*/ 1386 w 1386"/>
                  <a:gd name="T18" fmla="*/ 210 h 210"/>
                </a:gdLst>
                <a:ahLst/>
                <a:cxnLst>
                  <a:cxn ang="T10">
                    <a:pos x="T0" y="T1"/>
                  </a:cxn>
                  <a:cxn ang="T11">
                    <a:pos x="T2" y="T3"/>
                  </a:cxn>
                  <a:cxn ang="T12">
                    <a:pos x="T4" y="T5"/>
                  </a:cxn>
                  <a:cxn ang="T13">
                    <a:pos x="T6" y="T7"/>
                  </a:cxn>
                  <a:cxn ang="T14">
                    <a:pos x="T8" y="T9"/>
                  </a:cxn>
                </a:cxnLst>
                <a:rect l="T15" t="T16" r="T17" b="T18"/>
                <a:pathLst>
                  <a:path w="1386" h="210">
                    <a:moveTo>
                      <a:pt x="0" y="42"/>
                    </a:moveTo>
                    <a:lnTo>
                      <a:pt x="1386" y="210"/>
                    </a:lnTo>
                    <a:lnTo>
                      <a:pt x="1386" y="168"/>
                    </a:lnTo>
                    <a:lnTo>
                      <a:pt x="22"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70" name="Freeform 47"/>
              <p:cNvSpPr>
                <a:spLocks/>
              </p:cNvSpPr>
              <p:nvPr/>
            </p:nvSpPr>
            <p:spPr bwMode="gray">
              <a:xfrm>
                <a:off x="44" y="756"/>
                <a:ext cx="44" cy="42"/>
              </a:xfrm>
              <a:custGeom>
                <a:avLst/>
                <a:gdLst>
                  <a:gd name="T0" fmla="*/ 44 w 44"/>
                  <a:gd name="T1" fmla="*/ 0 h 42"/>
                  <a:gd name="T2" fmla="*/ 22 w 44"/>
                  <a:gd name="T3" fmla="*/ 0 h 42"/>
                  <a:gd name="T4" fmla="*/ 22 w 44"/>
                  <a:gd name="T5" fmla="*/ 21 h 42"/>
                  <a:gd name="T6" fmla="*/ 0 w 44"/>
                  <a:gd name="T7" fmla="*/ 21 h 42"/>
                  <a:gd name="T8" fmla="*/ 0 w 44"/>
                  <a:gd name="T9" fmla="*/ 21 h 42"/>
                  <a:gd name="T10" fmla="*/ 0 w 44"/>
                  <a:gd name="T11" fmla="*/ 42 h 42"/>
                  <a:gd name="T12" fmla="*/ 22 w 44"/>
                  <a:gd name="T13" fmla="*/ 42 h 42"/>
                  <a:gd name="T14" fmla="*/ 22 w 44"/>
                  <a:gd name="T15" fmla="*/ 42 h 42"/>
                  <a:gd name="T16" fmla="*/ 22 w 44"/>
                  <a:gd name="T17" fmla="*/ 42 h 42"/>
                  <a:gd name="T18" fmla="*/ 44 w 44"/>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2"/>
                  <a:gd name="T32" fmla="*/ 44 w 44"/>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2">
                    <a:moveTo>
                      <a:pt x="44" y="0"/>
                    </a:moveTo>
                    <a:lnTo>
                      <a:pt x="22" y="0"/>
                    </a:lnTo>
                    <a:lnTo>
                      <a:pt x="22" y="21"/>
                    </a:lnTo>
                    <a:lnTo>
                      <a:pt x="0" y="21"/>
                    </a:lnTo>
                    <a:lnTo>
                      <a:pt x="0" y="42"/>
                    </a:lnTo>
                    <a:lnTo>
                      <a:pt x="22" y="42"/>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71" name="Freeform 48"/>
              <p:cNvSpPr>
                <a:spLocks/>
              </p:cNvSpPr>
              <p:nvPr/>
            </p:nvSpPr>
            <p:spPr bwMode="gray">
              <a:xfrm>
                <a:off x="1188" y="966"/>
                <a:ext cx="220" cy="609"/>
              </a:xfrm>
              <a:custGeom>
                <a:avLst/>
                <a:gdLst>
                  <a:gd name="T0" fmla="*/ 0 w 10"/>
                  <a:gd name="T1" fmla="*/ 0 h 29"/>
                  <a:gd name="T2" fmla="*/ 0 w 10"/>
                  <a:gd name="T3" fmla="*/ 1764 h 29"/>
                  <a:gd name="T4" fmla="*/ 0 w 10"/>
                  <a:gd name="T5" fmla="*/ 11907 h 29"/>
                  <a:gd name="T6" fmla="*/ 4840 w 10"/>
                  <a:gd name="T7" fmla="*/ 12789 h 29"/>
                  <a:gd name="T8" fmla="*/ 4840 w 10"/>
                  <a:gd name="T9" fmla="*/ 441 h 29"/>
                  <a:gd name="T10" fmla="*/ 0 w 10"/>
                  <a:gd name="T11" fmla="*/ 0 h 29"/>
                  <a:gd name="T12" fmla="*/ 0 60000 65536"/>
                  <a:gd name="T13" fmla="*/ 0 60000 65536"/>
                  <a:gd name="T14" fmla="*/ 0 60000 65536"/>
                  <a:gd name="T15" fmla="*/ 0 60000 65536"/>
                  <a:gd name="T16" fmla="*/ 0 60000 65536"/>
                  <a:gd name="T17" fmla="*/ 0 60000 65536"/>
                  <a:gd name="T18" fmla="*/ 0 w 10"/>
                  <a:gd name="T19" fmla="*/ 0 h 29"/>
                  <a:gd name="T20" fmla="*/ 10 w 10"/>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10" h="29">
                    <a:moveTo>
                      <a:pt x="0" y="0"/>
                    </a:moveTo>
                    <a:lnTo>
                      <a:pt x="0" y="4"/>
                    </a:lnTo>
                    <a:lnTo>
                      <a:pt x="0" y="27"/>
                    </a:lnTo>
                    <a:lnTo>
                      <a:pt x="10" y="29"/>
                    </a:lnTo>
                    <a:lnTo>
                      <a:pt x="10" y="1"/>
                    </a:lnTo>
                    <a:lnTo>
                      <a:pt x="0" y="0"/>
                    </a:lnTo>
                  </a:path>
                </a:pathLst>
              </a:custGeom>
              <a:solidFill>
                <a:srgbClr val="2B27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72" name="Freeform 49"/>
              <p:cNvSpPr>
                <a:spLocks/>
              </p:cNvSpPr>
              <p:nvPr/>
            </p:nvSpPr>
            <p:spPr bwMode="gray">
              <a:xfrm>
                <a:off x="1210" y="966"/>
                <a:ext cx="198" cy="588"/>
              </a:xfrm>
              <a:custGeom>
                <a:avLst/>
                <a:gdLst>
                  <a:gd name="T0" fmla="*/ 0 w 9"/>
                  <a:gd name="T1" fmla="*/ 0 h 28"/>
                  <a:gd name="T2" fmla="*/ 0 w 9"/>
                  <a:gd name="T3" fmla="*/ 1323 h 28"/>
                  <a:gd name="T4" fmla="*/ 0 w 9"/>
                  <a:gd name="T5" fmla="*/ 11907 h 28"/>
                  <a:gd name="T6" fmla="*/ 4356 w 9"/>
                  <a:gd name="T7" fmla="*/ 12348 h 28"/>
                  <a:gd name="T8" fmla="*/ 4356 w 9"/>
                  <a:gd name="T9" fmla="*/ 882 h 28"/>
                  <a:gd name="T10" fmla="*/ 0 w 9"/>
                  <a:gd name="T11" fmla="*/ 0 h 28"/>
                  <a:gd name="T12" fmla="*/ 0 60000 65536"/>
                  <a:gd name="T13" fmla="*/ 0 60000 65536"/>
                  <a:gd name="T14" fmla="*/ 0 60000 65536"/>
                  <a:gd name="T15" fmla="*/ 0 60000 65536"/>
                  <a:gd name="T16" fmla="*/ 0 60000 65536"/>
                  <a:gd name="T17" fmla="*/ 0 60000 65536"/>
                  <a:gd name="T18" fmla="*/ 0 w 9"/>
                  <a:gd name="T19" fmla="*/ 0 h 28"/>
                  <a:gd name="T20" fmla="*/ 9 w 9"/>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9" h="28">
                    <a:moveTo>
                      <a:pt x="0" y="0"/>
                    </a:moveTo>
                    <a:lnTo>
                      <a:pt x="0" y="3"/>
                    </a:lnTo>
                    <a:lnTo>
                      <a:pt x="0" y="27"/>
                    </a:lnTo>
                    <a:lnTo>
                      <a:pt x="9" y="28"/>
                    </a:lnTo>
                    <a:lnTo>
                      <a:pt x="9" y="2"/>
                    </a:lnTo>
                    <a:lnTo>
                      <a:pt x="0" y="0"/>
                    </a:lnTo>
                  </a:path>
                </a:pathLst>
              </a:custGeom>
              <a:solidFill>
                <a:srgbClr val="4D4A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73" name="Freeform 50"/>
              <p:cNvSpPr>
                <a:spLocks/>
              </p:cNvSpPr>
              <p:nvPr/>
            </p:nvSpPr>
            <p:spPr bwMode="gray">
              <a:xfrm>
                <a:off x="1232" y="1008"/>
                <a:ext cx="154" cy="105"/>
              </a:xfrm>
              <a:custGeom>
                <a:avLst/>
                <a:gdLst>
                  <a:gd name="T0" fmla="*/ 0 w 7"/>
                  <a:gd name="T1" fmla="*/ 0 h 5"/>
                  <a:gd name="T2" fmla="*/ 0 w 7"/>
                  <a:gd name="T3" fmla="*/ 882 h 5"/>
                  <a:gd name="T4" fmla="*/ 0 w 7"/>
                  <a:gd name="T5" fmla="*/ 1764 h 5"/>
                  <a:gd name="T6" fmla="*/ 3388 w 7"/>
                  <a:gd name="T7" fmla="*/ 2205 h 5"/>
                  <a:gd name="T8" fmla="*/ 3388 w 7"/>
                  <a:gd name="T9" fmla="*/ 0 h 5"/>
                  <a:gd name="T10" fmla="*/ 0 w 7"/>
                  <a:gd name="T11" fmla="*/ 0 h 5"/>
                  <a:gd name="T12" fmla="*/ 0 60000 65536"/>
                  <a:gd name="T13" fmla="*/ 0 60000 65536"/>
                  <a:gd name="T14" fmla="*/ 0 60000 65536"/>
                  <a:gd name="T15" fmla="*/ 0 60000 65536"/>
                  <a:gd name="T16" fmla="*/ 0 60000 65536"/>
                  <a:gd name="T17" fmla="*/ 0 60000 65536"/>
                  <a:gd name="T18" fmla="*/ 0 w 7"/>
                  <a:gd name="T19" fmla="*/ 0 h 5"/>
                  <a:gd name="T20" fmla="*/ 7 w 7"/>
                  <a:gd name="T21" fmla="*/ 5 h 5"/>
                </a:gdLst>
                <a:ahLst/>
                <a:cxnLst>
                  <a:cxn ang="T12">
                    <a:pos x="T0" y="T1"/>
                  </a:cxn>
                  <a:cxn ang="T13">
                    <a:pos x="T2" y="T3"/>
                  </a:cxn>
                  <a:cxn ang="T14">
                    <a:pos x="T4" y="T5"/>
                  </a:cxn>
                  <a:cxn ang="T15">
                    <a:pos x="T6" y="T7"/>
                  </a:cxn>
                  <a:cxn ang="T16">
                    <a:pos x="T8" y="T9"/>
                  </a:cxn>
                  <a:cxn ang="T17">
                    <a:pos x="T10" y="T11"/>
                  </a:cxn>
                </a:cxnLst>
                <a:rect l="T18" t="T19" r="T20" b="T21"/>
                <a:pathLst>
                  <a:path w="7" h="5">
                    <a:moveTo>
                      <a:pt x="0" y="0"/>
                    </a:moveTo>
                    <a:lnTo>
                      <a:pt x="0" y="2"/>
                    </a:lnTo>
                    <a:lnTo>
                      <a:pt x="0" y="4"/>
                    </a:lnTo>
                    <a:lnTo>
                      <a:pt x="7" y="5"/>
                    </a:lnTo>
                    <a:lnTo>
                      <a:pt x="7" y="0"/>
                    </a:lnTo>
                    <a:lnTo>
                      <a:pt x="0" y="0"/>
                    </a:lnTo>
                  </a:path>
                </a:pathLst>
              </a:custGeom>
              <a:solidFill>
                <a:srgbClr val="3733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74" name="Freeform 51"/>
              <p:cNvSpPr>
                <a:spLocks/>
              </p:cNvSpPr>
              <p:nvPr/>
            </p:nvSpPr>
            <p:spPr bwMode="gray">
              <a:xfrm>
                <a:off x="1232" y="1008"/>
                <a:ext cx="154" cy="105"/>
              </a:xfrm>
              <a:custGeom>
                <a:avLst/>
                <a:gdLst>
                  <a:gd name="T0" fmla="*/ 0 w 7"/>
                  <a:gd name="T1" fmla="*/ 0 h 5"/>
                  <a:gd name="T2" fmla="*/ 0 w 7"/>
                  <a:gd name="T3" fmla="*/ 882 h 5"/>
                  <a:gd name="T4" fmla="*/ 0 w 7"/>
                  <a:gd name="T5" fmla="*/ 1764 h 5"/>
                  <a:gd name="T6" fmla="*/ 3388 w 7"/>
                  <a:gd name="T7" fmla="*/ 2205 h 5"/>
                  <a:gd name="T8" fmla="*/ 3388 w 7"/>
                  <a:gd name="T9" fmla="*/ 0 h 5"/>
                  <a:gd name="T10" fmla="*/ 0 w 7"/>
                  <a:gd name="T11" fmla="*/ 0 h 5"/>
                  <a:gd name="T12" fmla="*/ 0 60000 65536"/>
                  <a:gd name="T13" fmla="*/ 0 60000 65536"/>
                  <a:gd name="T14" fmla="*/ 0 60000 65536"/>
                  <a:gd name="T15" fmla="*/ 0 60000 65536"/>
                  <a:gd name="T16" fmla="*/ 0 60000 65536"/>
                  <a:gd name="T17" fmla="*/ 0 60000 65536"/>
                  <a:gd name="T18" fmla="*/ 0 w 7"/>
                  <a:gd name="T19" fmla="*/ 0 h 5"/>
                  <a:gd name="T20" fmla="*/ 7 w 7"/>
                  <a:gd name="T21" fmla="*/ 5 h 5"/>
                </a:gdLst>
                <a:ahLst/>
                <a:cxnLst>
                  <a:cxn ang="T12">
                    <a:pos x="T0" y="T1"/>
                  </a:cxn>
                  <a:cxn ang="T13">
                    <a:pos x="T2" y="T3"/>
                  </a:cxn>
                  <a:cxn ang="T14">
                    <a:pos x="T4" y="T5"/>
                  </a:cxn>
                  <a:cxn ang="T15">
                    <a:pos x="T6" y="T7"/>
                  </a:cxn>
                  <a:cxn ang="T16">
                    <a:pos x="T8" y="T9"/>
                  </a:cxn>
                  <a:cxn ang="T17">
                    <a:pos x="T10" y="T11"/>
                  </a:cxn>
                </a:cxnLst>
                <a:rect l="T18" t="T19" r="T20" b="T21"/>
                <a:pathLst>
                  <a:path w="7" h="5">
                    <a:moveTo>
                      <a:pt x="0" y="0"/>
                    </a:moveTo>
                    <a:lnTo>
                      <a:pt x="0" y="2"/>
                    </a:lnTo>
                    <a:lnTo>
                      <a:pt x="0" y="4"/>
                    </a:lnTo>
                    <a:lnTo>
                      <a:pt x="7" y="5"/>
                    </a:lnTo>
                    <a:lnTo>
                      <a:pt x="7" y="0"/>
                    </a:lnTo>
                    <a:lnTo>
                      <a:pt x="0" y="0"/>
                    </a:lnTo>
                  </a:path>
                </a:pathLst>
              </a:custGeom>
              <a:solidFill>
                <a:srgbClr val="221D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75" name="Freeform 52"/>
              <p:cNvSpPr>
                <a:spLocks/>
              </p:cNvSpPr>
              <p:nvPr/>
            </p:nvSpPr>
            <p:spPr bwMode="gray">
              <a:xfrm>
                <a:off x="1210" y="1113"/>
                <a:ext cx="66" cy="63"/>
              </a:xfrm>
              <a:custGeom>
                <a:avLst/>
                <a:gdLst>
                  <a:gd name="T0" fmla="*/ 0 w 3"/>
                  <a:gd name="T1" fmla="*/ 0 h 3"/>
                  <a:gd name="T2" fmla="*/ 0 w 3"/>
                  <a:gd name="T3" fmla="*/ 882 h 3"/>
                  <a:gd name="T4" fmla="*/ 1452 w 3"/>
                  <a:gd name="T5" fmla="*/ 1323 h 3"/>
                  <a:gd name="T6" fmla="*/ 1452 w 3"/>
                  <a:gd name="T7" fmla="*/ 441 h 3"/>
                  <a:gd name="T8" fmla="*/ 1452 w 3"/>
                  <a:gd name="T9" fmla="*/ 0 h 3"/>
                  <a:gd name="T10" fmla="*/ 0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0"/>
                    </a:moveTo>
                    <a:lnTo>
                      <a:pt x="0" y="2"/>
                    </a:lnTo>
                    <a:lnTo>
                      <a:pt x="3" y="3"/>
                    </a:lnTo>
                    <a:lnTo>
                      <a:pt x="3" y="1"/>
                    </a:lnTo>
                    <a:lnTo>
                      <a:pt x="3" y="0"/>
                    </a:lnTo>
                    <a:lnTo>
                      <a:pt x="0" y="0"/>
                    </a:lnTo>
                  </a:path>
                </a:pathLst>
              </a:custGeom>
              <a:solidFill>
                <a:srgbClr val="D7ECC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76" name="Freeform 53"/>
              <p:cNvSpPr>
                <a:spLocks/>
              </p:cNvSpPr>
              <p:nvPr/>
            </p:nvSpPr>
            <p:spPr bwMode="gray">
              <a:xfrm>
                <a:off x="1276" y="1113"/>
                <a:ext cx="66" cy="63"/>
              </a:xfrm>
              <a:custGeom>
                <a:avLst/>
                <a:gdLst>
                  <a:gd name="T0" fmla="*/ 0 w 3"/>
                  <a:gd name="T1" fmla="*/ 0 h 3"/>
                  <a:gd name="T2" fmla="*/ 0 w 3"/>
                  <a:gd name="T3" fmla="*/ 882 h 3"/>
                  <a:gd name="T4" fmla="*/ 0 w 3"/>
                  <a:gd name="T5" fmla="*/ 1323 h 3"/>
                  <a:gd name="T6" fmla="*/ 1452 w 3"/>
                  <a:gd name="T7" fmla="*/ 1323 h 3"/>
                  <a:gd name="T8" fmla="*/ 1452 w 3"/>
                  <a:gd name="T9" fmla="*/ 0 h 3"/>
                  <a:gd name="T10" fmla="*/ 0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0"/>
                    </a:moveTo>
                    <a:lnTo>
                      <a:pt x="0" y="2"/>
                    </a:lnTo>
                    <a:lnTo>
                      <a:pt x="0" y="3"/>
                    </a:lnTo>
                    <a:lnTo>
                      <a:pt x="3" y="3"/>
                    </a:lnTo>
                    <a:lnTo>
                      <a:pt x="3" y="0"/>
                    </a:lnTo>
                    <a:lnTo>
                      <a:pt x="0" y="0"/>
                    </a:lnTo>
                  </a:path>
                </a:pathLst>
              </a:custGeom>
              <a:solidFill>
                <a:srgbClr val="D7ECC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77" name="Freeform 54"/>
              <p:cNvSpPr>
                <a:spLocks/>
              </p:cNvSpPr>
              <p:nvPr/>
            </p:nvSpPr>
            <p:spPr bwMode="gray">
              <a:xfrm>
                <a:off x="1342" y="1134"/>
                <a:ext cx="66" cy="42"/>
              </a:xfrm>
              <a:custGeom>
                <a:avLst/>
                <a:gdLst>
                  <a:gd name="T0" fmla="*/ 0 w 3"/>
                  <a:gd name="T1" fmla="*/ 0 h 2"/>
                  <a:gd name="T2" fmla="*/ 0 w 3"/>
                  <a:gd name="T3" fmla="*/ 441 h 2"/>
                  <a:gd name="T4" fmla="*/ 0 w 3"/>
                  <a:gd name="T5" fmla="*/ 882 h 2"/>
                  <a:gd name="T6" fmla="*/ 1452 w 3"/>
                  <a:gd name="T7" fmla="*/ 882 h 2"/>
                  <a:gd name="T8" fmla="*/ 1452 w 3"/>
                  <a:gd name="T9" fmla="*/ 0 h 2"/>
                  <a:gd name="T10" fmla="*/ 0 w 3"/>
                  <a:gd name="T11" fmla="*/ 0 h 2"/>
                  <a:gd name="T12" fmla="*/ 0 60000 65536"/>
                  <a:gd name="T13" fmla="*/ 0 60000 65536"/>
                  <a:gd name="T14" fmla="*/ 0 60000 65536"/>
                  <a:gd name="T15" fmla="*/ 0 60000 65536"/>
                  <a:gd name="T16" fmla="*/ 0 60000 65536"/>
                  <a:gd name="T17" fmla="*/ 0 60000 65536"/>
                  <a:gd name="T18" fmla="*/ 0 w 3"/>
                  <a:gd name="T19" fmla="*/ 0 h 2"/>
                  <a:gd name="T20" fmla="*/ 3 w 3"/>
                  <a:gd name="T21" fmla="*/ 2 h 2"/>
                </a:gdLst>
                <a:ahLst/>
                <a:cxnLst>
                  <a:cxn ang="T12">
                    <a:pos x="T0" y="T1"/>
                  </a:cxn>
                  <a:cxn ang="T13">
                    <a:pos x="T2" y="T3"/>
                  </a:cxn>
                  <a:cxn ang="T14">
                    <a:pos x="T4" y="T5"/>
                  </a:cxn>
                  <a:cxn ang="T15">
                    <a:pos x="T6" y="T7"/>
                  </a:cxn>
                  <a:cxn ang="T16">
                    <a:pos x="T8" y="T9"/>
                  </a:cxn>
                  <a:cxn ang="T17">
                    <a:pos x="T10" y="T11"/>
                  </a:cxn>
                </a:cxnLst>
                <a:rect l="T18" t="T19" r="T20" b="T21"/>
                <a:pathLst>
                  <a:path w="3" h="2">
                    <a:moveTo>
                      <a:pt x="0" y="0"/>
                    </a:moveTo>
                    <a:lnTo>
                      <a:pt x="0" y="1"/>
                    </a:lnTo>
                    <a:lnTo>
                      <a:pt x="0" y="2"/>
                    </a:lnTo>
                    <a:lnTo>
                      <a:pt x="3" y="2"/>
                    </a:lnTo>
                    <a:lnTo>
                      <a:pt x="3" y="0"/>
                    </a:lnTo>
                    <a:lnTo>
                      <a:pt x="0" y="0"/>
                    </a:lnTo>
                  </a:path>
                </a:pathLst>
              </a:custGeom>
              <a:solidFill>
                <a:srgbClr val="D7ECC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78" name="Freeform 55"/>
              <p:cNvSpPr>
                <a:spLocks/>
              </p:cNvSpPr>
              <p:nvPr/>
            </p:nvSpPr>
            <p:spPr bwMode="gray">
              <a:xfrm>
                <a:off x="1210" y="1176"/>
                <a:ext cx="66" cy="63"/>
              </a:xfrm>
              <a:custGeom>
                <a:avLst/>
                <a:gdLst>
                  <a:gd name="T0" fmla="*/ 0 w 3"/>
                  <a:gd name="T1" fmla="*/ 0 h 3"/>
                  <a:gd name="T2" fmla="*/ 0 w 3"/>
                  <a:gd name="T3" fmla="*/ 882 h 3"/>
                  <a:gd name="T4" fmla="*/ 1452 w 3"/>
                  <a:gd name="T5" fmla="*/ 1323 h 3"/>
                  <a:gd name="T6" fmla="*/ 1452 w 3"/>
                  <a:gd name="T7" fmla="*/ 882 h 3"/>
                  <a:gd name="T8" fmla="*/ 1452 w 3"/>
                  <a:gd name="T9" fmla="*/ 0 h 3"/>
                  <a:gd name="T10" fmla="*/ 0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0"/>
                    </a:moveTo>
                    <a:lnTo>
                      <a:pt x="0" y="2"/>
                    </a:lnTo>
                    <a:lnTo>
                      <a:pt x="3" y="3"/>
                    </a:lnTo>
                    <a:lnTo>
                      <a:pt x="3" y="2"/>
                    </a:lnTo>
                    <a:lnTo>
                      <a:pt x="3" y="0"/>
                    </a:lnTo>
                    <a:lnTo>
                      <a:pt x="0" y="0"/>
                    </a:lnTo>
                  </a:path>
                </a:pathLst>
              </a:custGeom>
              <a:solidFill>
                <a:srgbClr val="D7ECC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79" name="Freeform 56"/>
              <p:cNvSpPr>
                <a:spLocks/>
              </p:cNvSpPr>
              <p:nvPr/>
            </p:nvSpPr>
            <p:spPr bwMode="gray">
              <a:xfrm>
                <a:off x="1276" y="1176"/>
                <a:ext cx="66" cy="63"/>
              </a:xfrm>
              <a:custGeom>
                <a:avLst/>
                <a:gdLst>
                  <a:gd name="T0" fmla="*/ 0 w 3"/>
                  <a:gd name="T1" fmla="*/ 0 h 3"/>
                  <a:gd name="T2" fmla="*/ 0 w 3"/>
                  <a:gd name="T3" fmla="*/ 1323 h 3"/>
                  <a:gd name="T4" fmla="*/ 1452 w 3"/>
                  <a:gd name="T5" fmla="*/ 1323 h 3"/>
                  <a:gd name="T6" fmla="*/ 1452 w 3"/>
                  <a:gd name="T7" fmla="*/ 882 h 3"/>
                  <a:gd name="T8" fmla="*/ 1452 w 3"/>
                  <a:gd name="T9" fmla="*/ 0 h 3"/>
                  <a:gd name="T10" fmla="*/ 0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0"/>
                    </a:moveTo>
                    <a:lnTo>
                      <a:pt x="0" y="3"/>
                    </a:lnTo>
                    <a:lnTo>
                      <a:pt x="3" y="3"/>
                    </a:lnTo>
                    <a:lnTo>
                      <a:pt x="3" y="2"/>
                    </a:lnTo>
                    <a:lnTo>
                      <a:pt x="3" y="0"/>
                    </a:lnTo>
                    <a:lnTo>
                      <a:pt x="0" y="0"/>
                    </a:lnTo>
                  </a:path>
                </a:pathLst>
              </a:custGeom>
              <a:solidFill>
                <a:srgbClr val="D7ECC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80" name="Freeform 57"/>
              <p:cNvSpPr>
                <a:spLocks/>
              </p:cNvSpPr>
              <p:nvPr/>
            </p:nvSpPr>
            <p:spPr bwMode="gray">
              <a:xfrm>
                <a:off x="1342" y="1197"/>
                <a:ext cx="66" cy="42"/>
              </a:xfrm>
              <a:custGeom>
                <a:avLst/>
                <a:gdLst>
                  <a:gd name="T0" fmla="*/ 0 w 3"/>
                  <a:gd name="T1" fmla="*/ 0 h 2"/>
                  <a:gd name="T2" fmla="*/ 0 w 3"/>
                  <a:gd name="T3" fmla="*/ 441 h 2"/>
                  <a:gd name="T4" fmla="*/ 0 w 3"/>
                  <a:gd name="T5" fmla="*/ 882 h 2"/>
                  <a:gd name="T6" fmla="*/ 1452 w 3"/>
                  <a:gd name="T7" fmla="*/ 882 h 2"/>
                  <a:gd name="T8" fmla="*/ 1452 w 3"/>
                  <a:gd name="T9" fmla="*/ 0 h 2"/>
                  <a:gd name="T10" fmla="*/ 0 w 3"/>
                  <a:gd name="T11" fmla="*/ 0 h 2"/>
                  <a:gd name="T12" fmla="*/ 0 60000 65536"/>
                  <a:gd name="T13" fmla="*/ 0 60000 65536"/>
                  <a:gd name="T14" fmla="*/ 0 60000 65536"/>
                  <a:gd name="T15" fmla="*/ 0 60000 65536"/>
                  <a:gd name="T16" fmla="*/ 0 60000 65536"/>
                  <a:gd name="T17" fmla="*/ 0 60000 65536"/>
                  <a:gd name="T18" fmla="*/ 0 w 3"/>
                  <a:gd name="T19" fmla="*/ 0 h 2"/>
                  <a:gd name="T20" fmla="*/ 3 w 3"/>
                  <a:gd name="T21" fmla="*/ 2 h 2"/>
                </a:gdLst>
                <a:ahLst/>
                <a:cxnLst>
                  <a:cxn ang="T12">
                    <a:pos x="T0" y="T1"/>
                  </a:cxn>
                  <a:cxn ang="T13">
                    <a:pos x="T2" y="T3"/>
                  </a:cxn>
                  <a:cxn ang="T14">
                    <a:pos x="T4" y="T5"/>
                  </a:cxn>
                  <a:cxn ang="T15">
                    <a:pos x="T6" y="T7"/>
                  </a:cxn>
                  <a:cxn ang="T16">
                    <a:pos x="T8" y="T9"/>
                  </a:cxn>
                  <a:cxn ang="T17">
                    <a:pos x="T10" y="T11"/>
                  </a:cxn>
                </a:cxnLst>
                <a:rect l="T18" t="T19" r="T20" b="T21"/>
                <a:pathLst>
                  <a:path w="3" h="2">
                    <a:moveTo>
                      <a:pt x="0" y="0"/>
                    </a:moveTo>
                    <a:lnTo>
                      <a:pt x="0" y="1"/>
                    </a:lnTo>
                    <a:lnTo>
                      <a:pt x="0" y="2"/>
                    </a:lnTo>
                    <a:lnTo>
                      <a:pt x="3" y="2"/>
                    </a:lnTo>
                    <a:lnTo>
                      <a:pt x="3" y="0"/>
                    </a:lnTo>
                    <a:lnTo>
                      <a:pt x="0" y="0"/>
                    </a:lnTo>
                  </a:path>
                </a:pathLst>
              </a:custGeom>
              <a:solidFill>
                <a:srgbClr val="D7ECC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81" name="Freeform 58"/>
              <p:cNvSpPr>
                <a:spLocks/>
              </p:cNvSpPr>
              <p:nvPr/>
            </p:nvSpPr>
            <p:spPr bwMode="gray">
              <a:xfrm>
                <a:off x="1210" y="1239"/>
                <a:ext cx="66" cy="63"/>
              </a:xfrm>
              <a:custGeom>
                <a:avLst/>
                <a:gdLst>
                  <a:gd name="T0" fmla="*/ 0 w 3"/>
                  <a:gd name="T1" fmla="*/ 0 h 3"/>
                  <a:gd name="T2" fmla="*/ 0 w 3"/>
                  <a:gd name="T3" fmla="*/ 882 h 3"/>
                  <a:gd name="T4" fmla="*/ 1452 w 3"/>
                  <a:gd name="T5" fmla="*/ 1323 h 3"/>
                  <a:gd name="T6" fmla="*/ 1452 w 3"/>
                  <a:gd name="T7" fmla="*/ 882 h 3"/>
                  <a:gd name="T8" fmla="*/ 1452 w 3"/>
                  <a:gd name="T9" fmla="*/ 0 h 3"/>
                  <a:gd name="T10" fmla="*/ 0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0"/>
                    </a:moveTo>
                    <a:lnTo>
                      <a:pt x="0" y="2"/>
                    </a:lnTo>
                    <a:lnTo>
                      <a:pt x="3" y="3"/>
                    </a:lnTo>
                    <a:lnTo>
                      <a:pt x="3" y="2"/>
                    </a:lnTo>
                    <a:lnTo>
                      <a:pt x="3" y="0"/>
                    </a:lnTo>
                    <a:lnTo>
                      <a:pt x="0" y="0"/>
                    </a:lnTo>
                  </a:path>
                </a:pathLst>
              </a:custGeom>
              <a:solidFill>
                <a:srgbClr val="D7ECC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82" name="Freeform 59"/>
              <p:cNvSpPr>
                <a:spLocks/>
              </p:cNvSpPr>
              <p:nvPr/>
            </p:nvSpPr>
            <p:spPr bwMode="gray">
              <a:xfrm>
                <a:off x="1276" y="1239"/>
                <a:ext cx="66" cy="63"/>
              </a:xfrm>
              <a:custGeom>
                <a:avLst/>
                <a:gdLst>
                  <a:gd name="T0" fmla="*/ 0 w 3"/>
                  <a:gd name="T1" fmla="*/ 0 h 3"/>
                  <a:gd name="T2" fmla="*/ 0 w 3"/>
                  <a:gd name="T3" fmla="*/ 1323 h 3"/>
                  <a:gd name="T4" fmla="*/ 1452 w 3"/>
                  <a:gd name="T5" fmla="*/ 1323 h 3"/>
                  <a:gd name="T6" fmla="*/ 1452 w 3"/>
                  <a:gd name="T7" fmla="*/ 882 h 3"/>
                  <a:gd name="T8" fmla="*/ 1452 w 3"/>
                  <a:gd name="T9" fmla="*/ 0 h 3"/>
                  <a:gd name="T10" fmla="*/ 0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0"/>
                    </a:moveTo>
                    <a:lnTo>
                      <a:pt x="0" y="3"/>
                    </a:lnTo>
                    <a:lnTo>
                      <a:pt x="3" y="3"/>
                    </a:lnTo>
                    <a:lnTo>
                      <a:pt x="3" y="2"/>
                    </a:lnTo>
                    <a:lnTo>
                      <a:pt x="3" y="0"/>
                    </a:lnTo>
                    <a:lnTo>
                      <a:pt x="0" y="0"/>
                    </a:lnTo>
                  </a:path>
                </a:pathLst>
              </a:custGeom>
              <a:solidFill>
                <a:srgbClr val="D7ECC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83" name="Freeform 60"/>
              <p:cNvSpPr>
                <a:spLocks/>
              </p:cNvSpPr>
              <p:nvPr/>
            </p:nvSpPr>
            <p:spPr bwMode="gray">
              <a:xfrm>
                <a:off x="1342" y="1260"/>
                <a:ext cx="66" cy="42"/>
              </a:xfrm>
              <a:custGeom>
                <a:avLst/>
                <a:gdLst>
                  <a:gd name="T0" fmla="*/ 0 w 3"/>
                  <a:gd name="T1" fmla="*/ 0 h 2"/>
                  <a:gd name="T2" fmla="*/ 0 w 3"/>
                  <a:gd name="T3" fmla="*/ 441 h 2"/>
                  <a:gd name="T4" fmla="*/ 0 w 3"/>
                  <a:gd name="T5" fmla="*/ 882 h 2"/>
                  <a:gd name="T6" fmla="*/ 1452 w 3"/>
                  <a:gd name="T7" fmla="*/ 882 h 2"/>
                  <a:gd name="T8" fmla="*/ 1452 w 3"/>
                  <a:gd name="T9" fmla="*/ 0 h 2"/>
                  <a:gd name="T10" fmla="*/ 0 w 3"/>
                  <a:gd name="T11" fmla="*/ 0 h 2"/>
                  <a:gd name="T12" fmla="*/ 0 60000 65536"/>
                  <a:gd name="T13" fmla="*/ 0 60000 65536"/>
                  <a:gd name="T14" fmla="*/ 0 60000 65536"/>
                  <a:gd name="T15" fmla="*/ 0 60000 65536"/>
                  <a:gd name="T16" fmla="*/ 0 60000 65536"/>
                  <a:gd name="T17" fmla="*/ 0 60000 65536"/>
                  <a:gd name="T18" fmla="*/ 0 w 3"/>
                  <a:gd name="T19" fmla="*/ 0 h 2"/>
                  <a:gd name="T20" fmla="*/ 3 w 3"/>
                  <a:gd name="T21" fmla="*/ 2 h 2"/>
                </a:gdLst>
                <a:ahLst/>
                <a:cxnLst>
                  <a:cxn ang="T12">
                    <a:pos x="T0" y="T1"/>
                  </a:cxn>
                  <a:cxn ang="T13">
                    <a:pos x="T2" y="T3"/>
                  </a:cxn>
                  <a:cxn ang="T14">
                    <a:pos x="T4" y="T5"/>
                  </a:cxn>
                  <a:cxn ang="T15">
                    <a:pos x="T6" y="T7"/>
                  </a:cxn>
                  <a:cxn ang="T16">
                    <a:pos x="T8" y="T9"/>
                  </a:cxn>
                  <a:cxn ang="T17">
                    <a:pos x="T10" y="T11"/>
                  </a:cxn>
                </a:cxnLst>
                <a:rect l="T18" t="T19" r="T20" b="T21"/>
                <a:pathLst>
                  <a:path w="3" h="2">
                    <a:moveTo>
                      <a:pt x="0" y="0"/>
                    </a:moveTo>
                    <a:lnTo>
                      <a:pt x="0" y="1"/>
                    </a:lnTo>
                    <a:lnTo>
                      <a:pt x="0" y="2"/>
                    </a:lnTo>
                    <a:lnTo>
                      <a:pt x="3" y="2"/>
                    </a:lnTo>
                    <a:lnTo>
                      <a:pt x="3" y="0"/>
                    </a:lnTo>
                    <a:lnTo>
                      <a:pt x="0" y="0"/>
                    </a:lnTo>
                  </a:path>
                </a:pathLst>
              </a:custGeom>
              <a:solidFill>
                <a:srgbClr val="D7ECC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84" name="Freeform 61"/>
              <p:cNvSpPr>
                <a:spLocks/>
              </p:cNvSpPr>
              <p:nvPr/>
            </p:nvSpPr>
            <p:spPr bwMode="gray">
              <a:xfrm>
                <a:off x="1210" y="1302"/>
                <a:ext cx="66" cy="63"/>
              </a:xfrm>
              <a:custGeom>
                <a:avLst/>
                <a:gdLst>
                  <a:gd name="T0" fmla="*/ 0 w 3"/>
                  <a:gd name="T1" fmla="*/ 0 h 3"/>
                  <a:gd name="T2" fmla="*/ 0 w 3"/>
                  <a:gd name="T3" fmla="*/ 882 h 3"/>
                  <a:gd name="T4" fmla="*/ 1452 w 3"/>
                  <a:gd name="T5" fmla="*/ 1323 h 3"/>
                  <a:gd name="T6" fmla="*/ 1452 w 3"/>
                  <a:gd name="T7" fmla="*/ 441 h 3"/>
                  <a:gd name="T8" fmla="*/ 1452 w 3"/>
                  <a:gd name="T9" fmla="*/ 0 h 3"/>
                  <a:gd name="T10" fmla="*/ 0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0"/>
                    </a:moveTo>
                    <a:lnTo>
                      <a:pt x="0" y="2"/>
                    </a:lnTo>
                    <a:lnTo>
                      <a:pt x="3" y="3"/>
                    </a:lnTo>
                    <a:lnTo>
                      <a:pt x="3" y="1"/>
                    </a:lnTo>
                    <a:lnTo>
                      <a:pt x="3" y="0"/>
                    </a:lnTo>
                    <a:lnTo>
                      <a:pt x="0" y="0"/>
                    </a:lnTo>
                  </a:path>
                </a:pathLst>
              </a:custGeom>
              <a:solidFill>
                <a:srgbClr val="D7ECC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85" name="Freeform 62"/>
              <p:cNvSpPr>
                <a:spLocks/>
              </p:cNvSpPr>
              <p:nvPr/>
            </p:nvSpPr>
            <p:spPr bwMode="gray">
              <a:xfrm>
                <a:off x="1276" y="1302"/>
                <a:ext cx="66" cy="63"/>
              </a:xfrm>
              <a:custGeom>
                <a:avLst/>
                <a:gdLst>
                  <a:gd name="T0" fmla="*/ 0 w 3"/>
                  <a:gd name="T1" fmla="*/ 0 h 3"/>
                  <a:gd name="T2" fmla="*/ 0 w 3"/>
                  <a:gd name="T3" fmla="*/ 441 h 3"/>
                  <a:gd name="T4" fmla="*/ 0 w 3"/>
                  <a:gd name="T5" fmla="*/ 1323 h 3"/>
                  <a:gd name="T6" fmla="*/ 1452 w 3"/>
                  <a:gd name="T7" fmla="*/ 1323 h 3"/>
                  <a:gd name="T8" fmla="*/ 1452 w 3"/>
                  <a:gd name="T9" fmla="*/ 0 h 3"/>
                  <a:gd name="T10" fmla="*/ 0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0"/>
                    </a:moveTo>
                    <a:lnTo>
                      <a:pt x="0" y="1"/>
                    </a:lnTo>
                    <a:lnTo>
                      <a:pt x="0" y="3"/>
                    </a:lnTo>
                    <a:lnTo>
                      <a:pt x="3" y="3"/>
                    </a:lnTo>
                    <a:lnTo>
                      <a:pt x="3" y="0"/>
                    </a:lnTo>
                    <a:lnTo>
                      <a:pt x="0" y="0"/>
                    </a:lnTo>
                  </a:path>
                </a:pathLst>
              </a:custGeom>
              <a:solidFill>
                <a:srgbClr val="D7ECC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86" name="Freeform 63"/>
              <p:cNvSpPr>
                <a:spLocks/>
              </p:cNvSpPr>
              <p:nvPr/>
            </p:nvSpPr>
            <p:spPr bwMode="gray">
              <a:xfrm>
                <a:off x="1342" y="1323"/>
                <a:ext cx="66" cy="42"/>
              </a:xfrm>
              <a:custGeom>
                <a:avLst/>
                <a:gdLst>
                  <a:gd name="T0" fmla="*/ 0 w 3"/>
                  <a:gd name="T1" fmla="*/ 0 h 2"/>
                  <a:gd name="T2" fmla="*/ 0 w 3"/>
                  <a:gd name="T3" fmla="*/ 0 h 2"/>
                  <a:gd name="T4" fmla="*/ 0 w 3"/>
                  <a:gd name="T5" fmla="*/ 882 h 2"/>
                  <a:gd name="T6" fmla="*/ 1452 w 3"/>
                  <a:gd name="T7" fmla="*/ 882 h 2"/>
                  <a:gd name="T8" fmla="*/ 1452 w 3"/>
                  <a:gd name="T9" fmla="*/ 0 h 2"/>
                  <a:gd name="T10" fmla="*/ 0 w 3"/>
                  <a:gd name="T11" fmla="*/ 0 h 2"/>
                  <a:gd name="T12" fmla="*/ 0 60000 65536"/>
                  <a:gd name="T13" fmla="*/ 0 60000 65536"/>
                  <a:gd name="T14" fmla="*/ 0 60000 65536"/>
                  <a:gd name="T15" fmla="*/ 0 60000 65536"/>
                  <a:gd name="T16" fmla="*/ 0 60000 65536"/>
                  <a:gd name="T17" fmla="*/ 0 60000 65536"/>
                  <a:gd name="T18" fmla="*/ 0 w 3"/>
                  <a:gd name="T19" fmla="*/ 0 h 2"/>
                  <a:gd name="T20" fmla="*/ 3 w 3"/>
                  <a:gd name="T21" fmla="*/ 2 h 2"/>
                </a:gdLst>
                <a:ahLst/>
                <a:cxnLst>
                  <a:cxn ang="T12">
                    <a:pos x="T0" y="T1"/>
                  </a:cxn>
                  <a:cxn ang="T13">
                    <a:pos x="T2" y="T3"/>
                  </a:cxn>
                  <a:cxn ang="T14">
                    <a:pos x="T4" y="T5"/>
                  </a:cxn>
                  <a:cxn ang="T15">
                    <a:pos x="T6" y="T7"/>
                  </a:cxn>
                  <a:cxn ang="T16">
                    <a:pos x="T8" y="T9"/>
                  </a:cxn>
                  <a:cxn ang="T17">
                    <a:pos x="T10" y="T11"/>
                  </a:cxn>
                </a:cxnLst>
                <a:rect l="T18" t="T19" r="T20" b="T21"/>
                <a:pathLst>
                  <a:path w="3" h="2">
                    <a:moveTo>
                      <a:pt x="0" y="0"/>
                    </a:moveTo>
                    <a:lnTo>
                      <a:pt x="0" y="0"/>
                    </a:lnTo>
                    <a:lnTo>
                      <a:pt x="0" y="2"/>
                    </a:lnTo>
                    <a:lnTo>
                      <a:pt x="3" y="2"/>
                    </a:lnTo>
                    <a:lnTo>
                      <a:pt x="3" y="0"/>
                    </a:lnTo>
                    <a:lnTo>
                      <a:pt x="0" y="0"/>
                    </a:lnTo>
                  </a:path>
                </a:pathLst>
              </a:custGeom>
              <a:solidFill>
                <a:srgbClr val="D7ECC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87" name="Freeform 64"/>
              <p:cNvSpPr>
                <a:spLocks/>
              </p:cNvSpPr>
              <p:nvPr/>
            </p:nvSpPr>
            <p:spPr bwMode="gray">
              <a:xfrm>
                <a:off x="1232" y="1428"/>
                <a:ext cx="154" cy="126"/>
              </a:xfrm>
              <a:custGeom>
                <a:avLst/>
                <a:gdLst>
                  <a:gd name="T0" fmla="*/ 0 w 7"/>
                  <a:gd name="T1" fmla="*/ 0 h 6"/>
                  <a:gd name="T2" fmla="*/ 0 w 7"/>
                  <a:gd name="T3" fmla="*/ 882 h 6"/>
                  <a:gd name="T4" fmla="*/ 0 w 7"/>
                  <a:gd name="T5" fmla="*/ 1764 h 6"/>
                  <a:gd name="T6" fmla="*/ 3388 w 7"/>
                  <a:gd name="T7" fmla="*/ 2646 h 6"/>
                  <a:gd name="T8" fmla="*/ 3388 w 7"/>
                  <a:gd name="T9" fmla="*/ 441 h 6"/>
                  <a:gd name="T10" fmla="*/ 0 w 7"/>
                  <a:gd name="T11" fmla="*/ 0 h 6"/>
                  <a:gd name="T12" fmla="*/ 0 60000 65536"/>
                  <a:gd name="T13" fmla="*/ 0 60000 65536"/>
                  <a:gd name="T14" fmla="*/ 0 60000 65536"/>
                  <a:gd name="T15" fmla="*/ 0 60000 65536"/>
                  <a:gd name="T16" fmla="*/ 0 60000 65536"/>
                  <a:gd name="T17" fmla="*/ 0 60000 65536"/>
                  <a:gd name="T18" fmla="*/ 0 w 7"/>
                  <a:gd name="T19" fmla="*/ 0 h 6"/>
                  <a:gd name="T20" fmla="*/ 7 w 7"/>
                  <a:gd name="T21" fmla="*/ 6 h 6"/>
                </a:gdLst>
                <a:ahLst/>
                <a:cxnLst>
                  <a:cxn ang="T12">
                    <a:pos x="T0" y="T1"/>
                  </a:cxn>
                  <a:cxn ang="T13">
                    <a:pos x="T2" y="T3"/>
                  </a:cxn>
                  <a:cxn ang="T14">
                    <a:pos x="T4" y="T5"/>
                  </a:cxn>
                  <a:cxn ang="T15">
                    <a:pos x="T6" y="T7"/>
                  </a:cxn>
                  <a:cxn ang="T16">
                    <a:pos x="T8" y="T9"/>
                  </a:cxn>
                  <a:cxn ang="T17">
                    <a:pos x="T10" y="T11"/>
                  </a:cxn>
                </a:cxnLst>
                <a:rect l="T18" t="T19" r="T20" b="T21"/>
                <a:pathLst>
                  <a:path w="7" h="6">
                    <a:moveTo>
                      <a:pt x="0" y="0"/>
                    </a:moveTo>
                    <a:lnTo>
                      <a:pt x="0" y="2"/>
                    </a:lnTo>
                    <a:lnTo>
                      <a:pt x="0" y="4"/>
                    </a:lnTo>
                    <a:lnTo>
                      <a:pt x="7" y="6"/>
                    </a:lnTo>
                    <a:lnTo>
                      <a:pt x="7" y="1"/>
                    </a:lnTo>
                    <a:lnTo>
                      <a:pt x="0" y="0"/>
                    </a:lnTo>
                  </a:path>
                </a:pathLst>
              </a:custGeom>
              <a:solidFill>
                <a:srgbClr val="3733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88" name="Freeform 65"/>
              <p:cNvSpPr>
                <a:spLocks/>
              </p:cNvSpPr>
              <p:nvPr/>
            </p:nvSpPr>
            <p:spPr bwMode="gray">
              <a:xfrm>
                <a:off x="1232" y="1428"/>
                <a:ext cx="154" cy="105"/>
              </a:xfrm>
              <a:custGeom>
                <a:avLst/>
                <a:gdLst>
                  <a:gd name="T0" fmla="*/ 0 w 7"/>
                  <a:gd name="T1" fmla="*/ 0 h 5"/>
                  <a:gd name="T2" fmla="*/ 0 w 7"/>
                  <a:gd name="T3" fmla="*/ 441 h 5"/>
                  <a:gd name="T4" fmla="*/ 0 w 7"/>
                  <a:gd name="T5" fmla="*/ 1764 h 5"/>
                  <a:gd name="T6" fmla="*/ 3388 w 7"/>
                  <a:gd name="T7" fmla="*/ 2205 h 5"/>
                  <a:gd name="T8" fmla="*/ 3388 w 7"/>
                  <a:gd name="T9" fmla="*/ 441 h 5"/>
                  <a:gd name="T10" fmla="*/ 0 w 7"/>
                  <a:gd name="T11" fmla="*/ 0 h 5"/>
                  <a:gd name="T12" fmla="*/ 0 60000 65536"/>
                  <a:gd name="T13" fmla="*/ 0 60000 65536"/>
                  <a:gd name="T14" fmla="*/ 0 60000 65536"/>
                  <a:gd name="T15" fmla="*/ 0 60000 65536"/>
                  <a:gd name="T16" fmla="*/ 0 60000 65536"/>
                  <a:gd name="T17" fmla="*/ 0 60000 65536"/>
                  <a:gd name="T18" fmla="*/ 0 w 7"/>
                  <a:gd name="T19" fmla="*/ 0 h 5"/>
                  <a:gd name="T20" fmla="*/ 7 w 7"/>
                  <a:gd name="T21" fmla="*/ 5 h 5"/>
                </a:gdLst>
                <a:ahLst/>
                <a:cxnLst>
                  <a:cxn ang="T12">
                    <a:pos x="T0" y="T1"/>
                  </a:cxn>
                  <a:cxn ang="T13">
                    <a:pos x="T2" y="T3"/>
                  </a:cxn>
                  <a:cxn ang="T14">
                    <a:pos x="T4" y="T5"/>
                  </a:cxn>
                  <a:cxn ang="T15">
                    <a:pos x="T6" y="T7"/>
                  </a:cxn>
                  <a:cxn ang="T16">
                    <a:pos x="T8" y="T9"/>
                  </a:cxn>
                  <a:cxn ang="T17">
                    <a:pos x="T10" y="T11"/>
                  </a:cxn>
                </a:cxnLst>
                <a:rect l="T18" t="T19" r="T20" b="T21"/>
                <a:pathLst>
                  <a:path w="7" h="5">
                    <a:moveTo>
                      <a:pt x="0" y="0"/>
                    </a:moveTo>
                    <a:lnTo>
                      <a:pt x="0" y="1"/>
                    </a:lnTo>
                    <a:lnTo>
                      <a:pt x="0" y="4"/>
                    </a:lnTo>
                    <a:lnTo>
                      <a:pt x="7" y="5"/>
                    </a:lnTo>
                    <a:lnTo>
                      <a:pt x="7" y="1"/>
                    </a:lnTo>
                    <a:lnTo>
                      <a:pt x="0" y="0"/>
                    </a:lnTo>
                  </a:path>
                </a:pathLst>
              </a:custGeom>
              <a:solidFill>
                <a:srgbClr val="221D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89" name="Freeform 66"/>
              <p:cNvSpPr>
                <a:spLocks/>
              </p:cNvSpPr>
              <p:nvPr/>
            </p:nvSpPr>
            <p:spPr bwMode="gray">
              <a:xfrm>
                <a:off x="1210" y="1365"/>
                <a:ext cx="66" cy="63"/>
              </a:xfrm>
              <a:custGeom>
                <a:avLst/>
                <a:gdLst>
                  <a:gd name="T0" fmla="*/ 968 w 3"/>
                  <a:gd name="T1" fmla="*/ 0 h 3"/>
                  <a:gd name="T2" fmla="*/ 0 w 3"/>
                  <a:gd name="T3" fmla="*/ 0 h 3"/>
                  <a:gd name="T4" fmla="*/ 0 w 3"/>
                  <a:gd name="T5" fmla="*/ 882 h 3"/>
                  <a:gd name="T6" fmla="*/ 1452 w 3"/>
                  <a:gd name="T7" fmla="*/ 1323 h 3"/>
                  <a:gd name="T8" fmla="*/ 1452 w 3"/>
                  <a:gd name="T9" fmla="*/ 0 h 3"/>
                  <a:gd name="T10" fmla="*/ 968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2" y="0"/>
                    </a:moveTo>
                    <a:lnTo>
                      <a:pt x="0" y="0"/>
                    </a:lnTo>
                    <a:lnTo>
                      <a:pt x="0" y="2"/>
                    </a:lnTo>
                    <a:lnTo>
                      <a:pt x="3" y="3"/>
                    </a:lnTo>
                    <a:lnTo>
                      <a:pt x="3" y="0"/>
                    </a:lnTo>
                    <a:lnTo>
                      <a:pt x="2" y="0"/>
                    </a:lnTo>
                  </a:path>
                </a:pathLst>
              </a:custGeom>
              <a:solidFill>
                <a:srgbClr val="D7ECC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90" name="Freeform 67"/>
              <p:cNvSpPr>
                <a:spLocks/>
              </p:cNvSpPr>
              <p:nvPr/>
            </p:nvSpPr>
            <p:spPr bwMode="gray">
              <a:xfrm>
                <a:off x="1276" y="1365"/>
                <a:ext cx="132" cy="84"/>
              </a:xfrm>
              <a:custGeom>
                <a:avLst/>
                <a:gdLst>
                  <a:gd name="T0" fmla="*/ 1452 w 6"/>
                  <a:gd name="T1" fmla="*/ 441 h 4"/>
                  <a:gd name="T2" fmla="*/ 0 w 6"/>
                  <a:gd name="T3" fmla="*/ 0 h 4"/>
                  <a:gd name="T4" fmla="*/ 0 w 6"/>
                  <a:gd name="T5" fmla="*/ 1323 h 4"/>
                  <a:gd name="T6" fmla="*/ 2904 w 6"/>
                  <a:gd name="T7" fmla="*/ 1764 h 4"/>
                  <a:gd name="T8" fmla="*/ 2904 w 6"/>
                  <a:gd name="T9" fmla="*/ 441 h 4"/>
                  <a:gd name="T10" fmla="*/ 1452 w 6"/>
                  <a:gd name="T11" fmla="*/ 441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3" y="1"/>
                    </a:moveTo>
                    <a:lnTo>
                      <a:pt x="0" y="0"/>
                    </a:lnTo>
                    <a:lnTo>
                      <a:pt x="0" y="3"/>
                    </a:lnTo>
                    <a:lnTo>
                      <a:pt x="6" y="4"/>
                    </a:lnTo>
                    <a:lnTo>
                      <a:pt x="6" y="1"/>
                    </a:lnTo>
                    <a:lnTo>
                      <a:pt x="3" y="1"/>
                    </a:lnTo>
                  </a:path>
                </a:pathLst>
              </a:custGeom>
              <a:solidFill>
                <a:srgbClr val="D7ECC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91" name="Freeform 68"/>
              <p:cNvSpPr>
                <a:spLocks/>
              </p:cNvSpPr>
              <p:nvPr/>
            </p:nvSpPr>
            <p:spPr bwMode="gray">
              <a:xfrm>
                <a:off x="1276" y="1449"/>
                <a:ext cx="110" cy="84"/>
              </a:xfrm>
              <a:custGeom>
                <a:avLst/>
                <a:gdLst>
                  <a:gd name="T0" fmla="*/ 2420 w 5"/>
                  <a:gd name="T1" fmla="*/ 0 h 4"/>
                  <a:gd name="T2" fmla="*/ 484 w 5"/>
                  <a:gd name="T3" fmla="*/ 1764 h 4"/>
                  <a:gd name="T4" fmla="*/ 0 w 5"/>
                  <a:gd name="T5" fmla="*/ 1764 h 4"/>
                  <a:gd name="T6" fmla="*/ 1452 w 5"/>
                  <a:gd name="T7" fmla="*/ 0 h 4"/>
                  <a:gd name="T8" fmla="*/ 2420 w 5"/>
                  <a:gd name="T9" fmla="*/ 0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5" y="0"/>
                    </a:moveTo>
                    <a:lnTo>
                      <a:pt x="1" y="4"/>
                    </a:lnTo>
                    <a:lnTo>
                      <a:pt x="0" y="4"/>
                    </a:lnTo>
                    <a:lnTo>
                      <a:pt x="3" y="0"/>
                    </a:lnTo>
                    <a:lnTo>
                      <a:pt x="5" y="0"/>
                    </a:lnTo>
                  </a:path>
                </a:pathLst>
              </a:custGeom>
              <a:solidFill>
                <a:srgbClr val="3733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92" name="Freeform 69"/>
              <p:cNvSpPr>
                <a:spLocks/>
              </p:cNvSpPr>
              <p:nvPr/>
            </p:nvSpPr>
            <p:spPr bwMode="gray">
              <a:xfrm>
                <a:off x="1188" y="1617"/>
                <a:ext cx="22" cy="42"/>
              </a:xfrm>
              <a:custGeom>
                <a:avLst/>
                <a:gdLst>
                  <a:gd name="T0" fmla="*/ 22 w 22"/>
                  <a:gd name="T1" fmla="*/ 0 h 42"/>
                  <a:gd name="T2" fmla="*/ 22 w 22"/>
                  <a:gd name="T3" fmla="*/ 0 h 42"/>
                  <a:gd name="T4" fmla="*/ 0 w 22"/>
                  <a:gd name="T5" fmla="*/ 0 h 42"/>
                  <a:gd name="T6" fmla="*/ 0 w 22"/>
                  <a:gd name="T7" fmla="*/ 0 h 42"/>
                  <a:gd name="T8" fmla="*/ 0 w 22"/>
                  <a:gd name="T9" fmla="*/ 21 h 42"/>
                  <a:gd name="T10" fmla="*/ 0 w 22"/>
                  <a:gd name="T11" fmla="*/ 21 h 42"/>
                  <a:gd name="T12" fmla="*/ 0 w 22"/>
                  <a:gd name="T13" fmla="*/ 21 h 42"/>
                  <a:gd name="T14" fmla="*/ 0 w 22"/>
                  <a:gd name="T15" fmla="*/ 42 h 42"/>
                  <a:gd name="T16" fmla="*/ 22 w 22"/>
                  <a:gd name="T17" fmla="*/ 42 h 42"/>
                  <a:gd name="T18" fmla="*/ 22 w 22"/>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22" y="0"/>
                    </a:moveTo>
                    <a:lnTo>
                      <a:pt x="22" y="0"/>
                    </a:lnTo>
                    <a:lnTo>
                      <a:pt x="0" y="0"/>
                    </a:lnTo>
                    <a:lnTo>
                      <a:pt x="0" y="21"/>
                    </a:lnTo>
                    <a:lnTo>
                      <a:pt x="0" y="42"/>
                    </a:lnTo>
                    <a:lnTo>
                      <a:pt x="22" y="4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93" name="Freeform 70"/>
              <p:cNvSpPr>
                <a:spLocks/>
              </p:cNvSpPr>
              <p:nvPr/>
            </p:nvSpPr>
            <p:spPr bwMode="gray">
              <a:xfrm>
                <a:off x="1210" y="1617"/>
                <a:ext cx="176" cy="63"/>
              </a:xfrm>
              <a:custGeom>
                <a:avLst/>
                <a:gdLst>
                  <a:gd name="T0" fmla="*/ 176 w 176"/>
                  <a:gd name="T1" fmla="*/ 21 h 63"/>
                  <a:gd name="T2" fmla="*/ 0 w 176"/>
                  <a:gd name="T3" fmla="*/ 0 h 63"/>
                  <a:gd name="T4" fmla="*/ 0 w 176"/>
                  <a:gd name="T5" fmla="*/ 42 h 63"/>
                  <a:gd name="T6" fmla="*/ 176 w 176"/>
                  <a:gd name="T7" fmla="*/ 63 h 63"/>
                  <a:gd name="T8" fmla="*/ 176 w 176"/>
                  <a:gd name="T9" fmla="*/ 21 h 63"/>
                  <a:gd name="T10" fmla="*/ 0 60000 65536"/>
                  <a:gd name="T11" fmla="*/ 0 60000 65536"/>
                  <a:gd name="T12" fmla="*/ 0 60000 65536"/>
                  <a:gd name="T13" fmla="*/ 0 60000 65536"/>
                  <a:gd name="T14" fmla="*/ 0 60000 65536"/>
                  <a:gd name="T15" fmla="*/ 0 w 176"/>
                  <a:gd name="T16" fmla="*/ 0 h 63"/>
                  <a:gd name="T17" fmla="*/ 176 w 176"/>
                  <a:gd name="T18" fmla="*/ 63 h 63"/>
                </a:gdLst>
                <a:ahLst/>
                <a:cxnLst>
                  <a:cxn ang="T10">
                    <a:pos x="T0" y="T1"/>
                  </a:cxn>
                  <a:cxn ang="T11">
                    <a:pos x="T2" y="T3"/>
                  </a:cxn>
                  <a:cxn ang="T12">
                    <a:pos x="T4" y="T5"/>
                  </a:cxn>
                  <a:cxn ang="T13">
                    <a:pos x="T6" y="T7"/>
                  </a:cxn>
                  <a:cxn ang="T14">
                    <a:pos x="T8" y="T9"/>
                  </a:cxn>
                </a:cxnLst>
                <a:rect l="T15" t="T16" r="T17" b="T18"/>
                <a:pathLst>
                  <a:path w="176" h="63">
                    <a:moveTo>
                      <a:pt x="176" y="21"/>
                    </a:moveTo>
                    <a:lnTo>
                      <a:pt x="0" y="0"/>
                    </a:lnTo>
                    <a:lnTo>
                      <a:pt x="0" y="42"/>
                    </a:lnTo>
                    <a:lnTo>
                      <a:pt x="176" y="63"/>
                    </a:lnTo>
                    <a:lnTo>
                      <a:pt x="176"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94" name="Freeform 71"/>
              <p:cNvSpPr>
                <a:spLocks/>
              </p:cNvSpPr>
              <p:nvPr/>
            </p:nvSpPr>
            <p:spPr bwMode="gray">
              <a:xfrm>
                <a:off x="1386" y="1638"/>
                <a:ext cx="22" cy="42"/>
              </a:xfrm>
              <a:custGeom>
                <a:avLst/>
                <a:gdLst>
                  <a:gd name="T0" fmla="*/ 0 w 22"/>
                  <a:gd name="T1" fmla="*/ 42 h 42"/>
                  <a:gd name="T2" fmla="*/ 0 w 22"/>
                  <a:gd name="T3" fmla="*/ 42 h 42"/>
                  <a:gd name="T4" fmla="*/ 22 w 22"/>
                  <a:gd name="T5" fmla="*/ 42 h 42"/>
                  <a:gd name="T6" fmla="*/ 22 w 22"/>
                  <a:gd name="T7" fmla="*/ 42 h 42"/>
                  <a:gd name="T8" fmla="*/ 22 w 22"/>
                  <a:gd name="T9" fmla="*/ 21 h 42"/>
                  <a:gd name="T10" fmla="*/ 22 w 22"/>
                  <a:gd name="T11" fmla="*/ 21 h 42"/>
                  <a:gd name="T12" fmla="*/ 22 w 22"/>
                  <a:gd name="T13" fmla="*/ 0 h 42"/>
                  <a:gd name="T14" fmla="*/ 22 w 22"/>
                  <a:gd name="T15" fmla="*/ 0 h 42"/>
                  <a:gd name="T16" fmla="*/ 0 w 22"/>
                  <a:gd name="T17" fmla="*/ 0 h 42"/>
                  <a:gd name="T18" fmla="*/ 0 w 22"/>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0" y="42"/>
                    </a:moveTo>
                    <a:lnTo>
                      <a:pt x="0" y="42"/>
                    </a:lnTo>
                    <a:lnTo>
                      <a:pt x="22" y="42"/>
                    </a:lnTo>
                    <a:lnTo>
                      <a:pt x="22" y="21"/>
                    </a:lnTo>
                    <a:lnTo>
                      <a:pt x="22" y="0"/>
                    </a:lnTo>
                    <a:lnTo>
                      <a:pt x="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95" name="Freeform 72"/>
              <p:cNvSpPr>
                <a:spLocks/>
              </p:cNvSpPr>
              <p:nvPr/>
            </p:nvSpPr>
            <p:spPr bwMode="gray">
              <a:xfrm>
                <a:off x="1188" y="1638"/>
                <a:ext cx="22" cy="42"/>
              </a:xfrm>
              <a:custGeom>
                <a:avLst/>
                <a:gdLst>
                  <a:gd name="T0" fmla="*/ 22 w 22"/>
                  <a:gd name="T1" fmla="*/ 0 h 42"/>
                  <a:gd name="T2" fmla="*/ 22 w 22"/>
                  <a:gd name="T3" fmla="*/ 0 h 42"/>
                  <a:gd name="T4" fmla="*/ 0 w 22"/>
                  <a:gd name="T5" fmla="*/ 0 h 42"/>
                  <a:gd name="T6" fmla="*/ 0 w 22"/>
                  <a:gd name="T7" fmla="*/ 21 h 42"/>
                  <a:gd name="T8" fmla="*/ 0 w 22"/>
                  <a:gd name="T9" fmla="*/ 21 h 42"/>
                  <a:gd name="T10" fmla="*/ 0 w 22"/>
                  <a:gd name="T11" fmla="*/ 21 h 42"/>
                  <a:gd name="T12" fmla="*/ 0 w 22"/>
                  <a:gd name="T13" fmla="*/ 42 h 42"/>
                  <a:gd name="T14" fmla="*/ 0 w 22"/>
                  <a:gd name="T15" fmla="*/ 42 h 42"/>
                  <a:gd name="T16" fmla="*/ 22 w 22"/>
                  <a:gd name="T17" fmla="*/ 42 h 42"/>
                  <a:gd name="T18" fmla="*/ 22 w 22"/>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22" y="0"/>
                    </a:moveTo>
                    <a:lnTo>
                      <a:pt x="22" y="0"/>
                    </a:lnTo>
                    <a:lnTo>
                      <a:pt x="0" y="0"/>
                    </a:lnTo>
                    <a:lnTo>
                      <a:pt x="0" y="21"/>
                    </a:lnTo>
                    <a:lnTo>
                      <a:pt x="0" y="42"/>
                    </a:lnTo>
                    <a:lnTo>
                      <a:pt x="22" y="4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96" name="Freeform 73"/>
              <p:cNvSpPr>
                <a:spLocks/>
              </p:cNvSpPr>
              <p:nvPr/>
            </p:nvSpPr>
            <p:spPr bwMode="gray">
              <a:xfrm>
                <a:off x="1210" y="1638"/>
                <a:ext cx="176" cy="63"/>
              </a:xfrm>
              <a:custGeom>
                <a:avLst/>
                <a:gdLst>
                  <a:gd name="T0" fmla="*/ 176 w 176"/>
                  <a:gd name="T1" fmla="*/ 21 h 63"/>
                  <a:gd name="T2" fmla="*/ 0 w 176"/>
                  <a:gd name="T3" fmla="*/ 0 h 63"/>
                  <a:gd name="T4" fmla="*/ 0 w 176"/>
                  <a:gd name="T5" fmla="*/ 42 h 63"/>
                  <a:gd name="T6" fmla="*/ 176 w 176"/>
                  <a:gd name="T7" fmla="*/ 63 h 63"/>
                  <a:gd name="T8" fmla="*/ 176 w 176"/>
                  <a:gd name="T9" fmla="*/ 21 h 63"/>
                  <a:gd name="T10" fmla="*/ 0 60000 65536"/>
                  <a:gd name="T11" fmla="*/ 0 60000 65536"/>
                  <a:gd name="T12" fmla="*/ 0 60000 65536"/>
                  <a:gd name="T13" fmla="*/ 0 60000 65536"/>
                  <a:gd name="T14" fmla="*/ 0 60000 65536"/>
                  <a:gd name="T15" fmla="*/ 0 w 176"/>
                  <a:gd name="T16" fmla="*/ 0 h 63"/>
                  <a:gd name="T17" fmla="*/ 176 w 176"/>
                  <a:gd name="T18" fmla="*/ 63 h 63"/>
                </a:gdLst>
                <a:ahLst/>
                <a:cxnLst>
                  <a:cxn ang="T10">
                    <a:pos x="T0" y="T1"/>
                  </a:cxn>
                  <a:cxn ang="T11">
                    <a:pos x="T2" y="T3"/>
                  </a:cxn>
                  <a:cxn ang="T12">
                    <a:pos x="T4" y="T5"/>
                  </a:cxn>
                  <a:cxn ang="T13">
                    <a:pos x="T6" y="T7"/>
                  </a:cxn>
                  <a:cxn ang="T14">
                    <a:pos x="T8" y="T9"/>
                  </a:cxn>
                </a:cxnLst>
                <a:rect l="T15" t="T16" r="T17" b="T18"/>
                <a:pathLst>
                  <a:path w="176" h="63">
                    <a:moveTo>
                      <a:pt x="176" y="21"/>
                    </a:moveTo>
                    <a:lnTo>
                      <a:pt x="0" y="0"/>
                    </a:lnTo>
                    <a:lnTo>
                      <a:pt x="0" y="42"/>
                    </a:lnTo>
                    <a:lnTo>
                      <a:pt x="176" y="63"/>
                    </a:lnTo>
                    <a:lnTo>
                      <a:pt x="176"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97" name="Freeform 74"/>
              <p:cNvSpPr>
                <a:spLocks/>
              </p:cNvSpPr>
              <p:nvPr/>
            </p:nvSpPr>
            <p:spPr bwMode="gray">
              <a:xfrm>
                <a:off x="1386" y="1659"/>
                <a:ext cx="22" cy="42"/>
              </a:xfrm>
              <a:custGeom>
                <a:avLst/>
                <a:gdLst>
                  <a:gd name="T0" fmla="*/ 0 w 22"/>
                  <a:gd name="T1" fmla="*/ 42 h 42"/>
                  <a:gd name="T2" fmla="*/ 0 w 22"/>
                  <a:gd name="T3" fmla="*/ 42 h 42"/>
                  <a:gd name="T4" fmla="*/ 22 w 22"/>
                  <a:gd name="T5" fmla="*/ 42 h 42"/>
                  <a:gd name="T6" fmla="*/ 22 w 22"/>
                  <a:gd name="T7" fmla="*/ 42 h 42"/>
                  <a:gd name="T8" fmla="*/ 22 w 22"/>
                  <a:gd name="T9" fmla="*/ 21 h 42"/>
                  <a:gd name="T10" fmla="*/ 22 w 22"/>
                  <a:gd name="T11" fmla="*/ 21 h 42"/>
                  <a:gd name="T12" fmla="*/ 22 w 22"/>
                  <a:gd name="T13" fmla="*/ 21 h 42"/>
                  <a:gd name="T14" fmla="*/ 22 w 22"/>
                  <a:gd name="T15" fmla="*/ 0 h 42"/>
                  <a:gd name="T16" fmla="*/ 0 w 22"/>
                  <a:gd name="T17" fmla="*/ 0 h 42"/>
                  <a:gd name="T18" fmla="*/ 0 w 22"/>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0" y="42"/>
                    </a:moveTo>
                    <a:lnTo>
                      <a:pt x="0" y="42"/>
                    </a:lnTo>
                    <a:lnTo>
                      <a:pt x="22" y="42"/>
                    </a:lnTo>
                    <a:lnTo>
                      <a:pt x="22" y="21"/>
                    </a:lnTo>
                    <a:lnTo>
                      <a:pt x="22" y="0"/>
                    </a:lnTo>
                    <a:lnTo>
                      <a:pt x="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98" name="Freeform 75"/>
              <p:cNvSpPr>
                <a:spLocks/>
              </p:cNvSpPr>
              <p:nvPr/>
            </p:nvSpPr>
            <p:spPr bwMode="gray">
              <a:xfrm>
                <a:off x="1188" y="1659"/>
                <a:ext cx="22" cy="42"/>
              </a:xfrm>
              <a:custGeom>
                <a:avLst/>
                <a:gdLst>
                  <a:gd name="T0" fmla="*/ 22 w 22"/>
                  <a:gd name="T1" fmla="*/ 0 h 42"/>
                  <a:gd name="T2" fmla="*/ 22 w 22"/>
                  <a:gd name="T3" fmla="*/ 0 h 42"/>
                  <a:gd name="T4" fmla="*/ 0 w 22"/>
                  <a:gd name="T5" fmla="*/ 0 h 42"/>
                  <a:gd name="T6" fmla="*/ 0 w 22"/>
                  <a:gd name="T7" fmla="*/ 21 h 42"/>
                  <a:gd name="T8" fmla="*/ 0 w 22"/>
                  <a:gd name="T9" fmla="*/ 21 h 42"/>
                  <a:gd name="T10" fmla="*/ 0 w 22"/>
                  <a:gd name="T11" fmla="*/ 21 h 42"/>
                  <a:gd name="T12" fmla="*/ 0 w 22"/>
                  <a:gd name="T13" fmla="*/ 42 h 42"/>
                  <a:gd name="T14" fmla="*/ 0 w 22"/>
                  <a:gd name="T15" fmla="*/ 42 h 42"/>
                  <a:gd name="T16" fmla="*/ 22 w 22"/>
                  <a:gd name="T17" fmla="*/ 42 h 42"/>
                  <a:gd name="T18" fmla="*/ 22 w 22"/>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22" y="0"/>
                    </a:moveTo>
                    <a:lnTo>
                      <a:pt x="22" y="0"/>
                    </a:lnTo>
                    <a:lnTo>
                      <a:pt x="0" y="0"/>
                    </a:lnTo>
                    <a:lnTo>
                      <a:pt x="0" y="21"/>
                    </a:lnTo>
                    <a:lnTo>
                      <a:pt x="0" y="42"/>
                    </a:lnTo>
                    <a:lnTo>
                      <a:pt x="22" y="4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99" name="Freeform 76"/>
              <p:cNvSpPr>
                <a:spLocks/>
              </p:cNvSpPr>
              <p:nvPr/>
            </p:nvSpPr>
            <p:spPr bwMode="gray">
              <a:xfrm>
                <a:off x="1210" y="1659"/>
                <a:ext cx="176" cy="63"/>
              </a:xfrm>
              <a:custGeom>
                <a:avLst/>
                <a:gdLst>
                  <a:gd name="T0" fmla="*/ 176 w 176"/>
                  <a:gd name="T1" fmla="*/ 21 h 63"/>
                  <a:gd name="T2" fmla="*/ 0 w 176"/>
                  <a:gd name="T3" fmla="*/ 0 h 63"/>
                  <a:gd name="T4" fmla="*/ 0 w 176"/>
                  <a:gd name="T5" fmla="*/ 42 h 63"/>
                  <a:gd name="T6" fmla="*/ 176 w 176"/>
                  <a:gd name="T7" fmla="*/ 63 h 63"/>
                  <a:gd name="T8" fmla="*/ 176 w 176"/>
                  <a:gd name="T9" fmla="*/ 21 h 63"/>
                  <a:gd name="T10" fmla="*/ 0 60000 65536"/>
                  <a:gd name="T11" fmla="*/ 0 60000 65536"/>
                  <a:gd name="T12" fmla="*/ 0 60000 65536"/>
                  <a:gd name="T13" fmla="*/ 0 60000 65536"/>
                  <a:gd name="T14" fmla="*/ 0 60000 65536"/>
                  <a:gd name="T15" fmla="*/ 0 w 176"/>
                  <a:gd name="T16" fmla="*/ 0 h 63"/>
                  <a:gd name="T17" fmla="*/ 176 w 176"/>
                  <a:gd name="T18" fmla="*/ 63 h 63"/>
                </a:gdLst>
                <a:ahLst/>
                <a:cxnLst>
                  <a:cxn ang="T10">
                    <a:pos x="T0" y="T1"/>
                  </a:cxn>
                  <a:cxn ang="T11">
                    <a:pos x="T2" y="T3"/>
                  </a:cxn>
                  <a:cxn ang="T12">
                    <a:pos x="T4" y="T5"/>
                  </a:cxn>
                  <a:cxn ang="T13">
                    <a:pos x="T6" y="T7"/>
                  </a:cxn>
                  <a:cxn ang="T14">
                    <a:pos x="T8" y="T9"/>
                  </a:cxn>
                </a:cxnLst>
                <a:rect l="T15" t="T16" r="T17" b="T18"/>
                <a:pathLst>
                  <a:path w="176" h="63">
                    <a:moveTo>
                      <a:pt x="176" y="21"/>
                    </a:moveTo>
                    <a:lnTo>
                      <a:pt x="0" y="0"/>
                    </a:lnTo>
                    <a:lnTo>
                      <a:pt x="0" y="42"/>
                    </a:lnTo>
                    <a:lnTo>
                      <a:pt x="176" y="63"/>
                    </a:lnTo>
                    <a:lnTo>
                      <a:pt x="176"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00" name="Freeform 77"/>
              <p:cNvSpPr>
                <a:spLocks/>
              </p:cNvSpPr>
              <p:nvPr/>
            </p:nvSpPr>
            <p:spPr bwMode="gray">
              <a:xfrm>
                <a:off x="1386" y="1680"/>
                <a:ext cx="22" cy="42"/>
              </a:xfrm>
              <a:custGeom>
                <a:avLst/>
                <a:gdLst>
                  <a:gd name="T0" fmla="*/ 0 w 22"/>
                  <a:gd name="T1" fmla="*/ 42 h 42"/>
                  <a:gd name="T2" fmla="*/ 0 w 22"/>
                  <a:gd name="T3" fmla="*/ 42 h 42"/>
                  <a:gd name="T4" fmla="*/ 22 w 22"/>
                  <a:gd name="T5" fmla="*/ 42 h 42"/>
                  <a:gd name="T6" fmla="*/ 22 w 22"/>
                  <a:gd name="T7" fmla="*/ 42 h 42"/>
                  <a:gd name="T8" fmla="*/ 22 w 22"/>
                  <a:gd name="T9" fmla="*/ 42 h 42"/>
                  <a:gd name="T10" fmla="*/ 22 w 22"/>
                  <a:gd name="T11" fmla="*/ 21 h 42"/>
                  <a:gd name="T12" fmla="*/ 22 w 22"/>
                  <a:gd name="T13" fmla="*/ 21 h 42"/>
                  <a:gd name="T14" fmla="*/ 22 w 22"/>
                  <a:gd name="T15" fmla="*/ 21 h 42"/>
                  <a:gd name="T16" fmla="*/ 0 w 22"/>
                  <a:gd name="T17" fmla="*/ 0 h 42"/>
                  <a:gd name="T18" fmla="*/ 0 w 22"/>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0" y="42"/>
                    </a:moveTo>
                    <a:lnTo>
                      <a:pt x="0" y="42"/>
                    </a:lnTo>
                    <a:lnTo>
                      <a:pt x="22" y="42"/>
                    </a:lnTo>
                    <a:lnTo>
                      <a:pt x="22" y="21"/>
                    </a:lnTo>
                    <a:lnTo>
                      <a:pt x="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01" name="Freeform 78"/>
              <p:cNvSpPr>
                <a:spLocks/>
              </p:cNvSpPr>
              <p:nvPr/>
            </p:nvSpPr>
            <p:spPr bwMode="gray">
              <a:xfrm>
                <a:off x="1188" y="1680"/>
                <a:ext cx="22" cy="42"/>
              </a:xfrm>
              <a:custGeom>
                <a:avLst/>
                <a:gdLst>
                  <a:gd name="T0" fmla="*/ 22 w 22"/>
                  <a:gd name="T1" fmla="*/ 0 h 42"/>
                  <a:gd name="T2" fmla="*/ 22 w 22"/>
                  <a:gd name="T3" fmla="*/ 21 h 42"/>
                  <a:gd name="T4" fmla="*/ 0 w 22"/>
                  <a:gd name="T5" fmla="*/ 21 h 42"/>
                  <a:gd name="T6" fmla="*/ 0 w 22"/>
                  <a:gd name="T7" fmla="*/ 21 h 42"/>
                  <a:gd name="T8" fmla="*/ 0 w 22"/>
                  <a:gd name="T9" fmla="*/ 21 h 42"/>
                  <a:gd name="T10" fmla="*/ 0 w 22"/>
                  <a:gd name="T11" fmla="*/ 42 h 42"/>
                  <a:gd name="T12" fmla="*/ 0 w 22"/>
                  <a:gd name="T13" fmla="*/ 42 h 42"/>
                  <a:gd name="T14" fmla="*/ 0 w 22"/>
                  <a:gd name="T15" fmla="*/ 42 h 42"/>
                  <a:gd name="T16" fmla="*/ 22 w 22"/>
                  <a:gd name="T17" fmla="*/ 42 h 42"/>
                  <a:gd name="T18" fmla="*/ 22 w 22"/>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22" y="0"/>
                    </a:moveTo>
                    <a:lnTo>
                      <a:pt x="22" y="21"/>
                    </a:lnTo>
                    <a:lnTo>
                      <a:pt x="0" y="21"/>
                    </a:lnTo>
                    <a:lnTo>
                      <a:pt x="0" y="42"/>
                    </a:lnTo>
                    <a:lnTo>
                      <a:pt x="22" y="4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02" name="Freeform 79"/>
              <p:cNvSpPr>
                <a:spLocks/>
              </p:cNvSpPr>
              <p:nvPr/>
            </p:nvSpPr>
            <p:spPr bwMode="gray">
              <a:xfrm>
                <a:off x="1210" y="1680"/>
                <a:ext cx="176" cy="84"/>
              </a:xfrm>
              <a:custGeom>
                <a:avLst/>
                <a:gdLst>
                  <a:gd name="T0" fmla="*/ 176 w 176"/>
                  <a:gd name="T1" fmla="*/ 42 h 84"/>
                  <a:gd name="T2" fmla="*/ 0 w 176"/>
                  <a:gd name="T3" fmla="*/ 0 h 84"/>
                  <a:gd name="T4" fmla="*/ 0 w 176"/>
                  <a:gd name="T5" fmla="*/ 42 h 84"/>
                  <a:gd name="T6" fmla="*/ 176 w 176"/>
                  <a:gd name="T7" fmla="*/ 84 h 84"/>
                  <a:gd name="T8" fmla="*/ 176 w 176"/>
                  <a:gd name="T9" fmla="*/ 42 h 84"/>
                  <a:gd name="T10" fmla="*/ 0 60000 65536"/>
                  <a:gd name="T11" fmla="*/ 0 60000 65536"/>
                  <a:gd name="T12" fmla="*/ 0 60000 65536"/>
                  <a:gd name="T13" fmla="*/ 0 60000 65536"/>
                  <a:gd name="T14" fmla="*/ 0 60000 65536"/>
                  <a:gd name="T15" fmla="*/ 0 w 176"/>
                  <a:gd name="T16" fmla="*/ 0 h 84"/>
                  <a:gd name="T17" fmla="*/ 176 w 176"/>
                  <a:gd name="T18" fmla="*/ 84 h 84"/>
                </a:gdLst>
                <a:ahLst/>
                <a:cxnLst>
                  <a:cxn ang="T10">
                    <a:pos x="T0" y="T1"/>
                  </a:cxn>
                  <a:cxn ang="T11">
                    <a:pos x="T2" y="T3"/>
                  </a:cxn>
                  <a:cxn ang="T12">
                    <a:pos x="T4" y="T5"/>
                  </a:cxn>
                  <a:cxn ang="T13">
                    <a:pos x="T6" y="T7"/>
                  </a:cxn>
                  <a:cxn ang="T14">
                    <a:pos x="T8" y="T9"/>
                  </a:cxn>
                </a:cxnLst>
                <a:rect l="T15" t="T16" r="T17" b="T18"/>
                <a:pathLst>
                  <a:path w="176" h="84">
                    <a:moveTo>
                      <a:pt x="176" y="42"/>
                    </a:moveTo>
                    <a:lnTo>
                      <a:pt x="0" y="0"/>
                    </a:lnTo>
                    <a:lnTo>
                      <a:pt x="0" y="42"/>
                    </a:lnTo>
                    <a:lnTo>
                      <a:pt x="176" y="84"/>
                    </a:lnTo>
                    <a:lnTo>
                      <a:pt x="176"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03" name="Freeform 80"/>
              <p:cNvSpPr>
                <a:spLocks/>
              </p:cNvSpPr>
              <p:nvPr/>
            </p:nvSpPr>
            <p:spPr bwMode="gray">
              <a:xfrm>
                <a:off x="1386" y="1722"/>
                <a:ext cx="22" cy="42"/>
              </a:xfrm>
              <a:custGeom>
                <a:avLst/>
                <a:gdLst>
                  <a:gd name="T0" fmla="*/ 0 w 22"/>
                  <a:gd name="T1" fmla="*/ 42 h 42"/>
                  <a:gd name="T2" fmla="*/ 0 w 22"/>
                  <a:gd name="T3" fmla="*/ 42 h 42"/>
                  <a:gd name="T4" fmla="*/ 22 w 22"/>
                  <a:gd name="T5" fmla="*/ 42 h 42"/>
                  <a:gd name="T6" fmla="*/ 22 w 22"/>
                  <a:gd name="T7" fmla="*/ 21 h 42"/>
                  <a:gd name="T8" fmla="*/ 22 w 22"/>
                  <a:gd name="T9" fmla="*/ 21 h 42"/>
                  <a:gd name="T10" fmla="*/ 22 w 22"/>
                  <a:gd name="T11" fmla="*/ 0 h 42"/>
                  <a:gd name="T12" fmla="*/ 22 w 22"/>
                  <a:gd name="T13" fmla="*/ 0 h 42"/>
                  <a:gd name="T14" fmla="*/ 22 w 22"/>
                  <a:gd name="T15" fmla="*/ 0 h 42"/>
                  <a:gd name="T16" fmla="*/ 0 w 22"/>
                  <a:gd name="T17" fmla="*/ 0 h 42"/>
                  <a:gd name="T18" fmla="*/ 0 w 22"/>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0" y="42"/>
                    </a:moveTo>
                    <a:lnTo>
                      <a:pt x="0" y="42"/>
                    </a:lnTo>
                    <a:lnTo>
                      <a:pt x="22" y="42"/>
                    </a:lnTo>
                    <a:lnTo>
                      <a:pt x="22" y="21"/>
                    </a:lnTo>
                    <a:lnTo>
                      <a:pt x="22" y="0"/>
                    </a:lnTo>
                    <a:lnTo>
                      <a:pt x="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04" name="Freeform 81"/>
              <p:cNvSpPr>
                <a:spLocks/>
              </p:cNvSpPr>
              <p:nvPr/>
            </p:nvSpPr>
            <p:spPr bwMode="gray">
              <a:xfrm>
                <a:off x="1188" y="1722"/>
                <a:ext cx="22" cy="42"/>
              </a:xfrm>
              <a:custGeom>
                <a:avLst/>
                <a:gdLst>
                  <a:gd name="T0" fmla="*/ 22 w 22"/>
                  <a:gd name="T1" fmla="*/ 0 h 42"/>
                  <a:gd name="T2" fmla="*/ 22 w 22"/>
                  <a:gd name="T3" fmla="*/ 0 h 42"/>
                  <a:gd name="T4" fmla="*/ 0 w 22"/>
                  <a:gd name="T5" fmla="*/ 0 h 42"/>
                  <a:gd name="T6" fmla="*/ 0 w 22"/>
                  <a:gd name="T7" fmla="*/ 0 h 42"/>
                  <a:gd name="T8" fmla="*/ 0 w 22"/>
                  <a:gd name="T9" fmla="*/ 21 h 42"/>
                  <a:gd name="T10" fmla="*/ 0 w 22"/>
                  <a:gd name="T11" fmla="*/ 21 h 42"/>
                  <a:gd name="T12" fmla="*/ 0 w 22"/>
                  <a:gd name="T13" fmla="*/ 21 h 42"/>
                  <a:gd name="T14" fmla="*/ 0 w 22"/>
                  <a:gd name="T15" fmla="*/ 42 h 42"/>
                  <a:gd name="T16" fmla="*/ 22 w 22"/>
                  <a:gd name="T17" fmla="*/ 42 h 42"/>
                  <a:gd name="T18" fmla="*/ 22 w 22"/>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22" y="0"/>
                    </a:moveTo>
                    <a:lnTo>
                      <a:pt x="22" y="0"/>
                    </a:lnTo>
                    <a:lnTo>
                      <a:pt x="0" y="0"/>
                    </a:lnTo>
                    <a:lnTo>
                      <a:pt x="0" y="21"/>
                    </a:lnTo>
                    <a:lnTo>
                      <a:pt x="0" y="42"/>
                    </a:lnTo>
                    <a:lnTo>
                      <a:pt x="22" y="4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05" name="Freeform 82"/>
              <p:cNvSpPr>
                <a:spLocks/>
              </p:cNvSpPr>
              <p:nvPr/>
            </p:nvSpPr>
            <p:spPr bwMode="gray">
              <a:xfrm>
                <a:off x="1210" y="1722"/>
                <a:ext cx="176" cy="63"/>
              </a:xfrm>
              <a:custGeom>
                <a:avLst/>
                <a:gdLst>
                  <a:gd name="T0" fmla="*/ 176 w 176"/>
                  <a:gd name="T1" fmla="*/ 21 h 63"/>
                  <a:gd name="T2" fmla="*/ 0 w 176"/>
                  <a:gd name="T3" fmla="*/ 0 h 63"/>
                  <a:gd name="T4" fmla="*/ 0 w 176"/>
                  <a:gd name="T5" fmla="*/ 42 h 63"/>
                  <a:gd name="T6" fmla="*/ 176 w 176"/>
                  <a:gd name="T7" fmla="*/ 63 h 63"/>
                  <a:gd name="T8" fmla="*/ 176 w 176"/>
                  <a:gd name="T9" fmla="*/ 21 h 63"/>
                  <a:gd name="T10" fmla="*/ 0 60000 65536"/>
                  <a:gd name="T11" fmla="*/ 0 60000 65536"/>
                  <a:gd name="T12" fmla="*/ 0 60000 65536"/>
                  <a:gd name="T13" fmla="*/ 0 60000 65536"/>
                  <a:gd name="T14" fmla="*/ 0 60000 65536"/>
                  <a:gd name="T15" fmla="*/ 0 w 176"/>
                  <a:gd name="T16" fmla="*/ 0 h 63"/>
                  <a:gd name="T17" fmla="*/ 176 w 176"/>
                  <a:gd name="T18" fmla="*/ 63 h 63"/>
                </a:gdLst>
                <a:ahLst/>
                <a:cxnLst>
                  <a:cxn ang="T10">
                    <a:pos x="T0" y="T1"/>
                  </a:cxn>
                  <a:cxn ang="T11">
                    <a:pos x="T2" y="T3"/>
                  </a:cxn>
                  <a:cxn ang="T12">
                    <a:pos x="T4" y="T5"/>
                  </a:cxn>
                  <a:cxn ang="T13">
                    <a:pos x="T6" y="T7"/>
                  </a:cxn>
                  <a:cxn ang="T14">
                    <a:pos x="T8" y="T9"/>
                  </a:cxn>
                </a:cxnLst>
                <a:rect l="T15" t="T16" r="T17" b="T18"/>
                <a:pathLst>
                  <a:path w="176" h="63">
                    <a:moveTo>
                      <a:pt x="176" y="21"/>
                    </a:moveTo>
                    <a:lnTo>
                      <a:pt x="0" y="0"/>
                    </a:lnTo>
                    <a:lnTo>
                      <a:pt x="0" y="42"/>
                    </a:lnTo>
                    <a:lnTo>
                      <a:pt x="176" y="63"/>
                    </a:lnTo>
                    <a:lnTo>
                      <a:pt x="176"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06" name="Freeform 83"/>
              <p:cNvSpPr>
                <a:spLocks/>
              </p:cNvSpPr>
              <p:nvPr/>
            </p:nvSpPr>
            <p:spPr bwMode="gray">
              <a:xfrm>
                <a:off x="1386" y="1743"/>
                <a:ext cx="22" cy="42"/>
              </a:xfrm>
              <a:custGeom>
                <a:avLst/>
                <a:gdLst>
                  <a:gd name="T0" fmla="*/ 0 w 22"/>
                  <a:gd name="T1" fmla="*/ 42 h 42"/>
                  <a:gd name="T2" fmla="*/ 0 w 22"/>
                  <a:gd name="T3" fmla="*/ 42 h 42"/>
                  <a:gd name="T4" fmla="*/ 22 w 22"/>
                  <a:gd name="T5" fmla="*/ 42 h 42"/>
                  <a:gd name="T6" fmla="*/ 22 w 22"/>
                  <a:gd name="T7" fmla="*/ 21 h 42"/>
                  <a:gd name="T8" fmla="*/ 22 w 22"/>
                  <a:gd name="T9" fmla="*/ 21 h 42"/>
                  <a:gd name="T10" fmla="*/ 22 w 22"/>
                  <a:gd name="T11" fmla="*/ 21 h 42"/>
                  <a:gd name="T12" fmla="*/ 22 w 22"/>
                  <a:gd name="T13" fmla="*/ 0 h 42"/>
                  <a:gd name="T14" fmla="*/ 22 w 22"/>
                  <a:gd name="T15" fmla="*/ 0 h 42"/>
                  <a:gd name="T16" fmla="*/ 0 w 22"/>
                  <a:gd name="T17" fmla="*/ 0 h 42"/>
                  <a:gd name="T18" fmla="*/ 0 w 22"/>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0" y="42"/>
                    </a:moveTo>
                    <a:lnTo>
                      <a:pt x="0" y="42"/>
                    </a:lnTo>
                    <a:lnTo>
                      <a:pt x="22" y="42"/>
                    </a:lnTo>
                    <a:lnTo>
                      <a:pt x="22" y="21"/>
                    </a:lnTo>
                    <a:lnTo>
                      <a:pt x="22" y="0"/>
                    </a:lnTo>
                    <a:lnTo>
                      <a:pt x="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07" name="Freeform 84"/>
              <p:cNvSpPr>
                <a:spLocks/>
              </p:cNvSpPr>
              <p:nvPr/>
            </p:nvSpPr>
            <p:spPr bwMode="gray">
              <a:xfrm>
                <a:off x="1188" y="1743"/>
                <a:ext cx="22" cy="42"/>
              </a:xfrm>
              <a:custGeom>
                <a:avLst/>
                <a:gdLst>
                  <a:gd name="T0" fmla="*/ 22 w 22"/>
                  <a:gd name="T1" fmla="*/ 0 h 42"/>
                  <a:gd name="T2" fmla="*/ 22 w 22"/>
                  <a:gd name="T3" fmla="*/ 0 h 42"/>
                  <a:gd name="T4" fmla="*/ 0 w 22"/>
                  <a:gd name="T5" fmla="*/ 0 h 42"/>
                  <a:gd name="T6" fmla="*/ 0 w 22"/>
                  <a:gd name="T7" fmla="*/ 0 h 42"/>
                  <a:gd name="T8" fmla="*/ 0 w 22"/>
                  <a:gd name="T9" fmla="*/ 21 h 42"/>
                  <a:gd name="T10" fmla="*/ 0 w 22"/>
                  <a:gd name="T11" fmla="*/ 21 h 42"/>
                  <a:gd name="T12" fmla="*/ 0 w 22"/>
                  <a:gd name="T13" fmla="*/ 42 h 42"/>
                  <a:gd name="T14" fmla="*/ 0 w 22"/>
                  <a:gd name="T15" fmla="*/ 42 h 42"/>
                  <a:gd name="T16" fmla="*/ 22 w 22"/>
                  <a:gd name="T17" fmla="*/ 42 h 42"/>
                  <a:gd name="T18" fmla="*/ 22 w 22"/>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22" y="0"/>
                    </a:moveTo>
                    <a:lnTo>
                      <a:pt x="22" y="0"/>
                    </a:lnTo>
                    <a:lnTo>
                      <a:pt x="0" y="0"/>
                    </a:lnTo>
                    <a:lnTo>
                      <a:pt x="0" y="21"/>
                    </a:lnTo>
                    <a:lnTo>
                      <a:pt x="0" y="42"/>
                    </a:lnTo>
                    <a:lnTo>
                      <a:pt x="22" y="4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08" name="Freeform 85"/>
              <p:cNvSpPr>
                <a:spLocks/>
              </p:cNvSpPr>
              <p:nvPr/>
            </p:nvSpPr>
            <p:spPr bwMode="gray">
              <a:xfrm>
                <a:off x="1210" y="1743"/>
                <a:ext cx="176" cy="63"/>
              </a:xfrm>
              <a:custGeom>
                <a:avLst/>
                <a:gdLst>
                  <a:gd name="T0" fmla="*/ 176 w 176"/>
                  <a:gd name="T1" fmla="*/ 21 h 63"/>
                  <a:gd name="T2" fmla="*/ 0 w 176"/>
                  <a:gd name="T3" fmla="*/ 0 h 63"/>
                  <a:gd name="T4" fmla="*/ 0 w 176"/>
                  <a:gd name="T5" fmla="*/ 42 h 63"/>
                  <a:gd name="T6" fmla="*/ 176 w 176"/>
                  <a:gd name="T7" fmla="*/ 63 h 63"/>
                  <a:gd name="T8" fmla="*/ 176 w 176"/>
                  <a:gd name="T9" fmla="*/ 21 h 63"/>
                  <a:gd name="T10" fmla="*/ 0 60000 65536"/>
                  <a:gd name="T11" fmla="*/ 0 60000 65536"/>
                  <a:gd name="T12" fmla="*/ 0 60000 65536"/>
                  <a:gd name="T13" fmla="*/ 0 60000 65536"/>
                  <a:gd name="T14" fmla="*/ 0 60000 65536"/>
                  <a:gd name="T15" fmla="*/ 0 w 176"/>
                  <a:gd name="T16" fmla="*/ 0 h 63"/>
                  <a:gd name="T17" fmla="*/ 176 w 176"/>
                  <a:gd name="T18" fmla="*/ 63 h 63"/>
                </a:gdLst>
                <a:ahLst/>
                <a:cxnLst>
                  <a:cxn ang="T10">
                    <a:pos x="T0" y="T1"/>
                  </a:cxn>
                  <a:cxn ang="T11">
                    <a:pos x="T2" y="T3"/>
                  </a:cxn>
                  <a:cxn ang="T12">
                    <a:pos x="T4" y="T5"/>
                  </a:cxn>
                  <a:cxn ang="T13">
                    <a:pos x="T6" y="T7"/>
                  </a:cxn>
                  <a:cxn ang="T14">
                    <a:pos x="T8" y="T9"/>
                  </a:cxn>
                </a:cxnLst>
                <a:rect l="T15" t="T16" r="T17" b="T18"/>
                <a:pathLst>
                  <a:path w="176" h="63">
                    <a:moveTo>
                      <a:pt x="176" y="21"/>
                    </a:moveTo>
                    <a:lnTo>
                      <a:pt x="0" y="0"/>
                    </a:lnTo>
                    <a:lnTo>
                      <a:pt x="0" y="42"/>
                    </a:lnTo>
                    <a:lnTo>
                      <a:pt x="176" y="63"/>
                    </a:lnTo>
                    <a:lnTo>
                      <a:pt x="176"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09" name="Freeform 86"/>
              <p:cNvSpPr>
                <a:spLocks/>
              </p:cNvSpPr>
              <p:nvPr/>
            </p:nvSpPr>
            <p:spPr bwMode="gray">
              <a:xfrm>
                <a:off x="1386" y="1764"/>
                <a:ext cx="22" cy="42"/>
              </a:xfrm>
              <a:custGeom>
                <a:avLst/>
                <a:gdLst>
                  <a:gd name="T0" fmla="*/ 0 w 22"/>
                  <a:gd name="T1" fmla="*/ 42 h 42"/>
                  <a:gd name="T2" fmla="*/ 0 w 22"/>
                  <a:gd name="T3" fmla="*/ 42 h 42"/>
                  <a:gd name="T4" fmla="*/ 22 w 22"/>
                  <a:gd name="T5" fmla="*/ 42 h 42"/>
                  <a:gd name="T6" fmla="*/ 22 w 22"/>
                  <a:gd name="T7" fmla="*/ 42 h 42"/>
                  <a:gd name="T8" fmla="*/ 22 w 22"/>
                  <a:gd name="T9" fmla="*/ 21 h 42"/>
                  <a:gd name="T10" fmla="*/ 22 w 22"/>
                  <a:gd name="T11" fmla="*/ 21 h 42"/>
                  <a:gd name="T12" fmla="*/ 22 w 22"/>
                  <a:gd name="T13" fmla="*/ 21 h 42"/>
                  <a:gd name="T14" fmla="*/ 22 w 22"/>
                  <a:gd name="T15" fmla="*/ 0 h 42"/>
                  <a:gd name="T16" fmla="*/ 0 w 22"/>
                  <a:gd name="T17" fmla="*/ 0 h 42"/>
                  <a:gd name="T18" fmla="*/ 0 w 22"/>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0" y="42"/>
                    </a:moveTo>
                    <a:lnTo>
                      <a:pt x="0" y="42"/>
                    </a:lnTo>
                    <a:lnTo>
                      <a:pt x="22" y="42"/>
                    </a:lnTo>
                    <a:lnTo>
                      <a:pt x="22" y="21"/>
                    </a:lnTo>
                    <a:lnTo>
                      <a:pt x="22" y="0"/>
                    </a:lnTo>
                    <a:lnTo>
                      <a:pt x="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10" name="Freeform 87"/>
              <p:cNvSpPr>
                <a:spLocks/>
              </p:cNvSpPr>
              <p:nvPr/>
            </p:nvSpPr>
            <p:spPr bwMode="gray">
              <a:xfrm>
                <a:off x="1188" y="1764"/>
                <a:ext cx="22" cy="42"/>
              </a:xfrm>
              <a:custGeom>
                <a:avLst/>
                <a:gdLst>
                  <a:gd name="T0" fmla="*/ 22 w 22"/>
                  <a:gd name="T1" fmla="*/ 0 h 42"/>
                  <a:gd name="T2" fmla="*/ 22 w 22"/>
                  <a:gd name="T3" fmla="*/ 0 h 42"/>
                  <a:gd name="T4" fmla="*/ 0 w 22"/>
                  <a:gd name="T5" fmla="*/ 0 h 42"/>
                  <a:gd name="T6" fmla="*/ 0 w 22"/>
                  <a:gd name="T7" fmla="*/ 21 h 42"/>
                  <a:gd name="T8" fmla="*/ 0 w 22"/>
                  <a:gd name="T9" fmla="*/ 21 h 42"/>
                  <a:gd name="T10" fmla="*/ 0 w 22"/>
                  <a:gd name="T11" fmla="*/ 21 h 42"/>
                  <a:gd name="T12" fmla="*/ 0 w 22"/>
                  <a:gd name="T13" fmla="*/ 42 h 42"/>
                  <a:gd name="T14" fmla="*/ 0 w 22"/>
                  <a:gd name="T15" fmla="*/ 42 h 42"/>
                  <a:gd name="T16" fmla="*/ 22 w 22"/>
                  <a:gd name="T17" fmla="*/ 42 h 42"/>
                  <a:gd name="T18" fmla="*/ 22 w 22"/>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22" y="0"/>
                    </a:moveTo>
                    <a:lnTo>
                      <a:pt x="22" y="0"/>
                    </a:lnTo>
                    <a:lnTo>
                      <a:pt x="0" y="0"/>
                    </a:lnTo>
                    <a:lnTo>
                      <a:pt x="0" y="21"/>
                    </a:lnTo>
                    <a:lnTo>
                      <a:pt x="0" y="42"/>
                    </a:lnTo>
                    <a:lnTo>
                      <a:pt x="22" y="4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11" name="Freeform 88"/>
              <p:cNvSpPr>
                <a:spLocks/>
              </p:cNvSpPr>
              <p:nvPr/>
            </p:nvSpPr>
            <p:spPr bwMode="gray">
              <a:xfrm>
                <a:off x="1210" y="1764"/>
                <a:ext cx="176" cy="63"/>
              </a:xfrm>
              <a:custGeom>
                <a:avLst/>
                <a:gdLst>
                  <a:gd name="T0" fmla="*/ 176 w 176"/>
                  <a:gd name="T1" fmla="*/ 21 h 63"/>
                  <a:gd name="T2" fmla="*/ 0 w 176"/>
                  <a:gd name="T3" fmla="*/ 0 h 63"/>
                  <a:gd name="T4" fmla="*/ 0 w 176"/>
                  <a:gd name="T5" fmla="*/ 42 h 63"/>
                  <a:gd name="T6" fmla="*/ 176 w 176"/>
                  <a:gd name="T7" fmla="*/ 63 h 63"/>
                  <a:gd name="T8" fmla="*/ 176 w 176"/>
                  <a:gd name="T9" fmla="*/ 21 h 63"/>
                  <a:gd name="T10" fmla="*/ 0 60000 65536"/>
                  <a:gd name="T11" fmla="*/ 0 60000 65536"/>
                  <a:gd name="T12" fmla="*/ 0 60000 65536"/>
                  <a:gd name="T13" fmla="*/ 0 60000 65536"/>
                  <a:gd name="T14" fmla="*/ 0 60000 65536"/>
                  <a:gd name="T15" fmla="*/ 0 w 176"/>
                  <a:gd name="T16" fmla="*/ 0 h 63"/>
                  <a:gd name="T17" fmla="*/ 176 w 176"/>
                  <a:gd name="T18" fmla="*/ 63 h 63"/>
                </a:gdLst>
                <a:ahLst/>
                <a:cxnLst>
                  <a:cxn ang="T10">
                    <a:pos x="T0" y="T1"/>
                  </a:cxn>
                  <a:cxn ang="T11">
                    <a:pos x="T2" y="T3"/>
                  </a:cxn>
                  <a:cxn ang="T12">
                    <a:pos x="T4" y="T5"/>
                  </a:cxn>
                  <a:cxn ang="T13">
                    <a:pos x="T6" y="T7"/>
                  </a:cxn>
                  <a:cxn ang="T14">
                    <a:pos x="T8" y="T9"/>
                  </a:cxn>
                </a:cxnLst>
                <a:rect l="T15" t="T16" r="T17" b="T18"/>
                <a:pathLst>
                  <a:path w="176" h="63">
                    <a:moveTo>
                      <a:pt x="176" y="21"/>
                    </a:moveTo>
                    <a:lnTo>
                      <a:pt x="0" y="0"/>
                    </a:lnTo>
                    <a:lnTo>
                      <a:pt x="0" y="42"/>
                    </a:lnTo>
                    <a:lnTo>
                      <a:pt x="176" y="63"/>
                    </a:lnTo>
                    <a:lnTo>
                      <a:pt x="176"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12" name="Freeform 89"/>
              <p:cNvSpPr>
                <a:spLocks/>
              </p:cNvSpPr>
              <p:nvPr/>
            </p:nvSpPr>
            <p:spPr bwMode="gray">
              <a:xfrm>
                <a:off x="1386" y="1785"/>
                <a:ext cx="22" cy="42"/>
              </a:xfrm>
              <a:custGeom>
                <a:avLst/>
                <a:gdLst>
                  <a:gd name="T0" fmla="*/ 0 w 22"/>
                  <a:gd name="T1" fmla="*/ 42 h 42"/>
                  <a:gd name="T2" fmla="*/ 0 w 22"/>
                  <a:gd name="T3" fmla="*/ 42 h 42"/>
                  <a:gd name="T4" fmla="*/ 22 w 22"/>
                  <a:gd name="T5" fmla="*/ 42 h 42"/>
                  <a:gd name="T6" fmla="*/ 22 w 22"/>
                  <a:gd name="T7" fmla="*/ 42 h 42"/>
                  <a:gd name="T8" fmla="*/ 22 w 22"/>
                  <a:gd name="T9" fmla="*/ 42 h 42"/>
                  <a:gd name="T10" fmla="*/ 22 w 22"/>
                  <a:gd name="T11" fmla="*/ 21 h 42"/>
                  <a:gd name="T12" fmla="*/ 22 w 22"/>
                  <a:gd name="T13" fmla="*/ 21 h 42"/>
                  <a:gd name="T14" fmla="*/ 22 w 22"/>
                  <a:gd name="T15" fmla="*/ 21 h 42"/>
                  <a:gd name="T16" fmla="*/ 0 w 22"/>
                  <a:gd name="T17" fmla="*/ 0 h 42"/>
                  <a:gd name="T18" fmla="*/ 0 w 22"/>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0" y="42"/>
                    </a:moveTo>
                    <a:lnTo>
                      <a:pt x="0" y="42"/>
                    </a:lnTo>
                    <a:lnTo>
                      <a:pt x="22" y="42"/>
                    </a:lnTo>
                    <a:lnTo>
                      <a:pt x="22" y="21"/>
                    </a:lnTo>
                    <a:lnTo>
                      <a:pt x="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13" name="Freeform 90"/>
              <p:cNvSpPr>
                <a:spLocks/>
              </p:cNvSpPr>
              <p:nvPr/>
            </p:nvSpPr>
            <p:spPr bwMode="gray">
              <a:xfrm>
                <a:off x="1188" y="1785"/>
                <a:ext cx="22" cy="42"/>
              </a:xfrm>
              <a:custGeom>
                <a:avLst/>
                <a:gdLst>
                  <a:gd name="T0" fmla="*/ 22 w 22"/>
                  <a:gd name="T1" fmla="*/ 0 h 42"/>
                  <a:gd name="T2" fmla="*/ 22 w 22"/>
                  <a:gd name="T3" fmla="*/ 0 h 42"/>
                  <a:gd name="T4" fmla="*/ 0 w 22"/>
                  <a:gd name="T5" fmla="*/ 21 h 42"/>
                  <a:gd name="T6" fmla="*/ 0 w 22"/>
                  <a:gd name="T7" fmla="*/ 21 h 42"/>
                  <a:gd name="T8" fmla="*/ 0 w 22"/>
                  <a:gd name="T9" fmla="*/ 21 h 42"/>
                  <a:gd name="T10" fmla="*/ 0 w 22"/>
                  <a:gd name="T11" fmla="*/ 42 h 42"/>
                  <a:gd name="T12" fmla="*/ 0 w 22"/>
                  <a:gd name="T13" fmla="*/ 42 h 42"/>
                  <a:gd name="T14" fmla="*/ 0 w 22"/>
                  <a:gd name="T15" fmla="*/ 42 h 42"/>
                  <a:gd name="T16" fmla="*/ 22 w 22"/>
                  <a:gd name="T17" fmla="*/ 42 h 42"/>
                  <a:gd name="T18" fmla="*/ 22 w 22"/>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22" y="0"/>
                    </a:moveTo>
                    <a:lnTo>
                      <a:pt x="22" y="0"/>
                    </a:lnTo>
                    <a:lnTo>
                      <a:pt x="0" y="21"/>
                    </a:lnTo>
                    <a:lnTo>
                      <a:pt x="0" y="42"/>
                    </a:lnTo>
                    <a:lnTo>
                      <a:pt x="22" y="4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14" name="Freeform 91"/>
              <p:cNvSpPr>
                <a:spLocks/>
              </p:cNvSpPr>
              <p:nvPr/>
            </p:nvSpPr>
            <p:spPr bwMode="gray">
              <a:xfrm>
                <a:off x="1210" y="1785"/>
                <a:ext cx="176" cy="84"/>
              </a:xfrm>
              <a:custGeom>
                <a:avLst/>
                <a:gdLst>
                  <a:gd name="T0" fmla="*/ 176 w 176"/>
                  <a:gd name="T1" fmla="*/ 42 h 84"/>
                  <a:gd name="T2" fmla="*/ 0 w 176"/>
                  <a:gd name="T3" fmla="*/ 0 h 84"/>
                  <a:gd name="T4" fmla="*/ 0 w 176"/>
                  <a:gd name="T5" fmla="*/ 42 h 84"/>
                  <a:gd name="T6" fmla="*/ 176 w 176"/>
                  <a:gd name="T7" fmla="*/ 84 h 84"/>
                  <a:gd name="T8" fmla="*/ 176 w 176"/>
                  <a:gd name="T9" fmla="*/ 42 h 84"/>
                  <a:gd name="T10" fmla="*/ 0 60000 65536"/>
                  <a:gd name="T11" fmla="*/ 0 60000 65536"/>
                  <a:gd name="T12" fmla="*/ 0 60000 65536"/>
                  <a:gd name="T13" fmla="*/ 0 60000 65536"/>
                  <a:gd name="T14" fmla="*/ 0 60000 65536"/>
                  <a:gd name="T15" fmla="*/ 0 w 176"/>
                  <a:gd name="T16" fmla="*/ 0 h 84"/>
                  <a:gd name="T17" fmla="*/ 176 w 176"/>
                  <a:gd name="T18" fmla="*/ 84 h 84"/>
                </a:gdLst>
                <a:ahLst/>
                <a:cxnLst>
                  <a:cxn ang="T10">
                    <a:pos x="T0" y="T1"/>
                  </a:cxn>
                  <a:cxn ang="T11">
                    <a:pos x="T2" y="T3"/>
                  </a:cxn>
                  <a:cxn ang="T12">
                    <a:pos x="T4" y="T5"/>
                  </a:cxn>
                  <a:cxn ang="T13">
                    <a:pos x="T6" y="T7"/>
                  </a:cxn>
                  <a:cxn ang="T14">
                    <a:pos x="T8" y="T9"/>
                  </a:cxn>
                </a:cxnLst>
                <a:rect l="T15" t="T16" r="T17" b="T18"/>
                <a:pathLst>
                  <a:path w="176" h="84">
                    <a:moveTo>
                      <a:pt x="176" y="42"/>
                    </a:moveTo>
                    <a:lnTo>
                      <a:pt x="0" y="0"/>
                    </a:lnTo>
                    <a:lnTo>
                      <a:pt x="0" y="42"/>
                    </a:lnTo>
                    <a:lnTo>
                      <a:pt x="176" y="84"/>
                    </a:lnTo>
                    <a:lnTo>
                      <a:pt x="176"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15" name="Freeform 92"/>
              <p:cNvSpPr>
                <a:spLocks/>
              </p:cNvSpPr>
              <p:nvPr/>
            </p:nvSpPr>
            <p:spPr bwMode="gray">
              <a:xfrm>
                <a:off x="1386" y="1827"/>
                <a:ext cx="22" cy="42"/>
              </a:xfrm>
              <a:custGeom>
                <a:avLst/>
                <a:gdLst>
                  <a:gd name="T0" fmla="*/ 0 w 22"/>
                  <a:gd name="T1" fmla="*/ 42 h 42"/>
                  <a:gd name="T2" fmla="*/ 0 w 22"/>
                  <a:gd name="T3" fmla="*/ 42 h 42"/>
                  <a:gd name="T4" fmla="*/ 22 w 22"/>
                  <a:gd name="T5" fmla="*/ 21 h 42"/>
                  <a:gd name="T6" fmla="*/ 22 w 22"/>
                  <a:gd name="T7" fmla="*/ 21 h 42"/>
                  <a:gd name="T8" fmla="*/ 22 w 22"/>
                  <a:gd name="T9" fmla="*/ 21 h 42"/>
                  <a:gd name="T10" fmla="*/ 22 w 22"/>
                  <a:gd name="T11" fmla="*/ 0 h 42"/>
                  <a:gd name="T12" fmla="*/ 22 w 22"/>
                  <a:gd name="T13" fmla="*/ 0 h 42"/>
                  <a:gd name="T14" fmla="*/ 22 w 22"/>
                  <a:gd name="T15" fmla="*/ 0 h 42"/>
                  <a:gd name="T16" fmla="*/ 0 w 22"/>
                  <a:gd name="T17" fmla="*/ 0 h 42"/>
                  <a:gd name="T18" fmla="*/ 0 w 22"/>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0" y="42"/>
                    </a:moveTo>
                    <a:lnTo>
                      <a:pt x="0" y="42"/>
                    </a:lnTo>
                    <a:lnTo>
                      <a:pt x="22" y="21"/>
                    </a:lnTo>
                    <a:lnTo>
                      <a:pt x="22" y="0"/>
                    </a:lnTo>
                    <a:lnTo>
                      <a:pt x="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16" name="Freeform 93"/>
              <p:cNvSpPr>
                <a:spLocks/>
              </p:cNvSpPr>
              <p:nvPr/>
            </p:nvSpPr>
            <p:spPr bwMode="gray">
              <a:xfrm>
                <a:off x="1188" y="1617"/>
                <a:ext cx="22" cy="42"/>
              </a:xfrm>
              <a:custGeom>
                <a:avLst/>
                <a:gdLst>
                  <a:gd name="T0" fmla="*/ 22 w 22"/>
                  <a:gd name="T1" fmla="*/ 0 h 42"/>
                  <a:gd name="T2" fmla="*/ 22 w 22"/>
                  <a:gd name="T3" fmla="*/ 0 h 42"/>
                  <a:gd name="T4" fmla="*/ 0 w 22"/>
                  <a:gd name="T5" fmla="*/ 0 h 42"/>
                  <a:gd name="T6" fmla="*/ 0 w 22"/>
                  <a:gd name="T7" fmla="*/ 0 h 42"/>
                  <a:gd name="T8" fmla="*/ 0 w 22"/>
                  <a:gd name="T9" fmla="*/ 0 h 42"/>
                  <a:gd name="T10" fmla="*/ 0 w 22"/>
                  <a:gd name="T11" fmla="*/ 21 h 42"/>
                  <a:gd name="T12" fmla="*/ 0 w 22"/>
                  <a:gd name="T13" fmla="*/ 21 h 42"/>
                  <a:gd name="T14" fmla="*/ 0 w 22"/>
                  <a:gd name="T15" fmla="*/ 21 h 42"/>
                  <a:gd name="T16" fmla="*/ 22 w 22"/>
                  <a:gd name="T17" fmla="*/ 42 h 42"/>
                  <a:gd name="T18" fmla="*/ 22 w 22"/>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22" y="0"/>
                    </a:moveTo>
                    <a:lnTo>
                      <a:pt x="22" y="0"/>
                    </a:lnTo>
                    <a:lnTo>
                      <a:pt x="0" y="0"/>
                    </a:lnTo>
                    <a:lnTo>
                      <a:pt x="0" y="21"/>
                    </a:lnTo>
                    <a:lnTo>
                      <a:pt x="22" y="4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17" name="Freeform 94"/>
              <p:cNvSpPr>
                <a:spLocks/>
              </p:cNvSpPr>
              <p:nvPr/>
            </p:nvSpPr>
            <p:spPr bwMode="gray">
              <a:xfrm>
                <a:off x="1210" y="1617"/>
                <a:ext cx="176" cy="63"/>
              </a:xfrm>
              <a:custGeom>
                <a:avLst/>
                <a:gdLst>
                  <a:gd name="T0" fmla="*/ 176 w 176"/>
                  <a:gd name="T1" fmla="*/ 21 h 63"/>
                  <a:gd name="T2" fmla="*/ 0 w 176"/>
                  <a:gd name="T3" fmla="*/ 0 h 63"/>
                  <a:gd name="T4" fmla="*/ 0 w 176"/>
                  <a:gd name="T5" fmla="*/ 42 h 63"/>
                  <a:gd name="T6" fmla="*/ 176 w 176"/>
                  <a:gd name="T7" fmla="*/ 63 h 63"/>
                  <a:gd name="T8" fmla="*/ 176 w 176"/>
                  <a:gd name="T9" fmla="*/ 21 h 63"/>
                  <a:gd name="T10" fmla="*/ 0 60000 65536"/>
                  <a:gd name="T11" fmla="*/ 0 60000 65536"/>
                  <a:gd name="T12" fmla="*/ 0 60000 65536"/>
                  <a:gd name="T13" fmla="*/ 0 60000 65536"/>
                  <a:gd name="T14" fmla="*/ 0 60000 65536"/>
                  <a:gd name="T15" fmla="*/ 0 w 176"/>
                  <a:gd name="T16" fmla="*/ 0 h 63"/>
                  <a:gd name="T17" fmla="*/ 176 w 176"/>
                  <a:gd name="T18" fmla="*/ 63 h 63"/>
                </a:gdLst>
                <a:ahLst/>
                <a:cxnLst>
                  <a:cxn ang="T10">
                    <a:pos x="T0" y="T1"/>
                  </a:cxn>
                  <a:cxn ang="T11">
                    <a:pos x="T2" y="T3"/>
                  </a:cxn>
                  <a:cxn ang="T12">
                    <a:pos x="T4" y="T5"/>
                  </a:cxn>
                  <a:cxn ang="T13">
                    <a:pos x="T6" y="T7"/>
                  </a:cxn>
                  <a:cxn ang="T14">
                    <a:pos x="T8" y="T9"/>
                  </a:cxn>
                </a:cxnLst>
                <a:rect l="T15" t="T16" r="T17" b="T18"/>
                <a:pathLst>
                  <a:path w="176" h="63">
                    <a:moveTo>
                      <a:pt x="176" y="21"/>
                    </a:moveTo>
                    <a:lnTo>
                      <a:pt x="0" y="0"/>
                    </a:lnTo>
                    <a:lnTo>
                      <a:pt x="0" y="42"/>
                    </a:lnTo>
                    <a:lnTo>
                      <a:pt x="176" y="63"/>
                    </a:lnTo>
                    <a:lnTo>
                      <a:pt x="176"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18" name="Freeform 95"/>
              <p:cNvSpPr>
                <a:spLocks/>
              </p:cNvSpPr>
              <p:nvPr/>
            </p:nvSpPr>
            <p:spPr bwMode="gray">
              <a:xfrm>
                <a:off x="1386" y="1638"/>
                <a:ext cx="22" cy="42"/>
              </a:xfrm>
              <a:custGeom>
                <a:avLst/>
                <a:gdLst>
                  <a:gd name="T0" fmla="*/ 0 w 22"/>
                  <a:gd name="T1" fmla="*/ 42 h 42"/>
                  <a:gd name="T2" fmla="*/ 22 w 22"/>
                  <a:gd name="T3" fmla="*/ 42 h 42"/>
                  <a:gd name="T4" fmla="*/ 22 w 22"/>
                  <a:gd name="T5" fmla="*/ 42 h 42"/>
                  <a:gd name="T6" fmla="*/ 22 w 22"/>
                  <a:gd name="T7" fmla="*/ 21 h 42"/>
                  <a:gd name="T8" fmla="*/ 22 w 22"/>
                  <a:gd name="T9" fmla="*/ 21 h 42"/>
                  <a:gd name="T10" fmla="*/ 22 w 22"/>
                  <a:gd name="T11" fmla="*/ 21 h 42"/>
                  <a:gd name="T12" fmla="*/ 22 w 22"/>
                  <a:gd name="T13" fmla="*/ 0 h 42"/>
                  <a:gd name="T14" fmla="*/ 22 w 22"/>
                  <a:gd name="T15" fmla="*/ 0 h 42"/>
                  <a:gd name="T16" fmla="*/ 0 w 22"/>
                  <a:gd name="T17" fmla="*/ 0 h 42"/>
                  <a:gd name="T18" fmla="*/ 0 w 22"/>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0" y="42"/>
                    </a:moveTo>
                    <a:lnTo>
                      <a:pt x="22" y="42"/>
                    </a:lnTo>
                    <a:lnTo>
                      <a:pt x="22" y="21"/>
                    </a:lnTo>
                    <a:lnTo>
                      <a:pt x="22" y="0"/>
                    </a:lnTo>
                    <a:lnTo>
                      <a:pt x="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19" name="Freeform 96"/>
              <p:cNvSpPr>
                <a:spLocks/>
              </p:cNvSpPr>
              <p:nvPr/>
            </p:nvSpPr>
            <p:spPr bwMode="gray">
              <a:xfrm>
                <a:off x="1188" y="1638"/>
                <a:ext cx="22" cy="42"/>
              </a:xfrm>
              <a:custGeom>
                <a:avLst/>
                <a:gdLst>
                  <a:gd name="T0" fmla="*/ 22 w 22"/>
                  <a:gd name="T1" fmla="*/ 0 h 42"/>
                  <a:gd name="T2" fmla="*/ 22 w 22"/>
                  <a:gd name="T3" fmla="*/ 0 h 42"/>
                  <a:gd name="T4" fmla="*/ 0 w 22"/>
                  <a:gd name="T5" fmla="*/ 0 h 42"/>
                  <a:gd name="T6" fmla="*/ 0 w 22"/>
                  <a:gd name="T7" fmla="*/ 0 h 42"/>
                  <a:gd name="T8" fmla="*/ 0 w 22"/>
                  <a:gd name="T9" fmla="*/ 21 h 42"/>
                  <a:gd name="T10" fmla="*/ 0 w 22"/>
                  <a:gd name="T11" fmla="*/ 21 h 42"/>
                  <a:gd name="T12" fmla="*/ 0 w 22"/>
                  <a:gd name="T13" fmla="*/ 21 h 42"/>
                  <a:gd name="T14" fmla="*/ 0 w 22"/>
                  <a:gd name="T15" fmla="*/ 42 h 42"/>
                  <a:gd name="T16" fmla="*/ 22 w 22"/>
                  <a:gd name="T17" fmla="*/ 42 h 42"/>
                  <a:gd name="T18" fmla="*/ 22 w 22"/>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22" y="0"/>
                    </a:moveTo>
                    <a:lnTo>
                      <a:pt x="22" y="0"/>
                    </a:lnTo>
                    <a:lnTo>
                      <a:pt x="0" y="0"/>
                    </a:lnTo>
                    <a:lnTo>
                      <a:pt x="0" y="21"/>
                    </a:lnTo>
                    <a:lnTo>
                      <a:pt x="0" y="42"/>
                    </a:lnTo>
                    <a:lnTo>
                      <a:pt x="22" y="4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20" name="Freeform 97"/>
              <p:cNvSpPr>
                <a:spLocks/>
              </p:cNvSpPr>
              <p:nvPr/>
            </p:nvSpPr>
            <p:spPr bwMode="gray">
              <a:xfrm>
                <a:off x="1210" y="1638"/>
                <a:ext cx="176" cy="63"/>
              </a:xfrm>
              <a:custGeom>
                <a:avLst/>
                <a:gdLst>
                  <a:gd name="T0" fmla="*/ 176 w 176"/>
                  <a:gd name="T1" fmla="*/ 21 h 63"/>
                  <a:gd name="T2" fmla="*/ 0 w 176"/>
                  <a:gd name="T3" fmla="*/ 0 h 63"/>
                  <a:gd name="T4" fmla="*/ 0 w 176"/>
                  <a:gd name="T5" fmla="*/ 42 h 63"/>
                  <a:gd name="T6" fmla="*/ 176 w 176"/>
                  <a:gd name="T7" fmla="*/ 63 h 63"/>
                  <a:gd name="T8" fmla="*/ 176 w 176"/>
                  <a:gd name="T9" fmla="*/ 21 h 63"/>
                  <a:gd name="T10" fmla="*/ 0 60000 65536"/>
                  <a:gd name="T11" fmla="*/ 0 60000 65536"/>
                  <a:gd name="T12" fmla="*/ 0 60000 65536"/>
                  <a:gd name="T13" fmla="*/ 0 60000 65536"/>
                  <a:gd name="T14" fmla="*/ 0 60000 65536"/>
                  <a:gd name="T15" fmla="*/ 0 w 176"/>
                  <a:gd name="T16" fmla="*/ 0 h 63"/>
                  <a:gd name="T17" fmla="*/ 176 w 176"/>
                  <a:gd name="T18" fmla="*/ 63 h 63"/>
                </a:gdLst>
                <a:ahLst/>
                <a:cxnLst>
                  <a:cxn ang="T10">
                    <a:pos x="T0" y="T1"/>
                  </a:cxn>
                  <a:cxn ang="T11">
                    <a:pos x="T2" y="T3"/>
                  </a:cxn>
                  <a:cxn ang="T12">
                    <a:pos x="T4" y="T5"/>
                  </a:cxn>
                  <a:cxn ang="T13">
                    <a:pos x="T6" y="T7"/>
                  </a:cxn>
                  <a:cxn ang="T14">
                    <a:pos x="T8" y="T9"/>
                  </a:cxn>
                </a:cxnLst>
                <a:rect l="T15" t="T16" r="T17" b="T18"/>
                <a:pathLst>
                  <a:path w="176" h="63">
                    <a:moveTo>
                      <a:pt x="176" y="21"/>
                    </a:moveTo>
                    <a:lnTo>
                      <a:pt x="0" y="0"/>
                    </a:lnTo>
                    <a:lnTo>
                      <a:pt x="0" y="42"/>
                    </a:lnTo>
                    <a:lnTo>
                      <a:pt x="176" y="63"/>
                    </a:lnTo>
                    <a:lnTo>
                      <a:pt x="176"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21" name="Freeform 98"/>
              <p:cNvSpPr>
                <a:spLocks/>
              </p:cNvSpPr>
              <p:nvPr/>
            </p:nvSpPr>
            <p:spPr bwMode="gray">
              <a:xfrm>
                <a:off x="1386" y="1659"/>
                <a:ext cx="22" cy="42"/>
              </a:xfrm>
              <a:custGeom>
                <a:avLst/>
                <a:gdLst>
                  <a:gd name="T0" fmla="*/ 0 w 22"/>
                  <a:gd name="T1" fmla="*/ 42 h 42"/>
                  <a:gd name="T2" fmla="*/ 22 w 22"/>
                  <a:gd name="T3" fmla="*/ 42 h 42"/>
                  <a:gd name="T4" fmla="*/ 22 w 22"/>
                  <a:gd name="T5" fmla="*/ 42 h 42"/>
                  <a:gd name="T6" fmla="*/ 22 w 22"/>
                  <a:gd name="T7" fmla="*/ 42 h 42"/>
                  <a:gd name="T8" fmla="*/ 22 w 22"/>
                  <a:gd name="T9" fmla="*/ 21 h 42"/>
                  <a:gd name="T10" fmla="*/ 22 w 22"/>
                  <a:gd name="T11" fmla="*/ 21 h 42"/>
                  <a:gd name="T12" fmla="*/ 22 w 22"/>
                  <a:gd name="T13" fmla="*/ 21 h 42"/>
                  <a:gd name="T14" fmla="*/ 22 w 22"/>
                  <a:gd name="T15" fmla="*/ 0 h 42"/>
                  <a:gd name="T16" fmla="*/ 0 w 22"/>
                  <a:gd name="T17" fmla="*/ 0 h 42"/>
                  <a:gd name="T18" fmla="*/ 0 w 22"/>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0" y="42"/>
                    </a:moveTo>
                    <a:lnTo>
                      <a:pt x="22" y="42"/>
                    </a:lnTo>
                    <a:lnTo>
                      <a:pt x="22" y="21"/>
                    </a:lnTo>
                    <a:lnTo>
                      <a:pt x="22" y="0"/>
                    </a:lnTo>
                    <a:lnTo>
                      <a:pt x="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22" name="Freeform 99"/>
              <p:cNvSpPr>
                <a:spLocks/>
              </p:cNvSpPr>
              <p:nvPr/>
            </p:nvSpPr>
            <p:spPr bwMode="gray">
              <a:xfrm>
                <a:off x="1188" y="1659"/>
                <a:ext cx="22" cy="42"/>
              </a:xfrm>
              <a:custGeom>
                <a:avLst/>
                <a:gdLst>
                  <a:gd name="T0" fmla="*/ 22 w 22"/>
                  <a:gd name="T1" fmla="*/ 0 h 42"/>
                  <a:gd name="T2" fmla="*/ 22 w 22"/>
                  <a:gd name="T3" fmla="*/ 0 h 42"/>
                  <a:gd name="T4" fmla="*/ 0 w 22"/>
                  <a:gd name="T5" fmla="*/ 0 h 42"/>
                  <a:gd name="T6" fmla="*/ 0 w 22"/>
                  <a:gd name="T7" fmla="*/ 21 h 42"/>
                  <a:gd name="T8" fmla="*/ 0 w 22"/>
                  <a:gd name="T9" fmla="*/ 21 h 42"/>
                  <a:gd name="T10" fmla="*/ 0 w 22"/>
                  <a:gd name="T11" fmla="*/ 21 h 42"/>
                  <a:gd name="T12" fmla="*/ 0 w 22"/>
                  <a:gd name="T13" fmla="*/ 42 h 42"/>
                  <a:gd name="T14" fmla="*/ 0 w 22"/>
                  <a:gd name="T15" fmla="*/ 42 h 42"/>
                  <a:gd name="T16" fmla="*/ 22 w 22"/>
                  <a:gd name="T17" fmla="*/ 42 h 42"/>
                  <a:gd name="T18" fmla="*/ 22 w 22"/>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22" y="0"/>
                    </a:moveTo>
                    <a:lnTo>
                      <a:pt x="22" y="0"/>
                    </a:lnTo>
                    <a:lnTo>
                      <a:pt x="0" y="0"/>
                    </a:lnTo>
                    <a:lnTo>
                      <a:pt x="0" y="21"/>
                    </a:lnTo>
                    <a:lnTo>
                      <a:pt x="0" y="42"/>
                    </a:lnTo>
                    <a:lnTo>
                      <a:pt x="22" y="4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23" name="Freeform 100"/>
              <p:cNvSpPr>
                <a:spLocks/>
              </p:cNvSpPr>
              <p:nvPr/>
            </p:nvSpPr>
            <p:spPr bwMode="gray">
              <a:xfrm>
                <a:off x="1210" y="1659"/>
                <a:ext cx="176" cy="63"/>
              </a:xfrm>
              <a:custGeom>
                <a:avLst/>
                <a:gdLst>
                  <a:gd name="T0" fmla="*/ 176 w 176"/>
                  <a:gd name="T1" fmla="*/ 21 h 63"/>
                  <a:gd name="T2" fmla="*/ 0 w 176"/>
                  <a:gd name="T3" fmla="*/ 0 h 63"/>
                  <a:gd name="T4" fmla="*/ 0 w 176"/>
                  <a:gd name="T5" fmla="*/ 42 h 63"/>
                  <a:gd name="T6" fmla="*/ 176 w 176"/>
                  <a:gd name="T7" fmla="*/ 63 h 63"/>
                  <a:gd name="T8" fmla="*/ 176 w 176"/>
                  <a:gd name="T9" fmla="*/ 21 h 63"/>
                  <a:gd name="T10" fmla="*/ 0 60000 65536"/>
                  <a:gd name="T11" fmla="*/ 0 60000 65536"/>
                  <a:gd name="T12" fmla="*/ 0 60000 65536"/>
                  <a:gd name="T13" fmla="*/ 0 60000 65536"/>
                  <a:gd name="T14" fmla="*/ 0 60000 65536"/>
                  <a:gd name="T15" fmla="*/ 0 w 176"/>
                  <a:gd name="T16" fmla="*/ 0 h 63"/>
                  <a:gd name="T17" fmla="*/ 176 w 176"/>
                  <a:gd name="T18" fmla="*/ 63 h 63"/>
                </a:gdLst>
                <a:ahLst/>
                <a:cxnLst>
                  <a:cxn ang="T10">
                    <a:pos x="T0" y="T1"/>
                  </a:cxn>
                  <a:cxn ang="T11">
                    <a:pos x="T2" y="T3"/>
                  </a:cxn>
                  <a:cxn ang="T12">
                    <a:pos x="T4" y="T5"/>
                  </a:cxn>
                  <a:cxn ang="T13">
                    <a:pos x="T6" y="T7"/>
                  </a:cxn>
                  <a:cxn ang="T14">
                    <a:pos x="T8" y="T9"/>
                  </a:cxn>
                </a:cxnLst>
                <a:rect l="T15" t="T16" r="T17" b="T18"/>
                <a:pathLst>
                  <a:path w="176" h="63">
                    <a:moveTo>
                      <a:pt x="176" y="21"/>
                    </a:moveTo>
                    <a:lnTo>
                      <a:pt x="0" y="0"/>
                    </a:lnTo>
                    <a:lnTo>
                      <a:pt x="0" y="42"/>
                    </a:lnTo>
                    <a:lnTo>
                      <a:pt x="176" y="63"/>
                    </a:lnTo>
                    <a:lnTo>
                      <a:pt x="176"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24" name="Freeform 101"/>
              <p:cNvSpPr>
                <a:spLocks/>
              </p:cNvSpPr>
              <p:nvPr/>
            </p:nvSpPr>
            <p:spPr bwMode="gray">
              <a:xfrm>
                <a:off x="1386" y="1680"/>
                <a:ext cx="22" cy="42"/>
              </a:xfrm>
              <a:custGeom>
                <a:avLst/>
                <a:gdLst>
                  <a:gd name="T0" fmla="*/ 0 w 22"/>
                  <a:gd name="T1" fmla="*/ 42 h 42"/>
                  <a:gd name="T2" fmla="*/ 22 w 22"/>
                  <a:gd name="T3" fmla="*/ 42 h 42"/>
                  <a:gd name="T4" fmla="*/ 22 w 22"/>
                  <a:gd name="T5" fmla="*/ 42 h 42"/>
                  <a:gd name="T6" fmla="*/ 22 w 22"/>
                  <a:gd name="T7" fmla="*/ 42 h 42"/>
                  <a:gd name="T8" fmla="*/ 22 w 22"/>
                  <a:gd name="T9" fmla="*/ 21 h 42"/>
                  <a:gd name="T10" fmla="*/ 22 w 22"/>
                  <a:gd name="T11" fmla="*/ 21 h 42"/>
                  <a:gd name="T12" fmla="*/ 22 w 22"/>
                  <a:gd name="T13" fmla="*/ 21 h 42"/>
                  <a:gd name="T14" fmla="*/ 22 w 22"/>
                  <a:gd name="T15" fmla="*/ 0 h 42"/>
                  <a:gd name="T16" fmla="*/ 0 w 22"/>
                  <a:gd name="T17" fmla="*/ 0 h 42"/>
                  <a:gd name="T18" fmla="*/ 0 w 22"/>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0" y="42"/>
                    </a:moveTo>
                    <a:lnTo>
                      <a:pt x="22" y="42"/>
                    </a:lnTo>
                    <a:lnTo>
                      <a:pt x="22" y="21"/>
                    </a:lnTo>
                    <a:lnTo>
                      <a:pt x="22" y="0"/>
                    </a:lnTo>
                    <a:lnTo>
                      <a:pt x="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25" name="Freeform 102"/>
              <p:cNvSpPr>
                <a:spLocks/>
              </p:cNvSpPr>
              <p:nvPr/>
            </p:nvSpPr>
            <p:spPr bwMode="gray">
              <a:xfrm>
                <a:off x="1188" y="1680"/>
                <a:ext cx="22" cy="42"/>
              </a:xfrm>
              <a:custGeom>
                <a:avLst/>
                <a:gdLst>
                  <a:gd name="T0" fmla="*/ 22 w 22"/>
                  <a:gd name="T1" fmla="*/ 0 h 42"/>
                  <a:gd name="T2" fmla="*/ 22 w 22"/>
                  <a:gd name="T3" fmla="*/ 0 h 42"/>
                  <a:gd name="T4" fmla="*/ 0 w 22"/>
                  <a:gd name="T5" fmla="*/ 21 h 42"/>
                  <a:gd name="T6" fmla="*/ 0 w 22"/>
                  <a:gd name="T7" fmla="*/ 21 h 42"/>
                  <a:gd name="T8" fmla="*/ 0 w 22"/>
                  <a:gd name="T9" fmla="*/ 21 h 42"/>
                  <a:gd name="T10" fmla="*/ 0 w 22"/>
                  <a:gd name="T11" fmla="*/ 42 h 42"/>
                  <a:gd name="T12" fmla="*/ 0 w 22"/>
                  <a:gd name="T13" fmla="*/ 42 h 42"/>
                  <a:gd name="T14" fmla="*/ 0 w 22"/>
                  <a:gd name="T15" fmla="*/ 42 h 42"/>
                  <a:gd name="T16" fmla="*/ 22 w 22"/>
                  <a:gd name="T17" fmla="*/ 42 h 42"/>
                  <a:gd name="T18" fmla="*/ 22 w 22"/>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22" y="0"/>
                    </a:moveTo>
                    <a:lnTo>
                      <a:pt x="22" y="0"/>
                    </a:lnTo>
                    <a:lnTo>
                      <a:pt x="0" y="21"/>
                    </a:lnTo>
                    <a:lnTo>
                      <a:pt x="0" y="42"/>
                    </a:lnTo>
                    <a:lnTo>
                      <a:pt x="22" y="4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26" name="Freeform 103"/>
              <p:cNvSpPr>
                <a:spLocks/>
              </p:cNvSpPr>
              <p:nvPr/>
            </p:nvSpPr>
            <p:spPr bwMode="gray">
              <a:xfrm>
                <a:off x="1210" y="1680"/>
                <a:ext cx="176" cy="84"/>
              </a:xfrm>
              <a:custGeom>
                <a:avLst/>
                <a:gdLst>
                  <a:gd name="T0" fmla="*/ 176 w 176"/>
                  <a:gd name="T1" fmla="*/ 42 h 84"/>
                  <a:gd name="T2" fmla="*/ 0 w 176"/>
                  <a:gd name="T3" fmla="*/ 0 h 84"/>
                  <a:gd name="T4" fmla="*/ 0 w 176"/>
                  <a:gd name="T5" fmla="*/ 42 h 84"/>
                  <a:gd name="T6" fmla="*/ 176 w 176"/>
                  <a:gd name="T7" fmla="*/ 84 h 84"/>
                  <a:gd name="T8" fmla="*/ 176 w 176"/>
                  <a:gd name="T9" fmla="*/ 42 h 84"/>
                  <a:gd name="T10" fmla="*/ 0 60000 65536"/>
                  <a:gd name="T11" fmla="*/ 0 60000 65536"/>
                  <a:gd name="T12" fmla="*/ 0 60000 65536"/>
                  <a:gd name="T13" fmla="*/ 0 60000 65536"/>
                  <a:gd name="T14" fmla="*/ 0 60000 65536"/>
                  <a:gd name="T15" fmla="*/ 0 w 176"/>
                  <a:gd name="T16" fmla="*/ 0 h 84"/>
                  <a:gd name="T17" fmla="*/ 176 w 176"/>
                  <a:gd name="T18" fmla="*/ 84 h 84"/>
                </a:gdLst>
                <a:ahLst/>
                <a:cxnLst>
                  <a:cxn ang="T10">
                    <a:pos x="T0" y="T1"/>
                  </a:cxn>
                  <a:cxn ang="T11">
                    <a:pos x="T2" y="T3"/>
                  </a:cxn>
                  <a:cxn ang="T12">
                    <a:pos x="T4" y="T5"/>
                  </a:cxn>
                  <a:cxn ang="T13">
                    <a:pos x="T6" y="T7"/>
                  </a:cxn>
                  <a:cxn ang="T14">
                    <a:pos x="T8" y="T9"/>
                  </a:cxn>
                </a:cxnLst>
                <a:rect l="T15" t="T16" r="T17" b="T18"/>
                <a:pathLst>
                  <a:path w="176" h="84">
                    <a:moveTo>
                      <a:pt x="176" y="42"/>
                    </a:moveTo>
                    <a:lnTo>
                      <a:pt x="0" y="0"/>
                    </a:lnTo>
                    <a:lnTo>
                      <a:pt x="0" y="42"/>
                    </a:lnTo>
                    <a:lnTo>
                      <a:pt x="176" y="84"/>
                    </a:lnTo>
                    <a:lnTo>
                      <a:pt x="176"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27" name="Freeform 104"/>
              <p:cNvSpPr>
                <a:spLocks/>
              </p:cNvSpPr>
              <p:nvPr/>
            </p:nvSpPr>
            <p:spPr bwMode="gray">
              <a:xfrm>
                <a:off x="1386" y="1722"/>
                <a:ext cx="22" cy="42"/>
              </a:xfrm>
              <a:custGeom>
                <a:avLst/>
                <a:gdLst>
                  <a:gd name="T0" fmla="*/ 0 w 22"/>
                  <a:gd name="T1" fmla="*/ 42 h 42"/>
                  <a:gd name="T2" fmla="*/ 22 w 22"/>
                  <a:gd name="T3" fmla="*/ 42 h 42"/>
                  <a:gd name="T4" fmla="*/ 22 w 22"/>
                  <a:gd name="T5" fmla="*/ 21 h 42"/>
                  <a:gd name="T6" fmla="*/ 22 w 22"/>
                  <a:gd name="T7" fmla="*/ 21 h 42"/>
                  <a:gd name="T8" fmla="*/ 22 w 22"/>
                  <a:gd name="T9" fmla="*/ 21 h 42"/>
                  <a:gd name="T10" fmla="*/ 22 w 22"/>
                  <a:gd name="T11" fmla="*/ 0 h 42"/>
                  <a:gd name="T12" fmla="*/ 22 w 22"/>
                  <a:gd name="T13" fmla="*/ 0 h 42"/>
                  <a:gd name="T14" fmla="*/ 22 w 22"/>
                  <a:gd name="T15" fmla="*/ 0 h 42"/>
                  <a:gd name="T16" fmla="*/ 0 w 22"/>
                  <a:gd name="T17" fmla="*/ 0 h 42"/>
                  <a:gd name="T18" fmla="*/ 0 w 22"/>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0" y="42"/>
                    </a:moveTo>
                    <a:lnTo>
                      <a:pt x="22" y="42"/>
                    </a:lnTo>
                    <a:lnTo>
                      <a:pt x="22" y="21"/>
                    </a:lnTo>
                    <a:lnTo>
                      <a:pt x="22" y="0"/>
                    </a:lnTo>
                    <a:lnTo>
                      <a:pt x="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28" name="Freeform 105"/>
              <p:cNvSpPr>
                <a:spLocks/>
              </p:cNvSpPr>
              <p:nvPr/>
            </p:nvSpPr>
            <p:spPr bwMode="gray">
              <a:xfrm>
                <a:off x="1188" y="1722"/>
                <a:ext cx="22" cy="42"/>
              </a:xfrm>
              <a:custGeom>
                <a:avLst/>
                <a:gdLst>
                  <a:gd name="T0" fmla="*/ 22 w 22"/>
                  <a:gd name="T1" fmla="*/ 0 h 42"/>
                  <a:gd name="T2" fmla="*/ 22 w 22"/>
                  <a:gd name="T3" fmla="*/ 0 h 42"/>
                  <a:gd name="T4" fmla="*/ 0 w 22"/>
                  <a:gd name="T5" fmla="*/ 0 h 42"/>
                  <a:gd name="T6" fmla="*/ 0 w 22"/>
                  <a:gd name="T7" fmla="*/ 0 h 42"/>
                  <a:gd name="T8" fmla="*/ 0 w 22"/>
                  <a:gd name="T9" fmla="*/ 0 h 42"/>
                  <a:gd name="T10" fmla="*/ 0 w 22"/>
                  <a:gd name="T11" fmla="*/ 21 h 42"/>
                  <a:gd name="T12" fmla="*/ 0 w 22"/>
                  <a:gd name="T13" fmla="*/ 21 h 42"/>
                  <a:gd name="T14" fmla="*/ 0 w 22"/>
                  <a:gd name="T15" fmla="*/ 21 h 42"/>
                  <a:gd name="T16" fmla="*/ 22 w 22"/>
                  <a:gd name="T17" fmla="*/ 42 h 42"/>
                  <a:gd name="T18" fmla="*/ 22 w 22"/>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22" y="0"/>
                    </a:moveTo>
                    <a:lnTo>
                      <a:pt x="22" y="0"/>
                    </a:lnTo>
                    <a:lnTo>
                      <a:pt x="0" y="0"/>
                    </a:lnTo>
                    <a:lnTo>
                      <a:pt x="0" y="21"/>
                    </a:lnTo>
                    <a:lnTo>
                      <a:pt x="22" y="4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29" name="Freeform 106"/>
              <p:cNvSpPr>
                <a:spLocks/>
              </p:cNvSpPr>
              <p:nvPr/>
            </p:nvSpPr>
            <p:spPr bwMode="gray">
              <a:xfrm>
                <a:off x="1210" y="1722"/>
                <a:ext cx="176" cy="63"/>
              </a:xfrm>
              <a:custGeom>
                <a:avLst/>
                <a:gdLst>
                  <a:gd name="T0" fmla="*/ 176 w 176"/>
                  <a:gd name="T1" fmla="*/ 21 h 63"/>
                  <a:gd name="T2" fmla="*/ 0 w 176"/>
                  <a:gd name="T3" fmla="*/ 0 h 63"/>
                  <a:gd name="T4" fmla="*/ 0 w 176"/>
                  <a:gd name="T5" fmla="*/ 42 h 63"/>
                  <a:gd name="T6" fmla="*/ 176 w 176"/>
                  <a:gd name="T7" fmla="*/ 63 h 63"/>
                  <a:gd name="T8" fmla="*/ 176 w 176"/>
                  <a:gd name="T9" fmla="*/ 21 h 63"/>
                  <a:gd name="T10" fmla="*/ 0 60000 65536"/>
                  <a:gd name="T11" fmla="*/ 0 60000 65536"/>
                  <a:gd name="T12" fmla="*/ 0 60000 65536"/>
                  <a:gd name="T13" fmla="*/ 0 60000 65536"/>
                  <a:gd name="T14" fmla="*/ 0 60000 65536"/>
                  <a:gd name="T15" fmla="*/ 0 w 176"/>
                  <a:gd name="T16" fmla="*/ 0 h 63"/>
                  <a:gd name="T17" fmla="*/ 176 w 176"/>
                  <a:gd name="T18" fmla="*/ 63 h 63"/>
                </a:gdLst>
                <a:ahLst/>
                <a:cxnLst>
                  <a:cxn ang="T10">
                    <a:pos x="T0" y="T1"/>
                  </a:cxn>
                  <a:cxn ang="T11">
                    <a:pos x="T2" y="T3"/>
                  </a:cxn>
                  <a:cxn ang="T12">
                    <a:pos x="T4" y="T5"/>
                  </a:cxn>
                  <a:cxn ang="T13">
                    <a:pos x="T6" y="T7"/>
                  </a:cxn>
                  <a:cxn ang="T14">
                    <a:pos x="T8" y="T9"/>
                  </a:cxn>
                </a:cxnLst>
                <a:rect l="T15" t="T16" r="T17" b="T18"/>
                <a:pathLst>
                  <a:path w="176" h="63">
                    <a:moveTo>
                      <a:pt x="176" y="21"/>
                    </a:moveTo>
                    <a:lnTo>
                      <a:pt x="0" y="0"/>
                    </a:lnTo>
                    <a:lnTo>
                      <a:pt x="0" y="42"/>
                    </a:lnTo>
                    <a:lnTo>
                      <a:pt x="176" y="63"/>
                    </a:lnTo>
                    <a:lnTo>
                      <a:pt x="176"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30" name="Freeform 107"/>
              <p:cNvSpPr>
                <a:spLocks/>
              </p:cNvSpPr>
              <p:nvPr/>
            </p:nvSpPr>
            <p:spPr bwMode="gray">
              <a:xfrm>
                <a:off x="1386" y="1743"/>
                <a:ext cx="22" cy="42"/>
              </a:xfrm>
              <a:custGeom>
                <a:avLst/>
                <a:gdLst>
                  <a:gd name="T0" fmla="*/ 0 w 22"/>
                  <a:gd name="T1" fmla="*/ 42 h 42"/>
                  <a:gd name="T2" fmla="*/ 22 w 22"/>
                  <a:gd name="T3" fmla="*/ 42 h 42"/>
                  <a:gd name="T4" fmla="*/ 22 w 22"/>
                  <a:gd name="T5" fmla="*/ 42 h 42"/>
                  <a:gd name="T6" fmla="*/ 22 w 22"/>
                  <a:gd name="T7" fmla="*/ 21 h 42"/>
                  <a:gd name="T8" fmla="*/ 22 w 22"/>
                  <a:gd name="T9" fmla="*/ 21 h 42"/>
                  <a:gd name="T10" fmla="*/ 22 w 22"/>
                  <a:gd name="T11" fmla="*/ 21 h 42"/>
                  <a:gd name="T12" fmla="*/ 22 w 22"/>
                  <a:gd name="T13" fmla="*/ 0 h 42"/>
                  <a:gd name="T14" fmla="*/ 22 w 22"/>
                  <a:gd name="T15" fmla="*/ 0 h 42"/>
                  <a:gd name="T16" fmla="*/ 0 w 22"/>
                  <a:gd name="T17" fmla="*/ 0 h 42"/>
                  <a:gd name="T18" fmla="*/ 0 w 22"/>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0" y="42"/>
                    </a:moveTo>
                    <a:lnTo>
                      <a:pt x="22" y="42"/>
                    </a:lnTo>
                    <a:lnTo>
                      <a:pt x="22" y="21"/>
                    </a:lnTo>
                    <a:lnTo>
                      <a:pt x="22" y="0"/>
                    </a:lnTo>
                    <a:lnTo>
                      <a:pt x="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31" name="Freeform 108"/>
              <p:cNvSpPr>
                <a:spLocks/>
              </p:cNvSpPr>
              <p:nvPr/>
            </p:nvSpPr>
            <p:spPr bwMode="gray">
              <a:xfrm>
                <a:off x="1188" y="1743"/>
                <a:ext cx="22" cy="42"/>
              </a:xfrm>
              <a:custGeom>
                <a:avLst/>
                <a:gdLst>
                  <a:gd name="T0" fmla="*/ 22 w 22"/>
                  <a:gd name="T1" fmla="*/ 0 h 42"/>
                  <a:gd name="T2" fmla="*/ 22 w 22"/>
                  <a:gd name="T3" fmla="*/ 0 h 42"/>
                  <a:gd name="T4" fmla="*/ 0 w 22"/>
                  <a:gd name="T5" fmla="*/ 0 h 42"/>
                  <a:gd name="T6" fmla="*/ 0 w 22"/>
                  <a:gd name="T7" fmla="*/ 0 h 42"/>
                  <a:gd name="T8" fmla="*/ 0 w 22"/>
                  <a:gd name="T9" fmla="*/ 21 h 42"/>
                  <a:gd name="T10" fmla="*/ 0 w 22"/>
                  <a:gd name="T11" fmla="*/ 21 h 42"/>
                  <a:gd name="T12" fmla="*/ 0 w 22"/>
                  <a:gd name="T13" fmla="*/ 21 h 42"/>
                  <a:gd name="T14" fmla="*/ 0 w 22"/>
                  <a:gd name="T15" fmla="*/ 42 h 42"/>
                  <a:gd name="T16" fmla="*/ 22 w 22"/>
                  <a:gd name="T17" fmla="*/ 42 h 42"/>
                  <a:gd name="T18" fmla="*/ 22 w 22"/>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22" y="0"/>
                    </a:moveTo>
                    <a:lnTo>
                      <a:pt x="22" y="0"/>
                    </a:lnTo>
                    <a:lnTo>
                      <a:pt x="0" y="0"/>
                    </a:lnTo>
                    <a:lnTo>
                      <a:pt x="0" y="21"/>
                    </a:lnTo>
                    <a:lnTo>
                      <a:pt x="0" y="42"/>
                    </a:lnTo>
                    <a:lnTo>
                      <a:pt x="22" y="4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32" name="Freeform 109"/>
              <p:cNvSpPr>
                <a:spLocks/>
              </p:cNvSpPr>
              <p:nvPr/>
            </p:nvSpPr>
            <p:spPr bwMode="gray">
              <a:xfrm>
                <a:off x="1210" y="1743"/>
                <a:ext cx="176" cy="63"/>
              </a:xfrm>
              <a:custGeom>
                <a:avLst/>
                <a:gdLst>
                  <a:gd name="T0" fmla="*/ 176 w 176"/>
                  <a:gd name="T1" fmla="*/ 21 h 63"/>
                  <a:gd name="T2" fmla="*/ 0 w 176"/>
                  <a:gd name="T3" fmla="*/ 0 h 63"/>
                  <a:gd name="T4" fmla="*/ 0 w 176"/>
                  <a:gd name="T5" fmla="*/ 42 h 63"/>
                  <a:gd name="T6" fmla="*/ 176 w 176"/>
                  <a:gd name="T7" fmla="*/ 63 h 63"/>
                  <a:gd name="T8" fmla="*/ 176 w 176"/>
                  <a:gd name="T9" fmla="*/ 21 h 63"/>
                  <a:gd name="T10" fmla="*/ 0 60000 65536"/>
                  <a:gd name="T11" fmla="*/ 0 60000 65536"/>
                  <a:gd name="T12" fmla="*/ 0 60000 65536"/>
                  <a:gd name="T13" fmla="*/ 0 60000 65536"/>
                  <a:gd name="T14" fmla="*/ 0 60000 65536"/>
                  <a:gd name="T15" fmla="*/ 0 w 176"/>
                  <a:gd name="T16" fmla="*/ 0 h 63"/>
                  <a:gd name="T17" fmla="*/ 176 w 176"/>
                  <a:gd name="T18" fmla="*/ 63 h 63"/>
                </a:gdLst>
                <a:ahLst/>
                <a:cxnLst>
                  <a:cxn ang="T10">
                    <a:pos x="T0" y="T1"/>
                  </a:cxn>
                  <a:cxn ang="T11">
                    <a:pos x="T2" y="T3"/>
                  </a:cxn>
                  <a:cxn ang="T12">
                    <a:pos x="T4" y="T5"/>
                  </a:cxn>
                  <a:cxn ang="T13">
                    <a:pos x="T6" y="T7"/>
                  </a:cxn>
                  <a:cxn ang="T14">
                    <a:pos x="T8" y="T9"/>
                  </a:cxn>
                </a:cxnLst>
                <a:rect l="T15" t="T16" r="T17" b="T18"/>
                <a:pathLst>
                  <a:path w="176" h="63">
                    <a:moveTo>
                      <a:pt x="176" y="21"/>
                    </a:moveTo>
                    <a:lnTo>
                      <a:pt x="0" y="0"/>
                    </a:lnTo>
                    <a:lnTo>
                      <a:pt x="0" y="42"/>
                    </a:lnTo>
                    <a:lnTo>
                      <a:pt x="176" y="63"/>
                    </a:lnTo>
                    <a:lnTo>
                      <a:pt x="176"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33" name="Freeform 110"/>
              <p:cNvSpPr>
                <a:spLocks/>
              </p:cNvSpPr>
              <p:nvPr/>
            </p:nvSpPr>
            <p:spPr bwMode="gray">
              <a:xfrm>
                <a:off x="1386" y="1764"/>
                <a:ext cx="22" cy="42"/>
              </a:xfrm>
              <a:custGeom>
                <a:avLst/>
                <a:gdLst>
                  <a:gd name="T0" fmla="*/ 0 w 22"/>
                  <a:gd name="T1" fmla="*/ 42 h 42"/>
                  <a:gd name="T2" fmla="*/ 22 w 22"/>
                  <a:gd name="T3" fmla="*/ 42 h 42"/>
                  <a:gd name="T4" fmla="*/ 22 w 22"/>
                  <a:gd name="T5" fmla="*/ 42 h 42"/>
                  <a:gd name="T6" fmla="*/ 22 w 22"/>
                  <a:gd name="T7" fmla="*/ 42 h 42"/>
                  <a:gd name="T8" fmla="*/ 22 w 22"/>
                  <a:gd name="T9" fmla="*/ 21 h 42"/>
                  <a:gd name="T10" fmla="*/ 22 w 22"/>
                  <a:gd name="T11" fmla="*/ 21 h 42"/>
                  <a:gd name="T12" fmla="*/ 22 w 22"/>
                  <a:gd name="T13" fmla="*/ 0 h 42"/>
                  <a:gd name="T14" fmla="*/ 22 w 22"/>
                  <a:gd name="T15" fmla="*/ 0 h 42"/>
                  <a:gd name="T16" fmla="*/ 0 w 22"/>
                  <a:gd name="T17" fmla="*/ 0 h 42"/>
                  <a:gd name="T18" fmla="*/ 0 w 22"/>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0" y="42"/>
                    </a:moveTo>
                    <a:lnTo>
                      <a:pt x="22" y="42"/>
                    </a:lnTo>
                    <a:lnTo>
                      <a:pt x="22" y="21"/>
                    </a:lnTo>
                    <a:lnTo>
                      <a:pt x="22" y="0"/>
                    </a:lnTo>
                    <a:lnTo>
                      <a:pt x="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34" name="Freeform 111"/>
              <p:cNvSpPr>
                <a:spLocks/>
              </p:cNvSpPr>
              <p:nvPr/>
            </p:nvSpPr>
            <p:spPr bwMode="gray">
              <a:xfrm>
                <a:off x="1188" y="1764"/>
                <a:ext cx="22" cy="42"/>
              </a:xfrm>
              <a:custGeom>
                <a:avLst/>
                <a:gdLst>
                  <a:gd name="T0" fmla="*/ 22 w 22"/>
                  <a:gd name="T1" fmla="*/ 0 h 42"/>
                  <a:gd name="T2" fmla="*/ 22 w 22"/>
                  <a:gd name="T3" fmla="*/ 0 h 42"/>
                  <a:gd name="T4" fmla="*/ 0 w 22"/>
                  <a:gd name="T5" fmla="*/ 0 h 42"/>
                  <a:gd name="T6" fmla="*/ 0 w 22"/>
                  <a:gd name="T7" fmla="*/ 21 h 42"/>
                  <a:gd name="T8" fmla="*/ 0 w 22"/>
                  <a:gd name="T9" fmla="*/ 21 h 42"/>
                  <a:gd name="T10" fmla="*/ 0 w 22"/>
                  <a:gd name="T11" fmla="*/ 21 h 42"/>
                  <a:gd name="T12" fmla="*/ 0 w 22"/>
                  <a:gd name="T13" fmla="*/ 42 h 42"/>
                  <a:gd name="T14" fmla="*/ 0 w 22"/>
                  <a:gd name="T15" fmla="*/ 42 h 42"/>
                  <a:gd name="T16" fmla="*/ 22 w 22"/>
                  <a:gd name="T17" fmla="*/ 42 h 42"/>
                  <a:gd name="T18" fmla="*/ 22 w 22"/>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22" y="0"/>
                    </a:moveTo>
                    <a:lnTo>
                      <a:pt x="22" y="0"/>
                    </a:lnTo>
                    <a:lnTo>
                      <a:pt x="0" y="0"/>
                    </a:lnTo>
                    <a:lnTo>
                      <a:pt x="0" y="21"/>
                    </a:lnTo>
                    <a:lnTo>
                      <a:pt x="0" y="42"/>
                    </a:lnTo>
                    <a:lnTo>
                      <a:pt x="22" y="4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35" name="Freeform 112"/>
              <p:cNvSpPr>
                <a:spLocks/>
              </p:cNvSpPr>
              <p:nvPr/>
            </p:nvSpPr>
            <p:spPr bwMode="gray">
              <a:xfrm>
                <a:off x="1210" y="1764"/>
                <a:ext cx="176" cy="63"/>
              </a:xfrm>
              <a:custGeom>
                <a:avLst/>
                <a:gdLst>
                  <a:gd name="T0" fmla="*/ 176 w 176"/>
                  <a:gd name="T1" fmla="*/ 21 h 63"/>
                  <a:gd name="T2" fmla="*/ 0 w 176"/>
                  <a:gd name="T3" fmla="*/ 0 h 63"/>
                  <a:gd name="T4" fmla="*/ 0 w 176"/>
                  <a:gd name="T5" fmla="*/ 42 h 63"/>
                  <a:gd name="T6" fmla="*/ 176 w 176"/>
                  <a:gd name="T7" fmla="*/ 63 h 63"/>
                  <a:gd name="T8" fmla="*/ 176 w 176"/>
                  <a:gd name="T9" fmla="*/ 21 h 63"/>
                  <a:gd name="T10" fmla="*/ 0 60000 65536"/>
                  <a:gd name="T11" fmla="*/ 0 60000 65536"/>
                  <a:gd name="T12" fmla="*/ 0 60000 65536"/>
                  <a:gd name="T13" fmla="*/ 0 60000 65536"/>
                  <a:gd name="T14" fmla="*/ 0 60000 65536"/>
                  <a:gd name="T15" fmla="*/ 0 w 176"/>
                  <a:gd name="T16" fmla="*/ 0 h 63"/>
                  <a:gd name="T17" fmla="*/ 176 w 176"/>
                  <a:gd name="T18" fmla="*/ 63 h 63"/>
                </a:gdLst>
                <a:ahLst/>
                <a:cxnLst>
                  <a:cxn ang="T10">
                    <a:pos x="T0" y="T1"/>
                  </a:cxn>
                  <a:cxn ang="T11">
                    <a:pos x="T2" y="T3"/>
                  </a:cxn>
                  <a:cxn ang="T12">
                    <a:pos x="T4" y="T5"/>
                  </a:cxn>
                  <a:cxn ang="T13">
                    <a:pos x="T6" y="T7"/>
                  </a:cxn>
                  <a:cxn ang="T14">
                    <a:pos x="T8" y="T9"/>
                  </a:cxn>
                </a:cxnLst>
                <a:rect l="T15" t="T16" r="T17" b="T18"/>
                <a:pathLst>
                  <a:path w="176" h="63">
                    <a:moveTo>
                      <a:pt x="176" y="21"/>
                    </a:moveTo>
                    <a:lnTo>
                      <a:pt x="0" y="0"/>
                    </a:lnTo>
                    <a:lnTo>
                      <a:pt x="0" y="42"/>
                    </a:lnTo>
                    <a:lnTo>
                      <a:pt x="176" y="63"/>
                    </a:lnTo>
                    <a:lnTo>
                      <a:pt x="176"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36" name="Freeform 113"/>
              <p:cNvSpPr>
                <a:spLocks/>
              </p:cNvSpPr>
              <p:nvPr/>
            </p:nvSpPr>
            <p:spPr bwMode="gray">
              <a:xfrm>
                <a:off x="1386" y="1785"/>
                <a:ext cx="22" cy="42"/>
              </a:xfrm>
              <a:custGeom>
                <a:avLst/>
                <a:gdLst>
                  <a:gd name="T0" fmla="*/ 0 w 22"/>
                  <a:gd name="T1" fmla="*/ 42 h 42"/>
                  <a:gd name="T2" fmla="*/ 22 w 22"/>
                  <a:gd name="T3" fmla="*/ 42 h 42"/>
                  <a:gd name="T4" fmla="*/ 22 w 22"/>
                  <a:gd name="T5" fmla="*/ 42 h 42"/>
                  <a:gd name="T6" fmla="*/ 22 w 22"/>
                  <a:gd name="T7" fmla="*/ 42 h 42"/>
                  <a:gd name="T8" fmla="*/ 22 w 22"/>
                  <a:gd name="T9" fmla="*/ 21 h 42"/>
                  <a:gd name="T10" fmla="*/ 22 w 22"/>
                  <a:gd name="T11" fmla="*/ 21 h 42"/>
                  <a:gd name="T12" fmla="*/ 22 w 22"/>
                  <a:gd name="T13" fmla="*/ 21 h 42"/>
                  <a:gd name="T14" fmla="*/ 22 w 22"/>
                  <a:gd name="T15" fmla="*/ 0 h 42"/>
                  <a:gd name="T16" fmla="*/ 0 w 22"/>
                  <a:gd name="T17" fmla="*/ 0 h 42"/>
                  <a:gd name="T18" fmla="*/ 0 w 22"/>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0" y="42"/>
                    </a:moveTo>
                    <a:lnTo>
                      <a:pt x="22" y="42"/>
                    </a:lnTo>
                    <a:lnTo>
                      <a:pt x="22" y="21"/>
                    </a:lnTo>
                    <a:lnTo>
                      <a:pt x="22" y="0"/>
                    </a:lnTo>
                    <a:lnTo>
                      <a:pt x="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37" name="Freeform 114"/>
              <p:cNvSpPr>
                <a:spLocks/>
              </p:cNvSpPr>
              <p:nvPr/>
            </p:nvSpPr>
            <p:spPr bwMode="gray">
              <a:xfrm>
                <a:off x="1188" y="1785"/>
                <a:ext cx="22" cy="42"/>
              </a:xfrm>
              <a:custGeom>
                <a:avLst/>
                <a:gdLst>
                  <a:gd name="T0" fmla="*/ 22 w 22"/>
                  <a:gd name="T1" fmla="*/ 0 h 42"/>
                  <a:gd name="T2" fmla="*/ 22 w 22"/>
                  <a:gd name="T3" fmla="*/ 0 h 42"/>
                  <a:gd name="T4" fmla="*/ 0 w 22"/>
                  <a:gd name="T5" fmla="*/ 0 h 42"/>
                  <a:gd name="T6" fmla="*/ 0 w 22"/>
                  <a:gd name="T7" fmla="*/ 21 h 42"/>
                  <a:gd name="T8" fmla="*/ 0 w 22"/>
                  <a:gd name="T9" fmla="*/ 21 h 42"/>
                  <a:gd name="T10" fmla="*/ 0 w 22"/>
                  <a:gd name="T11" fmla="*/ 21 h 42"/>
                  <a:gd name="T12" fmla="*/ 0 w 22"/>
                  <a:gd name="T13" fmla="*/ 42 h 42"/>
                  <a:gd name="T14" fmla="*/ 0 w 22"/>
                  <a:gd name="T15" fmla="*/ 42 h 42"/>
                  <a:gd name="T16" fmla="*/ 22 w 22"/>
                  <a:gd name="T17" fmla="*/ 42 h 42"/>
                  <a:gd name="T18" fmla="*/ 22 w 22"/>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22" y="0"/>
                    </a:moveTo>
                    <a:lnTo>
                      <a:pt x="22" y="0"/>
                    </a:lnTo>
                    <a:lnTo>
                      <a:pt x="0" y="0"/>
                    </a:lnTo>
                    <a:lnTo>
                      <a:pt x="0" y="21"/>
                    </a:lnTo>
                    <a:lnTo>
                      <a:pt x="0" y="42"/>
                    </a:lnTo>
                    <a:lnTo>
                      <a:pt x="22" y="4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38" name="Freeform 115"/>
              <p:cNvSpPr>
                <a:spLocks/>
              </p:cNvSpPr>
              <p:nvPr/>
            </p:nvSpPr>
            <p:spPr bwMode="gray">
              <a:xfrm>
                <a:off x="1210" y="1785"/>
                <a:ext cx="176" cy="63"/>
              </a:xfrm>
              <a:custGeom>
                <a:avLst/>
                <a:gdLst>
                  <a:gd name="T0" fmla="*/ 176 w 176"/>
                  <a:gd name="T1" fmla="*/ 21 h 63"/>
                  <a:gd name="T2" fmla="*/ 0 w 176"/>
                  <a:gd name="T3" fmla="*/ 0 h 63"/>
                  <a:gd name="T4" fmla="*/ 0 w 176"/>
                  <a:gd name="T5" fmla="*/ 42 h 63"/>
                  <a:gd name="T6" fmla="*/ 176 w 176"/>
                  <a:gd name="T7" fmla="*/ 63 h 63"/>
                  <a:gd name="T8" fmla="*/ 176 w 176"/>
                  <a:gd name="T9" fmla="*/ 21 h 63"/>
                  <a:gd name="T10" fmla="*/ 0 60000 65536"/>
                  <a:gd name="T11" fmla="*/ 0 60000 65536"/>
                  <a:gd name="T12" fmla="*/ 0 60000 65536"/>
                  <a:gd name="T13" fmla="*/ 0 60000 65536"/>
                  <a:gd name="T14" fmla="*/ 0 60000 65536"/>
                  <a:gd name="T15" fmla="*/ 0 w 176"/>
                  <a:gd name="T16" fmla="*/ 0 h 63"/>
                  <a:gd name="T17" fmla="*/ 176 w 176"/>
                  <a:gd name="T18" fmla="*/ 63 h 63"/>
                </a:gdLst>
                <a:ahLst/>
                <a:cxnLst>
                  <a:cxn ang="T10">
                    <a:pos x="T0" y="T1"/>
                  </a:cxn>
                  <a:cxn ang="T11">
                    <a:pos x="T2" y="T3"/>
                  </a:cxn>
                  <a:cxn ang="T12">
                    <a:pos x="T4" y="T5"/>
                  </a:cxn>
                  <a:cxn ang="T13">
                    <a:pos x="T6" y="T7"/>
                  </a:cxn>
                  <a:cxn ang="T14">
                    <a:pos x="T8" y="T9"/>
                  </a:cxn>
                </a:cxnLst>
                <a:rect l="T15" t="T16" r="T17" b="T18"/>
                <a:pathLst>
                  <a:path w="176" h="63">
                    <a:moveTo>
                      <a:pt x="176" y="21"/>
                    </a:moveTo>
                    <a:lnTo>
                      <a:pt x="0" y="0"/>
                    </a:lnTo>
                    <a:lnTo>
                      <a:pt x="0" y="42"/>
                    </a:lnTo>
                    <a:lnTo>
                      <a:pt x="176" y="63"/>
                    </a:lnTo>
                    <a:lnTo>
                      <a:pt x="176"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39" name="Freeform 116"/>
              <p:cNvSpPr>
                <a:spLocks/>
              </p:cNvSpPr>
              <p:nvPr/>
            </p:nvSpPr>
            <p:spPr bwMode="gray">
              <a:xfrm>
                <a:off x="1386" y="1806"/>
                <a:ext cx="22" cy="42"/>
              </a:xfrm>
              <a:custGeom>
                <a:avLst/>
                <a:gdLst>
                  <a:gd name="T0" fmla="*/ 0 w 22"/>
                  <a:gd name="T1" fmla="*/ 42 h 42"/>
                  <a:gd name="T2" fmla="*/ 22 w 22"/>
                  <a:gd name="T3" fmla="*/ 42 h 42"/>
                  <a:gd name="T4" fmla="*/ 22 w 22"/>
                  <a:gd name="T5" fmla="*/ 42 h 42"/>
                  <a:gd name="T6" fmla="*/ 22 w 22"/>
                  <a:gd name="T7" fmla="*/ 42 h 42"/>
                  <a:gd name="T8" fmla="*/ 22 w 22"/>
                  <a:gd name="T9" fmla="*/ 42 h 42"/>
                  <a:gd name="T10" fmla="*/ 22 w 22"/>
                  <a:gd name="T11" fmla="*/ 21 h 42"/>
                  <a:gd name="T12" fmla="*/ 22 w 22"/>
                  <a:gd name="T13" fmla="*/ 21 h 42"/>
                  <a:gd name="T14" fmla="*/ 22 w 22"/>
                  <a:gd name="T15" fmla="*/ 21 h 42"/>
                  <a:gd name="T16" fmla="*/ 0 w 22"/>
                  <a:gd name="T17" fmla="*/ 0 h 42"/>
                  <a:gd name="T18" fmla="*/ 0 w 22"/>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0" y="42"/>
                    </a:moveTo>
                    <a:lnTo>
                      <a:pt x="22" y="42"/>
                    </a:lnTo>
                    <a:lnTo>
                      <a:pt x="22" y="21"/>
                    </a:lnTo>
                    <a:lnTo>
                      <a:pt x="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40" name="Freeform 117"/>
              <p:cNvSpPr>
                <a:spLocks/>
              </p:cNvSpPr>
              <p:nvPr/>
            </p:nvSpPr>
            <p:spPr bwMode="gray">
              <a:xfrm>
                <a:off x="1430" y="924"/>
                <a:ext cx="44" cy="21"/>
              </a:xfrm>
              <a:custGeom>
                <a:avLst/>
                <a:gdLst>
                  <a:gd name="T0" fmla="*/ 44 w 44"/>
                  <a:gd name="T1" fmla="*/ 21 h 21"/>
                  <a:gd name="T2" fmla="*/ 44 w 44"/>
                  <a:gd name="T3" fmla="*/ 21 h 21"/>
                  <a:gd name="T4" fmla="*/ 44 w 44"/>
                  <a:gd name="T5" fmla="*/ 0 h 21"/>
                  <a:gd name="T6" fmla="*/ 44 w 44"/>
                  <a:gd name="T7" fmla="*/ 0 h 21"/>
                  <a:gd name="T8" fmla="*/ 22 w 44"/>
                  <a:gd name="T9" fmla="*/ 0 h 21"/>
                  <a:gd name="T10" fmla="*/ 22 w 44"/>
                  <a:gd name="T11" fmla="*/ 0 h 21"/>
                  <a:gd name="T12" fmla="*/ 22 w 44"/>
                  <a:gd name="T13" fmla="*/ 0 h 21"/>
                  <a:gd name="T14" fmla="*/ 0 w 44"/>
                  <a:gd name="T15" fmla="*/ 21 h 21"/>
                  <a:gd name="T16" fmla="*/ 0 w 44"/>
                  <a:gd name="T17" fmla="*/ 21 h 21"/>
                  <a:gd name="T18" fmla="*/ 44 w 44"/>
                  <a:gd name="T19" fmla="*/ 21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21"/>
                  <a:gd name="T32" fmla="*/ 44 w 44"/>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21">
                    <a:moveTo>
                      <a:pt x="44" y="21"/>
                    </a:moveTo>
                    <a:lnTo>
                      <a:pt x="44" y="21"/>
                    </a:lnTo>
                    <a:lnTo>
                      <a:pt x="44" y="0"/>
                    </a:lnTo>
                    <a:lnTo>
                      <a:pt x="22" y="0"/>
                    </a:lnTo>
                    <a:lnTo>
                      <a:pt x="0" y="21"/>
                    </a:lnTo>
                    <a:lnTo>
                      <a:pt x="44"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41" name="Rectangle 118"/>
              <p:cNvSpPr>
                <a:spLocks noChangeArrowheads="1"/>
              </p:cNvSpPr>
              <p:nvPr/>
            </p:nvSpPr>
            <p:spPr bwMode="gray">
              <a:xfrm>
                <a:off x="1430" y="945"/>
                <a:ext cx="44" cy="96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42" name="Freeform 119"/>
              <p:cNvSpPr>
                <a:spLocks/>
              </p:cNvSpPr>
              <p:nvPr/>
            </p:nvSpPr>
            <p:spPr bwMode="gray">
              <a:xfrm>
                <a:off x="1430" y="1911"/>
                <a:ext cx="44" cy="21"/>
              </a:xfrm>
              <a:custGeom>
                <a:avLst/>
                <a:gdLst>
                  <a:gd name="T0" fmla="*/ 0 w 44"/>
                  <a:gd name="T1" fmla="*/ 0 h 21"/>
                  <a:gd name="T2" fmla="*/ 0 w 44"/>
                  <a:gd name="T3" fmla="*/ 0 h 21"/>
                  <a:gd name="T4" fmla="*/ 22 w 44"/>
                  <a:gd name="T5" fmla="*/ 21 h 21"/>
                  <a:gd name="T6" fmla="*/ 22 w 44"/>
                  <a:gd name="T7" fmla="*/ 21 h 21"/>
                  <a:gd name="T8" fmla="*/ 22 w 44"/>
                  <a:gd name="T9" fmla="*/ 21 h 21"/>
                  <a:gd name="T10" fmla="*/ 44 w 44"/>
                  <a:gd name="T11" fmla="*/ 21 h 21"/>
                  <a:gd name="T12" fmla="*/ 44 w 44"/>
                  <a:gd name="T13" fmla="*/ 21 h 21"/>
                  <a:gd name="T14" fmla="*/ 44 w 44"/>
                  <a:gd name="T15" fmla="*/ 0 h 21"/>
                  <a:gd name="T16" fmla="*/ 44 w 44"/>
                  <a:gd name="T17" fmla="*/ 0 h 21"/>
                  <a:gd name="T18" fmla="*/ 0 w 44"/>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21"/>
                  <a:gd name="T32" fmla="*/ 44 w 44"/>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21">
                    <a:moveTo>
                      <a:pt x="0" y="0"/>
                    </a:moveTo>
                    <a:lnTo>
                      <a:pt x="0" y="0"/>
                    </a:lnTo>
                    <a:lnTo>
                      <a:pt x="22" y="21"/>
                    </a:lnTo>
                    <a:lnTo>
                      <a:pt x="44" y="21"/>
                    </a:lnTo>
                    <a:lnTo>
                      <a:pt x="4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43" name="Freeform 120"/>
              <p:cNvSpPr>
                <a:spLocks/>
              </p:cNvSpPr>
              <p:nvPr/>
            </p:nvSpPr>
            <p:spPr bwMode="gray">
              <a:xfrm>
                <a:off x="1232" y="1134"/>
                <a:ext cx="22" cy="21"/>
              </a:xfrm>
              <a:custGeom>
                <a:avLst/>
                <a:gdLst>
                  <a:gd name="T0" fmla="*/ 484 w 1"/>
                  <a:gd name="T1" fmla="*/ 0 h 1"/>
                  <a:gd name="T2" fmla="*/ 484 w 1"/>
                  <a:gd name="T3" fmla="*/ 441 h 1"/>
                  <a:gd name="T4" fmla="*/ 0 w 1"/>
                  <a:gd name="T5" fmla="*/ 441 h 1"/>
                  <a:gd name="T6" fmla="*/ 0 w 1"/>
                  <a:gd name="T7" fmla="*/ 0 h 1"/>
                  <a:gd name="T8" fmla="*/ 484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1" y="0"/>
                    </a:moveTo>
                    <a:lnTo>
                      <a:pt x="1" y="1"/>
                    </a:lnTo>
                    <a:cubicBezTo>
                      <a:pt x="1" y="1"/>
                      <a:pt x="0" y="1"/>
                      <a:pt x="0" y="1"/>
                    </a:cubicBezTo>
                    <a:lnTo>
                      <a:pt x="0" y="0"/>
                    </a:lnTo>
                    <a:cubicBezTo>
                      <a:pt x="0" y="0"/>
                      <a:pt x="1" y="0"/>
                      <a:pt x="1" y="0"/>
                    </a:cubicBezTo>
                  </a:path>
                </a:pathLst>
              </a:custGeom>
              <a:solidFill>
                <a:srgbClr val="0047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44" name="Freeform 121"/>
              <p:cNvSpPr>
                <a:spLocks/>
              </p:cNvSpPr>
              <p:nvPr/>
            </p:nvSpPr>
            <p:spPr bwMode="gray">
              <a:xfrm>
                <a:off x="1298" y="1134"/>
                <a:ext cx="22" cy="21"/>
              </a:xfrm>
              <a:custGeom>
                <a:avLst/>
                <a:gdLst>
                  <a:gd name="T0" fmla="*/ 0 w 1"/>
                  <a:gd name="T1" fmla="*/ 0 h 1"/>
                  <a:gd name="T2" fmla="*/ 484 w 1"/>
                  <a:gd name="T3" fmla="*/ 0 h 1"/>
                  <a:gd name="T4" fmla="*/ 484 w 1"/>
                  <a:gd name="T5" fmla="*/ 0 h 1"/>
                  <a:gd name="T6" fmla="*/ 484 w 1"/>
                  <a:gd name="T7" fmla="*/ 441 h 1"/>
                  <a:gd name="T8" fmla="*/ 484 w 1"/>
                  <a:gd name="T9" fmla="*/ 441 h 1"/>
                  <a:gd name="T10" fmla="*/ 484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1"/>
                  <a:gd name="T26" fmla="*/ 1 w 1"/>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1">
                    <a:moveTo>
                      <a:pt x="0" y="0"/>
                    </a:moveTo>
                    <a:lnTo>
                      <a:pt x="1" y="0"/>
                    </a:lnTo>
                    <a:cubicBezTo>
                      <a:pt x="1" y="0"/>
                      <a:pt x="1" y="0"/>
                      <a:pt x="1" y="0"/>
                    </a:cubicBezTo>
                    <a:lnTo>
                      <a:pt x="1" y="1"/>
                    </a:lnTo>
                    <a:cubicBezTo>
                      <a:pt x="1" y="1"/>
                      <a:pt x="1" y="1"/>
                      <a:pt x="1" y="1"/>
                    </a:cubicBezTo>
                    <a:lnTo>
                      <a:pt x="1" y="0"/>
                    </a:lnTo>
                    <a:lnTo>
                      <a:pt x="0" y="0"/>
                    </a:lnTo>
                    <a:cubicBezTo>
                      <a:pt x="0" y="0"/>
                      <a:pt x="0" y="0"/>
                      <a:pt x="0" y="0"/>
                    </a:cubicBezTo>
                  </a:path>
                </a:pathLst>
              </a:custGeom>
              <a:solidFill>
                <a:srgbClr val="0047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45" name="Freeform 122"/>
              <p:cNvSpPr>
                <a:spLocks/>
              </p:cNvSpPr>
              <p:nvPr/>
            </p:nvSpPr>
            <p:spPr bwMode="gray">
              <a:xfrm>
                <a:off x="1298" y="1155"/>
                <a:ext cx="22" cy="1"/>
              </a:xfrm>
              <a:custGeom>
                <a:avLst/>
                <a:gdLst>
                  <a:gd name="T0" fmla="*/ 484 w 1"/>
                  <a:gd name="T1" fmla="*/ 0 h 1"/>
                  <a:gd name="T2" fmla="*/ 0 w 1"/>
                  <a:gd name="T3" fmla="*/ 0 h 1"/>
                  <a:gd name="T4" fmla="*/ 0 w 1"/>
                  <a:gd name="T5" fmla="*/ 0 h 1"/>
                  <a:gd name="T6" fmla="*/ 484 w 1"/>
                  <a:gd name="T7" fmla="*/ 0 h 1"/>
                  <a:gd name="T8" fmla="*/ 484 w 1"/>
                  <a:gd name="T9" fmla="*/ 0 h 1"/>
                  <a:gd name="T10" fmla="*/ 0 w 1"/>
                  <a:gd name="T11" fmla="*/ 0 h 1"/>
                  <a:gd name="T12" fmla="*/ 0 w 1"/>
                  <a:gd name="T13" fmla="*/ 0 h 1"/>
                  <a:gd name="T14" fmla="*/ 0 w 1"/>
                  <a:gd name="T15" fmla="*/ 0 h 1"/>
                  <a:gd name="T16" fmla="*/ 0 w 1"/>
                  <a:gd name="T17" fmla="*/ 0 h 1"/>
                  <a:gd name="T18" fmla="*/ 484 w 1"/>
                  <a:gd name="T19" fmla="*/ 0 h 1"/>
                  <a:gd name="T20" fmla="*/ 484 w 1"/>
                  <a:gd name="T21" fmla="*/ 0 h 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
                  <a:gd name="T34" fmla="*/ 0 h 1"/>
                  <a:gd name="T35" fmla="*/ 1 w 1"/>
                  <a:gd name="T36" fmla="*/ 1 h 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 h="1">
                    <a:moveTo>
                      <a:pt x="1" y="0"/>
                    </a:moveTo>
                    <a:lnTo>
                      <a:pt x="0" y="0"/>
                    </a:lnTo>
                    <a:lnTo>
                      <a:pt x="1" y="0"/>
                    </a:lnTo>
                    <a:cubicBezTo>
                      <a:pt x="1" y="0"/>
                      <a:pt x="1" y="0"/>
                      <a:pt x="1" y="0"/>
                    </a:cubicBezTo>
                    <a:lnTo>
                      <a:pt x="0" y="0"/>
                    </a:lnTo>
                    <a:cubicBezTo>
                      <a:pt x="0" y="0"/>
                      <a:pt x="0" y="0"/>
                      <a:pt x="0" y="0"/>
                    </a:cubicBezTo>
                    <a:cubicBezTo>
                      <a:pt x="0" y="0"/>
                      <a:pt x="0" y="0"/>
                      <a:pt x="0" y="0"/>
                    </a:cubicBezTo>
                    <a:lnTo>
                      <a:pt x="1" y="0"/>
                    </a:lnTo>
                    <a:cubicBezTo>
                      <a:pt x="1" y="0"/>
                      <a:pt x="1" y="0"/>
                      <a:pt x="1" y="0"/>
                    </a:cubicBezTo>
                  </a:path>
                </a:pathLst>
              </a:custGeom>
              <a:solidFill>
                <a:srgbClr val="0047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46" name="Freeform 123"/>
              <p:cNvSpPr>
                <a:spLocks/>
              </p:cNvSpPr>
              <p:nvPr/>
            </p:nvSpPr>
            <p:spPr bwMode="gray">
              <a:xfrm>
                <a:off x="1364" y="1134"/>
                <a:ext cx="22" cy="21"/>
              </a:xfrm>
              <a:custGeom>
                <a:avLst/>
                <a:gdLst>
                  <a:gd name="T0" fmla="*/ 0 w 1"/>
                  <a:gd name="T1" fmla="*/ 0 h 1"/>
                  <a:gd name="T2" fmla="*/ 484 w 1"/>
                  <a:gd name="T3" fmla="*/ 0 h 1"/>
                  <a:gd name="T4" fmla="*/ 484 w 1"/>
                  <a:gd name="T5" fmla="*/ 441 h 1"/>
                  <a:gd name="T6" fmla="*/ 484 w 1"/>
                  <a:gd name="T7" fmla="*/ 441 h 1"/>
                  <a:gd name="T8" fmla="*/ 484 w 1"/>
                  <a:gd name="T9" fmla="*/ 441 h 1"/>
                  <a:gd name="T10" fmla="*/ 484 w 1"/>
                  <a:gd name="T11" fmla="*/ 441 h 1"/>
                  <a:gd name="T12" fmla="*/ 0 w 1"/>
                  <a:gd name="T13" fmla="*/ 441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1"/>
                  <a:gd name="T26" fmla="*/ 1 w 1"/>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1">
                    <a:moveTo>
                      <a:pt x="0" y="0"/>
                    </a:moveTo>
                    <a:lnTo>
                      <a:pt x="1" y="0"/>
                    </a:lnTo>
                    <a:cubicBezTo>
                      <a:pt x="1" y="0"/>
                      <a:pt x="1" y="1"/>
                      <a:pt x="1" y="1"/>
                    </a:cubicBezTo>
                    <a:cubicBezTo>
                      <a:pt x="1" y="1"/>
                      <a:pt x="1" y="1"/>
                      <a:pt x="1" y="1"/>
                    </a:cubicBezTo>
                    <a:lnTo>
                      <a:pt x="0" y="1"/>
                    </a:lnTo>
                    <a:cubicBezTo>
                      <a:pt x="0" y="0"/>
                      <a:pt x="0" y="0"/>
                      <a:pt x="0" y="0"/>
                    </a:cubicBezTo>
                  </a:path>
                </a:pathLst>
              </a:custGeom>
              <a:solidFill>
                <a:srgbClr val="0047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47" name="Freeform 124"/>
              <p:cNvSpPr>
                <a:spLocks/>
              </p:cNvSpPr>
              <p:nvPr/>
            </p:nvSpPr>
            <p:spPr bwMode="gray">
              <a:xfrm>
                <a:off x="1364" y="1155"/>
                <a:ext cx="22" cy="21"/>
              </a:xfrm>
              <a:custGeom>
                <a:avLst/>
                <a:gdLst>
                  <a:gd name="T0" fmla="*/ 0 w 1"/>
                  <a:gd name="T1" fmla="*/ 0 h 1"/>
                  <a:gd name="T2" fmla="*/ 484 w 1"/>
                  <a:gd name="T3" fmla="*/ 0 h 1"/>
                  <a:gd name="T4" fmla="*/ 484 w 1"/>
                  <a:gd name="T5" fmla="*/ 0 h 1"/>
                  <a:gd name="T6" fmla="*/ 484 w 1"/>
                  <a:gd name="T7" fmla="*/ 441 h 1"/>
                  <a:gd name="T8" fmla="*/ 484 w 1"/>
                  <a:gd name="T9" fmla="*/ 441 h 1"/>
                  <a:gd name="T10" fmla="*/ 0 w 1"/>
                  <a:gd name="T11" fmla="*/ 441 h 1"/>
                  <a:gd name="T12" fmla="*/ 0 w 1"/>
                  <a:gd name="T13" fmla="*/ 441 h 1"/>
                  <a:gd name="T14" fmla="*/ 484 w 1"/>
                  <a:gd name="T15" fmla="*/ 441 h 1"/>
                  <a:gd name="T16" fmla="*/ 484 w 1"/>
                  <a:gd name="T17" fmla="*/ 0 h 1"/>
                  <a:gd name="T18" fmla="*/ 0 w 1"/>
                  <a:gd name="T19" fmla="*/ 0 h 1"/>
                  <a:gd name="T20" fmla="*/ 0 w 1"/>
                  <a:gd name="T21" fmla="*/ 0 h 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
                  <a:gd name="T34" fmla="*/ 0 h 1"/>
                  <a:gd name="T35" fmla="*/ 1 w 1"/>
                  <a:gd name="T36" fmla="*/ 1 h 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 h="1">
                    <a:moveTo>
                      <a:pt x="0" y="0"/>
                    </a:moveTo>
                    <a:lnTo>
                      <a:pt x="1" y="0"/>
                    </a:lnTo>
                    <a:cubicBezTo>
                      <a:pt x="1" y="0"/>
                      <a:pt x="1" y="0"/>
                      <a:pt x="1" y="0"/>
                    </a:cubicBezTo>
                    <a:lnTo>
                      <a:pt x="1" y="1"/>
                    </a:lnTo>
                    <a:cubicBezTo>
                      <a:pt x="1" y="1"/>
                      <a:pt x="1" y="1"/>
                      <a:pt x="1" y="1"/>
                    </a:cubicBezTo>
                    <a:lnTo>
                      <a:pt x="0" y="1"/>
                    </a:lnTo>
                    <a:cubicBezTo>
                      <a:pt x="0" y="1"/>
                      <a:pt x="0" y="1"/>
                      <a:pt x="0" y="1"/>
                    </a:cubicBezTo>
                    <a:lnTo>
                      <a:pt x="1" y="1"/>
                    </a:lnTo>
                    <a:lnTo>
                      <a:pt x="1" y="0"/>
                    </a:lnTo>
                    <a:lnTo>
                      <a:pt x="0" y="0"/>
                    </a:lnTo>
                    <a:cubicBezTo>
                      <a:pt x="0" y="0"/>
                      <a:pt x="0" y="0"/>
                      <a:pt x="0" y="0"/>
                    </a:cubicBezTo>
                  </a:path>
                </a:pathLst>
              </a:custGeom>
              <a:solidFill>
                <a:srgbClr val="0047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48" name="Freeform 125"/>
              <p:cNvSpPr>
                <a:spLocks/>
              </p:cNvSpPr>
              <p:nvPr/>
            </p:nvSpPr>
            <p:spPr bwMode="gray">
              <a:xfrm>
                <a:off x="1232" y="1197"/>
                <a:ext cx="22" cy="1"/>
              </a:xfrm>
              <a:custGeom>
                <a:avLst/>
                <a:gdLst>
                  <a:gd name="T0" fmla="*/ 0 w 1"/>
                  <a:gd name="T1" fmla="*/ 0 h 1"/>
                  <a:gd name="T2" fmla="*/ 0 w 1"/>
                  <a:gd name="T3" fmla="*/ 0 h 1"/>
                  <a:gd name="T4" fmla="*/ 484 w 1"/>
                  <a:gd name="T5" fmla="*/ 0 h 1"/>
                  <a:gd name="T6" fmla="*/ 484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1"/>
                  <a:gd name="T26" fmla="*/ 1 w 1"/>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1">
                    <a:moveTo>
                      <a:pt x="0" y="0"/>
                    </a:moveTo>
                    <a:lnTo>
                      <a:pt x="0" y="0"/>
                    </a:lnTo>
                    <a:lnTo>
                      <a:pt x="1" y="0"/>
                    </a:lnTo>
                    <a:cubicBezTo>
                      <a:pt x="1" y="0"/>
                      <a:pt x="1" y="0"/>
                      <a:pt x="1" y="0"/>
                    </a:cubicBezTo>
                    <a:lnTo>
                      <a:pt x="0" y="0"/>
                    </a:lnTo>
                    <a:cubicBezTo>
                      <a:pt x="0" y="0"/>
                      <a:pt x="0" y="0"/>
                      <a:pt x="0" y="0"/>
                    </a:cubicBezTo>
                    <a:cubicBezTo>
                      <a:pt x="0" y="0"/>
                      <a:pt x="0" y="0"/>
                      <a:pt x="0" y="0"/>
                    </a:cubicBezTo>
                  </a:path>
                </a:pathLst>
              </a:custGeom>
              <a:solidFill>
                <a:srgbClr val="0047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49" name="Freeform 126"/>
              <p:cNvSpPr>
                <a:spLocks/>
              </p:cNvSpPr>
              <p:nvPr/>
            </p:nvSpPr>
            <p:spPr bwMode="gray">
              <a:xfrm>
                <a:off x="1254" y="1197"/>
                <a:ext cx="1" cy="21"/>
              </a:xfrm>
              <a:custGeom>
                <a:avLst/>
                <a:gdLst>
                  <a:gd name="T0" fmla="*/ 0 w 1"/>
                  <a:gd name="T1" fmla="*/ 0 h 1"/>
                  <a:gd name="T2" fmla="*/ 0 w 1"/>
                  <a:gd name="T3" fmla="*/ 441 h 1"/>
                  <a:gd name="T4" fmla="*/ 0 w 1"/>
                  <a:gd name="T5" fmla="*/ 441 h 1"/>
                  <a:gd name="T6" fmla="*/ 0 w 1"/>
                  <a:gd name="T7" fmla="*/ 0 h 1"/>
                  <a:gd name="T8" fmla="*/ 0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0"/>
                    </a:moveTo>
                    <a:lnTo>
                      <a:pt x="0" y="1"/>
                    </a:lnTo>
                    <a:cubicBezTo>
                      <a:pt x="0" y="1"/>
                      <a:pt x="0" y="1"/>
                      <a:pt x="0" y="1"/>
                    </a:cubicBezTo>
                    <a:lnTo>
                      <a:pt x="0" y="0"/>
                    </a:lnTo>
                    <a:cubicBezTo>
                      <a:pt x="0" y="0"/>
                      <a:pt x="0" y="0"/>
                      <a:pt x="0" y="0"/>
                    </a:cubicBezTo>
                  </a:path>
                </a:pathLst>
              </a:custGeom>
              <a:solidFill>
                <a:srgbClr val="0047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50" name="Freeform 127"/>
              <p:cNvSpPr>
                <a:spLocks/>
              </p:cNvSpPr>
              <p:nvPr/>
            </p:nvSpPr>
            <p:spPr bwMode="gray">
              <a:xfrm>
                <a:off x="1298" y="1197"/>
                <a:ext cx="22" cy="21"/>
              </a:xfrm>
              <a:custGeom>
                <a:avLst/>
                <a:gdLst>
                  <a:gd name="T0" fmla="*/ 484 w 1"/>
                  <a:gd name="T1" fmla="*/ 0 h 1"/>
                  <a:gd name="T2" fmla="*/ 0 w 1"/>
                  <a:gd name="T3" fmla="*/ 0 h 1"/>
                  <a:gd name="T4" fmla="*/ 0 w 1"/>
                  <a:gd name="T5" fmla="*/ 441 h 1"/>
                  <a:gd name="T6" fmla="*/ 0 w 1"/>
                  <a:gd name="T7" fmla="*/ 441 h 1"/>
                  <a:gd name="T8" fmla="*/ 0 w 1"/>
                  <a:gd name="T9" fmla="*/ 0 h 1"/>
                  <a:gd name="T10" fmla="*/ 0 w 1"/>
                  <a:gd name="T11" fmla="*/ 0 h 1"/>
                  <a:gd name="T12" fmla="*/ 484 w 1"/>
                  <a:gd name="T13" fmla="*/ 0 h 1"/>
                  <a:gd name="T14" fmla="*/ 484 w 1"/>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1"/>
                  <a:gd name="T26" fmla="*/ 1 w 1"/>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1">
                    <a:moveTo>
                      <a:pt x="1" y="0"/>
                    </a:moveTo>
                    <a:lnTo>
                      <a:pt x="0" y="0"/>
                    </a:lnTo>
                    <a:lnTo>
                      <a:pt x="0" y="1"/>
                    </a:lnTo>
                    <a:cubicBezTo>
                      <a:pt x="0" y="1"/>
                      <a:pt x="0" y="1"/>
                      <a:pt x="0" y="1"/>
                    </a:cubicBezTo>
                    <a:lnTo>
                      <a:pt x="0" y="0"/>
                    </a:lnTo>
                    <a:cubicBezTo>
                      <a:pt x="0" y="0"/>
                      <a:pt x="0" y="0"/>
                      <a:pt x="0" y="0"/>
                    </a:cubicBezTo>
                    <a:lnTo>
                      <a:pt x="1" y="0"/>
                    </a:lnTo>
                    <a:cubicBezTo>
                      <a:pt x="1" y="0"/>
                      <a:pt x="1" y="0"/>
                      <a:pt x="1" y="0"/>
                    </a:cubicBezTo>
                  </a:path>
                </a:pathLst>
              </a:custGeom>
              <a:solidFill>
                <a:srgbClr val="0047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51" name="Freeform 128"/>
              <p:cNvSpPr>
                <a:spLocks/>
              </p:cNvSpPr>
              <p:nvPr/>
            </p:nvSpPr>
            <p:spPr bwMode="gray">
              <a:xfrm>
                <a:off x="1298" y="1218"/>
                <a:ext cx="22" cy="1"/>
              </a:xfrm>
              <a:custGeom>
                <a:avLst/>
                <a:gdLst>
                  <a:gd name="T0" fmla="*/ 0 w 1"/>
                  <a:gd name="T1" fmla="*/ 0 h 1"/>
                  <a:gd name="T2" fmla="*/ 484 w 1"/>
                  <a:gd name="T3" fmla="*/ 0 h 1"/>
                  <a:gd name="T4" fmla="*/ 484 w 1"/>
                  <a:gd name="T5" fmla="*/ 0 h 1"/>
                  <a:gd name="T6" fmla="*/ 484 w 1"/>
                  <a:gd name="T7" fmla="*/ 0 h 1"/>
                  <a:gd name="T8" fmla="*/ 484 w 1"/>
                  <a:gd name="T9" fmla="*/ 0 h 1"/>
                  <a:gd name="T10" fmla="*/ 484 w 1"/>
                  <a:gd name="T11" fmla="*/ 0 h 1"/>
                  <a:gd name="T12" fmla="*/ 484 w 1"/>
                  <a:gd name="T13" fmla="*/ 0 h 1"/>
                  <a:gd name="T14" fmla="*/ 484 w 1"/>
                  <a:gd name="T15" fmla="*/ 0 h 1"/>
                  <a:gd name="T16" fmla="*/ 484 w 1"/>
                  <a:gd name="T17" fmla="*/ 0 h 1"/>
                  <a:gd name="T18" fmla="*/ 0 w 1"/>
                  <a:gd name="T19" fmla="*/ 0 h 1"/>
                  <a:gd name="T20" fmla="*/ 0 w 1"/>
                  <a:gd name="T21" fmla="*/ 0 h 1"/>
                  <a:gd name="T22" fmla="*/ 0 w 1"/>
                  <a:gd name="T23" fmla="*/ 0 h 1"/>
                  <a:gd name="T24" fmla="*/ 0 w 1"/>
                  <a:gd name="T25" fmla="*/ 0 h 1"/>
                  <a:gd name="T26" fmla="*/ 0 w 1"/>
                  <a:gd name="T27" fmla="*/ 0 h 1"/>
                  <a:gd name="T28" fmla="*/ 484 w 1"/>
                  <a:gd name="T29" fmla="*/ 0 h 1"/>
                  <a:gd name="T30" fmla="*/ 484 w 1"/>
                  <a:gd name="T31" fmla="*/ 0 h 1"/>
                  <a:gd name="T32" fmla="*/ 484 w 1"/>
                  <a:gd name="T33" fmla="*/ 0 h 1"/>
                  <a:gd name="T34" fmla="*/ 484 w 1"/>
                  <a:gd name="T35" fmla="*/ 0 h 1"/>
                  <a:gd name="T36" fmla="*/ 0 w 1"/>
                  <a:gd name="T37" fmla="*/ 0 h 1"/>
                  <a:gd name="T38" fmla="*/ 0 w 1"/>
                  <a:gd name="T39" fmla="*/ 0 h 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
                  <a:gd name="T61" fmla="*/ 0 h 1"/>
                  <a:gd name="T62" fmla="*/ 1 w 1"/>
                  <a:gd name="T63" fmla="*/ 1 h 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 h="1">
                    <a:moveTo>
                      <a:pt x="0" y="0"/>
                    </a:moveTo>
                    <a:lnTo>
                      <a:pt x="1" y="0"/>
                    </a:lnTo>
                    <a:cubicBezTo>
                      <a:pt x="1" y="0"/>
                      <a:pt x="1" y="0"/>
                      <a:pt x="1" y="0"/>
                    </a:cubicBezTo>
                    <a:cubicBezTo>
                      <a:pt x="1" y="0"/>
                      <a:pt x="1" y="0"/>
                      <a:pt x="1" y="0"/>
                    </a:cubicBezTo>
                    <a:cubicBezTo>
                      <a:pt x="1" y="0"/>
                      <a:pt x="1" y="0"/>
                      <a:pt x="1" y="0"/>
                    </a:cubicBezTo>
                    <a:cubicBezTo>
                      <a:pt x="1" y="0"/>
                      <a:pt x="1" y="0"/>
                      <a:pt x="1" y="0"/>
                    </a:cubicBezTo>
                    <a:lnTo>
                      <a:pt x="0" y="0"/>
                    </a:lnTo>
                    <a:cubicBezTo>
                      <a:pt x="0" y="0"/>
                      <a:pt x="0" y="0"/>
                      <a:pt x="0" y="0"/>
                    </a:cubicBezTo>
                    <a:cubicBezTo>
                      <a:pt x="0" y="0"/>
                      <a:pt x="0" y="0"/>
                      <a:pt x="0" y="0"/>
                    </a:cubicBezTo>
                    <a:lnTo>
                      <a:pt x="1" y="0"/>
                    </a:lnTo>
                    <a:cubicBezTo>
                      <a:pt x="1" y="0"/>
                      <a:pt x="1" y="0"/>
                      <a:pt x="1" y="0"/>
                    </a:cubicBezTo>
                    <a:lnTo>
                      <a:pt x="0" y="0"/>
                    </a:lnTo>
                    <a:cubicBezTo>
                      <a:pt x="0" y="0"/>
                      <a:pt x="0" y="0"/>
                      <a:pt x="0" y="0"/>
                    </a:cubicBezTo>
                  </a:path>
                </a:pathLst>
              </a:custGeom>
              <a:solidFill>
                <a:srgbClr val="0047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52" name="Freeform 129"/>
              <p:cNvSpPr>
                <a:spLocks/>
              </p:cNvSpPr>
              <p:nvPr/>
            </p:nvSpPr>
            <p:spPr bwMode="gray">
              <a:xfrm>
                <a:off x="1364" y="1197"/>
                <a:ext cx="22" cy="42"/>
              </a:xfrm>
              <a:custGeom>
                <a:avLst/>
                <a:gdLst>
                  <a:gd name="T0" fmla="*/ 484 w 1"/>
                  <a:gd name="T1" fmla="*/ 441 h 2"/>
                  <a:gd name="T2" fmla="*/ 0 w 1"/>
                  <a:gd name="T3" fmla="*/ 441 h 2"/>
                  <a:gd name="T4" fmla="*/ 0 w 1"/>
                  <a:gd name="T5" fmla="*/ 882 h 2"/>
                  <a:gd name="T6" fmla="*/ 484 w 1"/>
                  <a:gd name="T7" fmla="*/ 882 h 2"/>
                  <a:gd name="T8" fmla="*/ 484 w 1"/>
                  <a:gd name="T9" fmla="*/ 441 h 2"/>
                  <a:gd name="T10" fmla="*/ 0 w 1"/>
                  <a:gd name="T11" fmla="*/ 441 h 2"/>
                  <a:gd name="T12" fmla="*/ 0 w 1"/>
                  <a:gd name="T13" fmla="*/ 441 h 2"/>
                  <a:gd name="T14" fmla="*/ 484 w 1"/>
                  <a:gd name="T15" fmla="*/ 441 h 2"/>
                  <a:gd name="T16" fmla="*/ 484 w 1"/>
                  <a:gd name="T17" fmla="*/ 441 h 2"/>
                  <a:gd name="T18" fmla="*/ 484 w 1"/>
                  <a:gd name="T19" fmla="*/ 882 h 2"/>
                  <a:gd name="T20" fmla="*/ 484 w 1"/>
                  <a:gd name="T21" fmla="*/ 882 h 2"/>
                  <a:gd name="T22" fmla="*/ 0 w 1"/>
                  <a:gd name="T23" fmla="*/ 882 h 2"/>
                  <a:gd name="T24" fmla="*/ 0 w 1"/>
                  <a:gd name="T25" fmla="*/ 882 h 2"/>
                  <a:gd name="T26" fmla="*/ 0 w 1"/>
                  <a:gd name="T27" fmla="*/ 441 h 2"/>
                  <a:gd name="T28" fmla="*/ 0 w 1"/>
                  <a:gd name="T29" fmla="*/ 441 h 2"/>
                  <a:gd name="T30" fmla="*/ 484 w 1"/>
                  <a:gd name="T31" fmla="*/ 441 h 2"/>
                  <a:gd name="T32" fmla="*/ 484 w 1"/>
                  <a:gd name="T33" fmla="*/ 441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
                  <a:gd name="T52" fmla="*/ 0 h 2"/>
                  <a:gd name="T53" fmla="*/ 1 w 1"/>
                  <a:gd name="T54" fmla="*/ 2 h 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 h="2">
                    <a:moveTo>
                      <a:pt x="1" y="1"/>
                    </a:moveTo>
                    <a:lnTo>
                      <a:pt x="0" y="1"/>
                    </a:lnTo>
                    <a:lnTo>
                      <a:pt x="0" y="2"/>
                    </a:lnTo>
                    <a:lnTo>
                      <a:pt x="1" y="2"/>
                    </a:lnTo>
                    <a:lnTo>
                      <a:pt x="1" y="1"/>
                    </a:lnTo>
                    <a:lnTo>
                      <a:pt x="0" y="1"/>
                    </a:lnTo>
                    <a:cubicBezTo>
                      <a:pt x="0" y="1"/>
                      <a:pt x="0" y="1"/>
                      <a:pt x="0" y="1"/>
                    </a:cubicBezTo>
                    <a:lnTo>
                      <a:pt x="1" y="1"/>
                    </a:lnTo>
                    <a:cubicBezTo>
                      <a:pt x="1" y="1"/>
                      <a:pt x="1" y="1"/>
                      <a:pt x="1" y="1"/>
                    </a:cubicBezTo>
                    <a:lnTo>
                      <a:pt x="1" y="2"/>
                    </a:lnTo>
                    <a:cubicBezTo>
                      <a:pt x="1" y="2"/>
                      <a:pt x="1" y="2"/>
                      <a:pt x="1" y="2"/>
                    </a:cubicBezTo>
                    <a:lnTo>
                      <a:pt x="0" y="2"/>
                    </a:lnTo>
                    <a:cubicBezTo>
                      <a:pt x="0" y="2"/>
                      <a:pt x="0" y="2"/>
                      <a:pt x="0" y="2"/>
                    </a:cubicBezTo>
                    <a:lnTo>
                      <a:pt x="0" y="1"/>
                    </a:lnTo>
                    <a:cubicBezTo>
                      <a:pt x="0" y="1"/>
                      <a:pt x="0" y="1"/>
                      <a:pt x="0" y="1"/>
                    </a:cubicBezTo>
                    <a:lnTo>
                      <a:pt x="1" y="1"/>
                    </a:lnTo>
                    <a:cubicBezTo>
                      <a:pt x="1" y="0"/>
                      <a:pt x="1" y="1"/>
                      <a:pt x="1" y="1"/>
                    </a:cubicBezTo>
                  </a:path>
                </a:pathLst>
              </a:custGeom>
              <a:solidFill>
                <a:srgbClr val="0047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53" name="Freeform 130"/>
              <p:cNvSpPr>
                <a:spLocks/>
              </p:cNvSpPr>
              <p:nvPr/>
            </p:nvSpPr>
            <p:spPr bwMode="gray">
              <a:xfrm>
                <a:off x="1232" y="1260"/>
                <a:ext cx="22" cy="21"/>
              </a:xfrm>
              <a:custGeom>
                <a:avLst/>
                <a:gdLst>
                  <a:gd name="T0" fmla="*/ 0 w 1"/>
                  <a:gd name="T1" fmla="*/ 0 h 1"/>
                  <a:gd name="T2" fmla="*/ 484 w 1"/>
                  <a:gd name="T3" fmla="*/ 0 h 1"/>
                  <a:gd name="T4" fmla="*/ 484 w 1"/>
                  <a:gd name="T5" fmla="*/ 0 h 1"/>
                  <a:gd name="T6" fmla="*/ 484 w 1"/>
                  <a:gd name="T7" fmla="*/ 0 h 1"/>
                  <a:gd name="T8" fmla="*/ 484 w 1"/>
                  <a:gd name="T9" fmla="*/ 0 h 1"/>
                  <a:gd name="T10" fmla="*/ 0 w 1"/>
                  <a:gd name="T11" fmla="*/ 441 h 1"/>
                  <a:gd name="T12" fmla="*/ 0 w 1"/>
                  <a:gd name="T13" fmla="*/ 441 h 1"/>
                  <a:gd name="T14" fmla="*/ 484 w 1"/>
                  <a:gd name="T15" fmla="*/ 0 h 1"/>
                  <a:gd name="T16" fmla="*/ 484 w 1"/>
                  <a:gd name="T17" fmla="*/ 0 h 1"/>
                  <a:gd name="T18" fmla="*/ 0 w 1"/>
                  <a:gd name="T19" fmla="*/ 0 h 1"/>
                  <a:gd name="T20" fmla="*/ 0 w 1"/>
                  <a:gd name="T21" fmla="*/ 0 h 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
                  <a:gd name="T34" fmla="*/ 0 h 1"/>
                  <a:gd name="T35" fmla="*/ 1 w 1"/>
                  <a:gd name="T36" fmla="*/ 1 h 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 h="1">
                    <a:moveTo>
                      <a:pt x="0" y="0"/>
                    </a:moveTo>
                    <a:lnTo>
                      <a:pt x="1" y="0"/>
                    </a:lnTo>
                    <a:cubicBezTo>
                      <a:pt x="1" y="0"/>
                      <a:pt x="1" y="0"/>
                      <a:pt x="1" y="0"/>
                    </a:cubicBezTo>
                    <a:cubicBezTo>
                      <a:pt x="1" y="0"/>
                      <a:pt x="1" y="0"/>
                      <a:pt x="1" y="0"/>
                    </a:cubicBezTo>
                    <a:lnTo>
                      <a:pt x="0" y="1"/>
                    </a:lnTo>
                    <a:cubicBezTo>
                      <a:pt x="0" y="1"/>
                      <a:pt x="0" y="1"/>
                      <a:pt x="0" y="1"/>
                    </a:cubicBezTo>
                    <a:lnTo>
                      <a:pt x="1" y="0"/>
                    </a:lnTo>
                    <a:lnTo>
                      <a:pt x="0" y="0"/>
                    </a:lnTo>
                    <a:cubicBezTo>
                      <a:pt x="0" y="0"/>
                      <a:pt x="0" y="0"/>
                      <a:pt x="0" y="0"/>
                    </a:cubicBezTo>
                  </a:path>
                </a:pathLst>
              </a:custGeom>
              <a:solidFill>
                <a:srgbClr val="0047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54" name="Freeform 131"/>
              <p:cNvSpPr>
                <a:spLocks/>
              </p:cNvSpPr>
              <p:nvPr/>
            </p:nvSpPr>
            <p:spPr bwMode="gray">
              <a:xfrm>
                <a:off x="1298" y="1260"/>
                <a:ext cx="22" cy="21"/>
              </a:xfrm>
              <a:custGeom>
                <a:avLst/>
                <a:gdLst>
                  <a:gd name="T0" fmla="*/ 484 w 1"/>
                  <a:gd name="T1" fmla="*/ 441 h 1"/>
                  <a:gd name="T2" fmla="*/ 0 w 1"/>
                  <a:gd name="T3" fmla="*/ 441 h 1"/>
                  <a:gd name="T4" fmla="*/ 0 w 1"/>
                  <a:gd name="T5" fmla="*/ 441 h 1"/>
                  <a:gd name="T6" fmla="*/ 0 w 1"/>
                  <a:gd name="T7" fmla="*/ 0 h 1"/>
                  <a:gd name="T8" fmla="*/ 0 w 1"/>
                  <a:gd name="T9" fmla="*/ 0 h 1"/>
                  <a:gd name="T10" fmla="*/ 484 w 1"/>
                  <a:gd name="T11" fmla="*/ 0 h 1"/>
                  <a:gd name="T12" fmla="*/ 484 w 1"/>
                  <a:gd name="T13" fmla="*/ 0 h 1"/>
                  <a:gd name="T14" fmla="*/ 484 w 1"/>
                  <a:gd name="T15" fmla="*/ 441 h 1"/>
                  <a:gd name="T16" fmla="*/ 484 w 1"/>
                  <a:gd name="T17" fmla="*/ 441 h 1"/>
                  <a:gd name="T18" fmla="*/ 0 w 1"/>
                  <a:gd name="T19" fmla="*/ 441 h 1"/>
                  <a:gd name="T20" fmla="*/ 0 w 1"/>
                  <a:gd name="T21" fmla="*/ 441 h 1"/>
                  <a:gd name="T22" fmla="*/ 0 w 1"/>
                  <a:gd name="T23" fmla="*/ 441 h 1"/>
                  <a:gd name="T24" fmla="*/ 0 w 1"/>
                  <a:gd name="T25" fmla="*/ 441 h 1"/>
                  <a:gd name="T26" fmla="*/ 0 w 1"/>
                  <a:gd name="T27" fmla="*/ 441 h 1"/>
                  <a:gd name="T28" fmla="*/ 484 w 1"/>
                  <a:gd name="T29" fmla="*/ 441 h 1"/>
                  <a:gd name="T30" fmla="*/ 484 w 1"/>
                  <a:gd name="T31" fmla="*/ 0 h 1"/>
                  <a:gd name="T32" fmla="*/ 0 w 1"/>
                  <a:gd name="T33" fmla="*/ 0 h 1"/>
                  <a:gd name="T34" fmla="*/ 0 w 1"/>
                  <a:gd name="T35" fmla="*/ 441 h 1"/>
                  <a:gd name="T36" fmla="*/ 484 w 1"/>
                  <a:gd name="T37" fmla="*/ 441 h 1"/>
                  <a:gd name="T38" fmla="*/ 484 w 1"/>
                  <a:gd name="T39" fmla="*/ 441 h 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
                  <a:gd name="T61" fmla="*/ 0 h 1"/>
                  <a:gd name="T62" fmla="*/ 1 w 1"/>
                  <a:gd name="T63" fmla="*/ 1 h 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 h="1">
                    <a:moveTo>
                      <a:pt x="1" y="1"/>
                    </a:moveTo>
                    <a:lnTo>
                      <a:pt x="0" y="1"/>
                    </a:lnTo>
                    <a:cubicBezTo>
                      <a:pt x="0" y="1"/>
                      <a:pt x="0" y="1"/>
                      <a:pt x="0" y="1"/>
                    </a:cubicBezTo>
                    <a:lnTo>
                      <a:pt x="0" y="0"/>
                    </a:lnTo>
                    <a:cubicBezTo>
                      <a:pt x="0" y="0"/>
                      <a:pt x="0" y="0"/>
                      <a:pt x="0" y="0"/>
                    </a:cubicBezTo>
                    <a:lnTo>
                      <a:pt x="1" y="0"/>
                    </a:lnTo>
                    <a:cubicBezTo>
                      <a:pt x="1" y="0"/>
                      <a:pt x="1" y="0"/>
                      <a:pt x="1" y="0"/>
                    </a:cubicBezTo>
                    <a:lnTo>
                      <a:pt x="1" y="1"/>
                    </a:lnTo>
                    <a:cubicBezTo>
                      <a:pt x="1" y="1"/>
                      <a:pt x="1" y="1"/>
                      <a:pt x="1" y="1"/>
                    </a:cubicBezTo>
                    <a:lnTo>
                      <a:pt x="0" y="1"/>
                    </a:lnTo>
                    <a:cubicBezTo>
                      <a:pt x="0" y="1"/>
                      <a:pt x="0" y="1"/>
                      <a:pt x="0" y="1"/>
                    </a:cubicBezTo>
                    <a:cubicBezTo>
                      <a:pt x="0" y="1"/>
                      <a:pt x="0" y="1"/>
                      <a:pt x="0" y="1"/>
                    </a:cubicBezTo>
                    <a:lnTo>
                      <a:pt x="1" y="1"/>
                    </a:lnTo>
                    <a:lnTo>
                      <a:pt x="1" y="0"/>
                    </a:lnTo>
                    <a:lnTo>
                      <a:pt x="0" y="0"/>
                    </a:lnTo>
                    <a:lnTo>
                      <a:pt x="0" y="1"/>
                    </a:lnTo>
                    <a:lnTo>
                      <a:pt x="1" y="1"/>
                    </a:lnTo>
                    <a:cubicBezTo>
                      <a:pt x="1" y="1"/>
                      <a:pt x="1" y="1"/>
                      <a:pt x="1" y="1"/>
                    </a:cubicBezTo>
                  </a:path>
                </a:pathLst>
              </a:custGeom>
              <a:solidFill>
                <a:srgbClr val="0047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55" name="Freeform 132"/>
              <p:cNvSpPr>
                <a:spLocks/>
              </p:cNvSpPr>
              <p:nvPr/>
            </p:nvSpPr>
            <p:spPr bwMode="gray">
              <a:xfrm>
                <a:off x="1364" y="1281"/>
                <a:ext cx="22" cy="21"/>
              </a:xfrm>
              <a:custGeom>
                <a:avLst/>
                <a:gdLst>
                  <a:gd name="T0" fmla="*/ 484 w 1"/>
                  <a:gd name="T1" fmla="*/ 0 h 1"/>
                  <a:gd name="T2" fmla="*/ 0 w 1"/>
                  <a:gd name="T3" fmla="*/ 0 h 1"/>
                  <a:gd name="T4" fmla="*/ 0 w 1"/>
                  <a:gd name="T5" fmla="*/ 0 h 1"/>
                  <a:gd name="T6" fmla="*/ 0 w 1"/>
                  <a:gd name="T7" fmla="*/ 0 h 1"/>
                  <a:gd name="T8" fmla="*/ 0 w 1"/>
                  <a:gd name="T9" fmla="*/ 0 h 1"/>
                  <a:gd name="T10" fmla="*/ 484 w 1"/>
                  <a:gd name="T11" fmla="*/ 0 h 1"/>
                  <a:gd name="T12" fmla="*/ 484 w 1"/>
                  <a:gd name="T13" fmla="*/ 0 h 1"/>
                  <a:gd name="T14" fmla="*/ 484 w 1"/>
                  <a:gd name="T15" fmla="*/ 441 h 1"/>
                  <a:gd name="T16" fmla="*/ 484 w 1"/>
                  <a:gd name="T17" fmla="*/ 441 h 1"/>
                  <a:gd name="T18" fmla="*/ 484 w 1"/>
                  <a:gd name="T19" fmla="*/ 0 h 1"/>
                  <a:gd name="T20" fmla="*/ 0 w 1"/>
                  <a:gd name="T21" fmla="*/ 0 h 1"/>
                  <a:gd name="T22" fmla="*/ 0 w 1"/>
                  <a:gd name="T23" fmla="*/ 0 h 1"/>
                  <a:gd name="T24" fmla="*/ 484 w 1"/>
                  <a:gd name="T25" fmla="*/ 0 h 1"/>
                  <a:gd name="T26" fmla="*/ 484 w 1"/>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
                  <a:gd name="T43" fmla="*/ 0 h 1"/>
                  <a:gd name="T44" fmla="*/ 1 w 1"/>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 h="1">
                    <a:moveTo>
                      <a:pt x="1" y="0"/>
                    </a:moveTo>
                    <a:lnTo>
                      <a:pt x="0" y="0"/>
                    </a:lnTo>
                    <a:cubicBezTo>
                      <a:pt x="0" y="0"/>
                      <a:pt x="0" y="0"/>
                      <a:pt x="0" y="0"/>
                    </a:cubicBezTo>
                    <a:cubicBezTo>
                      <a:pt x="0" y="0"/>
                      <a:pt x="0" y="0"/>
                      <a:pt x="0" y="0"/>
                    </a:cubicBezTo>
                    <a:lnTo>
                      <a:pt x="1" y="0"/>
                    </a:lnTo>
                    <a:cubicBezTo>
                      <a:pt x="1" y="0"/>
                      <a:pt x="1" y="0"/>
                      <a:pt x="1" y="0"/>
                    </a:cubicBezTo>
                    <a:lnTo>
                      <a:pt x="1" y="1"/>
                    </a:lnTo>
                    <a:cubicBezTo>
                      <a:pt x="1" y="1"/>
                      <a:pt x="1" y="1"/>
                      <a:pt x="1" y="1"/>
                    </a:cubicBezTo>
                    <a:lnTo>
                      <a:pt x="1" y="0"/>
                    </a:lnTo>
                    <a:lnTo>
                      <a:pt x="0" y="0"/>
                    </a:lnTo>
                    <a:lnTo>
                      <a:pt x="1" y="0"/>
                    </a:lnTo>
                    <a:cubicBezTo>
                      <a:pt x="1" y="0"/>
                      <a:pt x="1" y="0"/>
                      <a:pt x="1" y="0"/>
                    </a:cubicBezTo>
                  </a:path>
                </a:pathLst>
              </a:custGeom>
              <a:solidFill>
                <a:srgbClr val="0047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56" name="Freeform 133"/>
              <p:cNvSpPr>
                <a:spLocks/>
              </p:cNvSpPr>
              <p:nvPr/>
            </p:nvSpPr>
            <p:spPr bwMode="gray">
              <a:xfrm>
                <a:off x="1298" y="1323"/>
                <a:ext cx="22" cy="21"/>
              </a:xfrm>
              <a:custGeom>
                <a:avLst/>
                <a:gdLst>
                  <a:gd name="T0" fmla="*/ 0 w 1"/>
                  <a:gd name="T1" fmla="*/ 0 h 1"/>
                  <a:gd name="T2" fmla="*/ 484 w 1"/>
                  <a:gd name="T3" fmla="*/ 0 h 1"/>
                  <a:gd name="T4" fmla="*/ 484 w 1"/>
                  <a:gd name="T5" fmla="*/ 0 h 1"/>
                  <a:gd name="T6" fmla="*/ 484 w 1"/>
                  <a:gd name="T7" fmla="*/ 441 h 1"/>
                  <a:gd name="T8" fmla="*/ 484 w 1"/>
                  <a:gd name="T9" fmla="*/ 441 h 1"/>
                  <a:gd name="T10" fmla="*/ 0 w 1"/>
                  <a:gd name="T11" fmla="*/ 441 h 1"/>
                  <a:gd name="T12" fmla="*/ 0 w 1"/>
                  <a:gd name="T13" fmla="*/ 441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1"/>
                  <a:gd name="T29" fmla="*/ 1 w 1"/>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1">
                    <a:moveTo>
                      <a:pt x="0" y="0"/>
                    </a:moveTo>
                    <a:lnTo>
                      <a:pt x="1" y="0"/>
                    </a:lnTo>
                    <a:cubicBezTo>
                      <a:pt x="1" y="0"/>
                      <a:pt x="1" y="0"/>
                      <a:pt x="1" y="0"/>
                    </a:cubicBezTo>
                    <a:lnTo>
                      <a:pt x="1" y="1"/>
                    </a:lnTo>
                    <a:cubicBezTo>
                      <a:pt x="1" y="1"/>
                      <a:pt x="1" y="1"/>
                      <a:pt x="1" y="1"/>
                    </a:cubicBezTo>
                    <a:lnTo>
                      <a:pt x="0" y="1"/>
                    </a:lnTo>
                    <a:cubicBezTo>
                      <a:pt x="0" y="1"/>
                      <a:pt x="0" y="1"/>
                      <a:pt x="0" y="1"/>
                    </a:cubicBezTo>
                    <a:lnTo>
                      <a:pt x="0" y="0"/>
                    </a:lnTo>
                    <a:cubicBezTo>
                      <a:pt x="0" y="0"/>
                      <a:pt x="0" y="0"/>
                      <a:pt x="0" y="0"/>
                    </a:cubicBezTo>
                  </a:path>
                </a:pathLst>
              </a:custGeom>
              <a:solidFill>
                <a:srgbClr val="0047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57" name="Rectangle 134"/>
              <p:cNvSpPr>
                <a:spLocks noChangeArrowheads="1"/>
              </p:cNvSpPr>
              <p:nvPr/>
            </p:nvSpPr>
            <p:spPr bwMode="gray">
              <a:xfrm>
                <a:off x="1298" y="1323"/>
                <a:ext cx="22" cy="21"/>
              </a:xfrm>
              <a:prstGeom prst="rect">
                <a:avLst/>
              </a:prstGeom>
              <a:solidFill>
                <a:srgbClr val="D7EC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58" name="Freeform 135"/>
              <p:cNvSpPr>
                <a:spLocks/>
              </p:cNvSpPr>
              <p:nvPr/>
            </p:nvSpPr>
            <p:spPr bwMode="gray">
              <a:xfrm>
                <a:off x="1232" y="1386"/>
                <a:ext cx="22" cy="21"/>
              </a:xfrm>
              <a:custGeom>
                <a:avLst/>
                <a:gdLst>
                  <a:gd name="T0" fmla="*/ 484 w 1"/>
                  <a:gd name="T1" fmla="*/ 441 h 1"/>
                  <a:gd name="T2" fmla="*/ 0 w 1"/>
                  <a:gd name="T3" fmla="*/ 441 h 1"/>
                  <a:gd name="T4" fmla="*/ 0 w 1"/>
                  <a:gd name="T5" fmla="*/ 441 h 1"/>
                  <a:gd name="T6" fmla="*/ 0 w 1"/>
                  <a:gd name="T7" fmla="*/ 441 h 1"/>
                  <a:gd name="T8" fmla="*/ 0 w 1"/>
                  <a:gd name="T9" fmla="*/ 0 h 1"/>
                  <a:gd name="T10" fmla="*/ 0 w 1"/>
                  <a:gd name="T11" fmla="*/ 0 h 1"/>
                  <a:gd name="T12" fmla="*/ 0 w 1"/>
                  <a:gd name="T13" fmla="*/ 0 h 1"/>
                  <a:gd name="T14" fmla="*/ 484 w 1"/>
                  <a:gd name="T15" fmla="*/ 0 h 1"/>
                  <a:gd name="T16" fmla="*/ 484 w 1"/>
                  <a:gd name="T17" fmla="*/ 441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1"/>
                  <a:gd name="T29" fmla="*/ 1 w 1"/>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1">
                    <a:moveTo>
                      <a:pt x="1" y="1"/>
                    </a:moveTo>
                    <a:lnTo>
                      <a:pt x="0" y="1"/>
                    </a:lnTo>
                    <a:lnTo>
                      <a:pt x="0" y="0"/>
                    </a:lnTo>
                    <a:lnTo>
                      <a:pt x="1" y="0"/>
                    </a:lnTo>
                    <a:lnTo>
                      <a:pt x="1" y="1"/>
                    </a:lnTo>
                  </a:path>
                </a:pathLst>
              </a:custGeom>
              <a:solidFill>
                <a:srgbClr val="0047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59" name="Rectangle 136"/>
              <p:cNvSpPr>
                <a:spLocks noChangeArrowheads="1"/>
              </p:cNvSpPr>
              <p:nvPr/>
            </p:nvSpPr>
            <p:spPr bwMode="gray">
              <a:xfrm>
                <a:off x="1232" y="1386"/>
                <a:ext cx="1" cy="21"/>
              </a:xfrm>
              <a:prstGeom prst="rect">
                <a:avLst/>
              </a:prstGeom>
              <a:solidFill>
                <a:srgbClr val="D7EC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60" name="Freeform 137"/>
              <p:cNvSpPr>
                <a:spLocks/>
              </p:cNvSpPr>
              <p:nvPr/>
            </p:nvSpPr>
            <p:spPr bwMode="gray">
              <a:xfrm>
                <a:off x="1254" y="1386"/>
                <a:ext cx="1" cy="21"/>
              </a:xfrm>
              <a:custGeom>
                <a:avLst/>
                <a:gdLst>
                  <a:gd name="T0" fmla="*/ 0 w 1"/>
                  <a:gd name="T1" fmla="*/ 441 h 1"/>
                  <a:gd name="T2" fmla="*/ 0 w 1"/>
                  <a:gd name="T3" fmla="*/ 0 h 1"/>
                  <a:gd name="T4" fmla="*/ 0 w 1"/>
                  <a:gd name="T5" fmla="*/ 0 h 1"/>
                  <a:gd name="T6" fmla="*/ 0 w 1"/>
                  <a:gd name="T7" fmla="*/ 0 h 1"/>
                  <a:gd name="T8" fmla="*/ 0 w 1"/>
                  <a:gd name="T9" fmla="*/ 0 h 1"/>
                  <a:gd name="T10" fmla="*/ 0 w 1"/>
                  <a:gd name="T11" fmla="*/ 0 h 1"/>
                  <a:gd name="T12" fmla="*/ 0 w 1"/>
                  <a:gd name="T13" fmla="*/ 441 h 1"/>
                  <a:gd name="T14" fmla="*/ 0 w 1"/>
                  <a:gd name="T15" fmla="*/ 441 h 1"/>
                  <a:gd name="T16" fmla="*/ 0 w 1"/>
                  <a:gd name="T17" fmla="*/ 441 h 1"/>
                  <a:gd name="T18" fmla="*/ 0 w 1"/>
                  <a:gd name="T19" fmla="*/ 441 h 1"/>
                  <a:gd name="T20" fmla="*/ 0 w 1"/>
                  <a:gd name="T21" fmla="*/ 441 h 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
                  <a:gd name="T34" fmla="*/ 0 h 1"/>
                  <a:gd name="T35" fmla="*/ 1 w 1"/>
                  <a:gd name="T36" fmla="*/ 1 h 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 h="1">
                    <a:moveTo>
                      <a:pt x="0" y="1"/>
                    </a:moveTo>
                    <a:lnTo>
                      <a:pt x="0" y="0"/>
                    </a:lnTo>
                    <a:lnTo>
                      <a:pt x="0" y="1"/>
                    </a:lnTo>
                  </a:path>
                </a:pathLst>
              </a:custGeom>
              <a:solidFill>
                <a:srgbClr val="0047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61" name="Freeform 138"/>
              <p:cNvSpPr>
                <a:spLocks/>
              </p:cNvSpPr>
              <p:nvPr/>
            </p:nvSpPr>
            <p:spPr bwMode="gray">
              <a:xfrm>
                <a:off x="1298" y="1386"/>
                <a:ext cx="1" cy="21"/>
              </a:xfrm>
              <a:custGeom>
                <a:avLst/>
                <a:gdLst>
                  <a:gd name="T0" fmla="*/ 0 w 1"/>
                  <a:gd name="T1" fmla="*/ 441 h 1"/>
                  <a:gd name="T2" fmla="*/ 0 w 1"/>
                  <a:gd name="T3" fmla="*/ 441 h 1"/>
                  <a:gd name="T4" fmla="*/ 0 w 1"/>
                  <a:gd name="T5" fmla="*/ 0 h 1"/>
                  <a:gd name="T6" fmla="*/ 0 w 1"/>
                  <a:gd name="T7" fmla="*/ 0 h 1"/>
                  <a:gd name="T8" fmla="*/ 0 w 1"/>
                  <a:gd name="T9" fmla="*/ 441 h 1"/>
                  <a:gd name="T10" fmla="*/ 0 w 1"/>
                  <a:gd name="T11" fmla="*/ 0 h 1"/>
                  <a:gd name="T12" fmla="*/ 0 w 1"/>
                  <a:gd name="T13" fmla="*/ 0 h 1"/>
                  <a:gd name="T14" fmla="*/ 0 w 1"/>
                  <a:gd name="T15" fmla="*/ 441 h 1"/>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1"/>
                  <a:gd name="T26" fmla="*/ 1 w 1"/>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1">
                    <a:moveTo>
                      <a:pt x="0" y="1"/>
                    </a:moveTo>
                    <a:lnTo>
                      <a:pt x="0" y="1"/>
                    </a:lnTo>
                    <a:lnTo>
                      <a:pt x="0" y="0"/>
                    </a:lnTo>
                    <a:lnTo>
                      <a:pt x="0" y="1"/>
                    </a:lnTo>
                    <a:lnTo>
                      <a:pt x="0" y="0"/>
                    </a:lnTo>
                    <a:lnTo>
                      <a:pt x="0" y="1"/>
                    </a:lnTo>
                  </a:path>
                </a:pathLst>
              </a:custGeom>
              <a:solidFill>
                <a:srgbClr val="0047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62" name="Freeform 139"/>
              <p:cNvSpPr>
                <a:spLocks/>
              </p:cNvSpPr>
              <p:nvPr/>
            </p:nvSpPr>
            <p:spPr bwMode="gray">
              <a:xfrm>
                <a:off x="1298" y="1386"/>
                <a:ext cx="22" cy="21"/>
              </a:xfrm>
              <a:custGeom>
                <a:avLst/>
                <a:gdLst>
                  <a:gd name="T0" fmla="*/ 484 w 1"/>
                  <a:gd name="T1" fmla="*/ 441 h 1"/>
                  <a:gd name="T2" fmla="*/ 484 w 1"/>
                  <a:gd name="T3" fmla="*/ 441 h 1"/>
                  <a:gd name="T4" fmla="*/ 484 w 1"/>
                  <a:gd name="T5" fmla="*/ 441 h 1"/>
                  <a:gd name="T6" fmla="*/ 0 w 1"/>
                  <a:gd name="T7" fmla="*/ 441 h 1"/>
                  <a:gd name="T8" fmla="*/ 0 w 1"/>
                  <a:gd name="T9" fmla="*/ 0 h 1"/>
                  <a:gd name="T10" fmla="*/ 484 w 1"/>
                  <a:gd name="T11" fmla="*/ 0 h 1"/>
                  <a:gd name="T12" fmla="*/ 484 w 1"/>
                  <a:gd name="T13" fmla="*/ 0 h 1"/>
                  <a:gd name="T14" fmla="*/ 484 w 1"/>
                  <a:gd name="T15" fmla="*/ 0 h 1"/>
                  <a:gd name="T16" fmla="*/ 484 w 1"/>
                  <a:gd name="T17" fmla="*/ 441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1"/>
                  <a:gd name="T29" fmla="*/ 1 w 1"/>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1">
                    <a:moveTo>
                      <a:pt x="1" y="1"/>
                    </a:moveTo>
                    <a:lnTo>
                      <a:pt x="1" y="1"/>
                    </a:lnTo>
                    <a:lnTo>
                      <a:pt x="0" y="1"/>
                    </a:lnTo>
                    <a:lnTo>
                      <a:pt x="0" y="0"/>
                    </a:lnTo>
                    <a:lnTo>
                      <a:pt x="1" y="0"/>
                    </a:lnTo>
                    <a:lnTo>
                      <a:pt x="1" y="1"/>
                    </a:lnTo>
                  </a:path>
                </a:pathLst>
              </a:custGeom>
              <a:solidFill>
                <a:srgbClr val="0047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63" name="Rectangle 140"/>
              <p:cNvSpPr>
                <a:spLocks noChangeArrowheads="1"/>
              </p:cNvSpPr>
              <p:nvPr/>
            </p:nvSpPr>
            <p:spPr bwMode="gray">
              <a:xfrm>
                <a:off x="1320" y="1386"/>
                <a:ext cx="1" cy="21"/>
              </a:xfrm>
              <a:prstGeom prst="rect">
                <a:avLst/>
              </a:prstGeom>
              <a:solidFill>
                <a:srgbClr val="D7EC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64" name="Freeform 141"/>
              <p:cNvSpPr>
                <a:spLocks/>
              </p:cNvSpPr>
              <p:nvPr/>
            </p:nvSpPr>
            <p:spPr bwMode="gray">
              <a:xfrm>
                <a:off x="1320" y="1386"/>
                <a:ext cx="22" cy="42"/>
              </a:xfrm>
              <a:custGeom>
                <a:avLst/>
                <a:gdLst>
                  <a:gd name="T0" fmla="*/ 484 w 1"/>
                  <a:gd name="T1" fmla="*/ 0 h 2"/>
                  <a:gd name="T2" fmla="*/ 484 w 1"/>
                  <a:gd name="T3" fmla="*/ 441 h 2"/>
                  <a:gd name="T4" fmla="*/ 484 w 1"/>
                  <a:gd name="T5" fmla="*/ 441 h 2"/>
                  <a:gd name="T6" fmla="*/ 484 w 1"/>
                  <a:gd name="T7" fmla="*/ 882 h 2"/>
                  <a:gd name="T8" fmla="*/ 0 w 1"/>
                  <a:gd name="T9" fmla="*/ 441 h 2"/>
                  <a:gd name="T10" fmla="*/ 0 w 1"/>
                  <a:gd name="T11" fmla="*/ 0 h 2"/>
                  <a:gd name="T12" fmla="*/ 484 w 1"/>
                  <a:gd name="T13" fmla="*/ 0 h 2"/>
                  <a:gd name="T14" fmla="*/ 0 60000 65536"/>
                  <a:gd name="T15" fmla="*/ 0 60000 65536"/>
                  <a:gd name="T16" fmla="*/ 0 60000 65536"/>
                  <a:gd name="T17" fmla="*/ 0 60000 65536"/>
                  <a:gd name="T18" fmla="*/ 0 60000 65536"/>
                  <a:gd name="T19" fmla="*/ 0 60000 65536"/>
                  <a:gd name="T20" fmla="*/ 0 60000 65536"/>
                  <a:gd name="T21" fmla="*/ 0 w 1"/>
                  <a:gd name="T22" fmla="*/ 0 h 2"/>
                  <a:gd name="T23" fmla="*/ 1 w 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2">
                    <a:moveTo>
                      <a:pt x="1" y="0"/>
                    </a:moveTo>
                    <a:lnTo>
                      <a:pt x="1" y="1"/>
                    </a:lnTo>
                    <a:lnTo>
                      <a:pt x="1" y="2"/>
                    </a:lnTo>
                    <a:lnTo>
                      <a:pt x="0" y="1"/>
                    </a:lnTo>
                    <a:lnTo>
                      <a:pt x="0" y="0"/>
                    </a:lnTo>
                    <a:lnTo>
                      <a:pt x="1" y="0"/>
                    </a:lnTo>
                  </a:path>
                </a:pathLst>
              </a:custGeom>
              <a:solidFill>
                <a:srgbClr val="0047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65" name="Freeform 142"/>
              <p:cNvSpPr>
                <a:spLocks/>
              </p:cNvSpPr>
              <p:nvPr/>
            </p:nvSpPr>
            <p:spPr bwMode="gray">
              <a:xfrm>
                <a:off x="1342" y="1386"/>
                <a:ext cx="22" cy="42"/>
              </a:xfrm>
              <a:custGeom>
                <a:avLst/>
                <a:gdLst>
                  <a:gd name="T0" fmla="*/ 0 w 1"/>
                  <a:gd name="T1" fmla="*/ 882 h 2"/>
                  <a:gd name="T2" fmla="*/ 0 w 1"/>
                  <a:gd name="T3" fmla="*/ 882 h 2"/>
                  <a:gd name="T4" fmla="*/ 0 w 1"/>
                  <a:gd name="T5" fmla="*/ 441 h 2"/>
                  <a:gd name="T6" fmla="*/ 0 w 1"/>
                  <a:gd name="T7" fmla="*/ 0 h 2"/>
                  <a:gd name="T8" fmla="*/ 0 w 1"/>
                  <a:gd name="T9" fmla="*/ 0 h 2"/>
                  <a:gd name="T10" fmla="*/ 0 w 1"/>
                  <a:gd name="T11" fmla="*/ 441 h 2"/>
                  <a:gd name="T12" fmla="*/ 0 w 1"/>
                  <a:gd name="T13" fmla="*/ 441 h 2"/>
                  <a:gd name="T14" fmla="*/ 0 w 1"/>
                  <a:gd name="T15" fmla="*/ 0 h 2"/>
                  <a:gd name="T16" fmla="*/ 484 w 1"/>
                  <a:gd name="T17" fmla="*/ 0 h 2"/>
                  <a:gd name="T18" fmla="*/ 484 w 1"/>
                  <a:gd name="T19" fmla="*/ 441 h 2"/>
                  <a:gd name="T20" fmla="*/ 0 w 1"/>
                  <a:gd name="T21" fmla="*/ 882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
                  <a:gd name="T34" fmla="*/ 0 h 2"/>
                  <a:gd name="T35" fmla="*/ 1 w 1"/>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 h="2">
                    <a:moveTo>
                      <a:pt x="0" y="2"/>
                    </a:moveTo>
                    <a:lnTo>
                      <a:pt x="0" y="2"/>
                    </a:lnTo>
                    <a:lnTo>
                      <a:pt x="0" y="1"/>
                    </a:lnTo>
                    <a:lnTo>
                      <a:pt x="0" y="0"/>
                    </a:lnTo>
                    <a:lnTo>
                      <a:pt x="0" y="1"/>
                    </a:lnTo>
                    <a:lnTo>
                      <a:pt x="0" y="0"/>
                    </a:lnTo>
                    <a:lnTo>
                      <a:pt x="1" y="0"/>
                    </a:lnTo>
                    <a:lnTo>
                      <a:pt x="1" y="1"/>
                    </a:lnTo>
                    <a:lnTo>
                      <a:pt x="0" y="2"/>
                    </a:lnTo>
                  </a:path>
                </a:pathLst>
              </a:custGeom>
              <a:solidFill>
                <a:srgbClr val="0047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66" name="Freeform 143"/>
              <p:cNvSpPr>
                <a:spLocks/>
              </p:cNvSpPr>
              <p:nvPr/>
            </p:nvSpPr>
            <p:spPr bwMode="gray">
              <a:xfrm>
                <a:off x="1364" y="1386"/>
                <a:ext cx="22" cy="42"/>
              </a:xfrm>
              <a:custGeom>
                <a:avLst/>
                <a:gdLst>
                  <a:gd name="T0" fmla="*/ 0 w 1"/>
                  <a:gd name="T1" fmla="*/ 882 h 2"/>
                  <a:gd name="T2" fmla="*/ 0 w 1"/>
                  <a:gd name="T3" fmla="*/ 0 h 2"/>
                  <a:gd name="T4" fmla="*/ 0 w 1"/>
                  <a:gd name="T5" fmla="*/ 0 h 2"/>
                  <a:gd name="T6" fmla="*/ 0 w 1"/>
                  <a:gd name="T7" fmla="*/ 441 h 2"/>
                  <a:gd name="T8" fmla="*/ 0 w 1"/>
                  <a:gd name="T9" fmla="*/ 0 h 2"/>
                  <a:gd name="T10" fmla="*/ 484 w 1"/>
                  <a:gd name="T11" fmla="*/ 441 h 2"/>
                  <a:gd name="T12" fmla="*/ 484 w 1"/>
                  <a:gd name="T13" fmla="*/ 882 h 2"/>
                  <a:gd name="T14" fmla="*/ 0 w 1"/>
                  <a:gd name="T15" fmla="*/ 882 h 2"/>
                  <a:gd name="T16" fmla="*/ 0 w 1"/>
                  <a:gd name="T17" fmla="*/ 441 h 2"/>
                  <a:gd name="T18" fmla="*/ 0 w 1"/>
                  <a:gd name="T19" fmla="*/ 882 h 2"/>
                  <a:gd name="T20" fmla="*/ 0 w 1"/>
                  <a:gd name="T21" fmla="*/ 882 h 2"/>
                  <a:gd name="T22" fmla="*/ 0 w 1"/>
                  <a:gd name="T23" fmla="*/ 441 h 2"/>
                  <a:gd name="T24" fmla="*/ 0 w 1"/>
                  <a:gd name="T25" fmla="*/ 882 h 2"/>
                  <a:gd name="T26" fmla="*/ 0 w 1"/>
                  <a:gd name="T27" fmla="*/ 882 h 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
                  <a:gd name="T43" fmla="*/ 0 h 2"/>
                  <a:gd name="T44" fmla="*/ 1 w 1"/>
                  <a:gd name="T45" fmla="*/ 2 h 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 h="2">
                    <a:moveTo>
                      <a:pt x="0" y="2"/>
                    </a:moveTo>
                    <a:lnTo>
                      <a:pt x="0" y="0"/>
                    </a:lnTo>
                    <a:lnTo>
                      <a:pt x="0" y="1"/>
                    </a:lnTo>
                    <a:lnTo>
                      <a:pt x="0" y="0"/>
                    </a:lnTo>
                    <a:lnTo>
                      <a:pt x="1" y="1"/>
                    </a:lnTo>
                    <a:lnTo>
                      <a:pt x="1" y="2"/>
                    </a:lnTo>
                    <a:lnTo>
                      <a:pt x="0" y="2"/>
                    </a:lnTo>
                    <a:lnTo>
                      <a:pt x="0" y="1"/>
                    </a:lnTo>
                    <a:lnTo>
                      <a:pt x="0" y="2"/>
                    </a:lnTo>
                    <a:lnTo>
                      <a:pt x="0" y="1"/>
                    </a:lnTo>
                    <a:lnTo>
                      <a:pt x="0" y="2"/>
                    </a:lnTo>
                  </a:path>
                </a:pathLst>
              </a:custGeom>
              <a:solidFill>
                <a:srgbClr val="0047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67" name="Freeform 144"/>
              <p:cNvSpPr>
                <a:spLocks/>
              </p:cNvSpPr>
              <p:nvPr/>
            </p:nvSpPr>
            <p:spPr bwMode="gray">
              <a:xfrm>
                <a:off x="1386" y="1407"/>
                <a:ext cx="1" cy="21"/>
              </a:xfrm>
              <a:custGeom>
                <a:avLst/>
                <a:gdLst>
                  <a:gd name="T0" fmla="*/ 0 w 1"/>
                  <a:gd name="T1" fmla="*/ 441 h 1"/>
                  <a:gd name="T2" fmla="*/ 0 w 1"/>
                  <a:gd name="T3" fmla="*/ 441 h 1"/>
                  <a:gd name="T4" fmla="*/ 0 w 1"/>
                  <a:gd name="T5" fmla="*/ 441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441 h 1"/>
                  <a:gd name="T24" fmla="*/ 0 w 1"/>
                  <a:gd name="T25" fmla="*/ 441 h 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
                  <a:gd name="T40" fmla="*/ 0 h 1"/>
                  <a:gd name="T41" fmla="*/ 1 w 1"/>
                  <a:gd name="T42" fmla="*/ 1 h 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 h="1">
                    <a:moveTo>
                      <a:pt x="0" y="1"/>
                    </a:moveTo>
                    <a:lnTo>
                      <a:pt x="0" y="1"/>
                    </a:lnTo>
                    <a:lnTo>
                      <a:pt x="0" y="0"/>
                    </a:lnTo>
                    <a:lnTo>
                      <a:pt x="0" y="1"/>
                    </a:lnTo>
                  </a:path>
                </a:pathLst>
              </a:custGeom>
              <a:solidFill>
                <a:srgbClr val="0047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68" name="Freeform 145"/>
              <p:cNvSpPr>
                <a:spLocks/>
              </p:cNvSpPr>
              <p:nvPr/>
            </p:nvSpPr>
            <p:spPr bwMode="gray">
              <a:xfrm>
                <a:off x="462" y="0"/>
                <a:ext cx="44" cy="21"/>
              </a:xfrm>
              <a:custGeom>
                <a:avLst/>
                <a:gdLst>
                  <a:gd name="T0" fmla="*/ 484 w 2"/>
                  <a:gd name="T1" fmla="*/ 441 h 1"/>
                  <a:gd name="T2" fmla="*/ 484 w 2"/>
                  <a:gd name="T3" fmla="*/ 0 h 1"/>
                  <a:gd name="T4" fmla="*/ 484 w 2"/>
                  <a:gd name="T5" fmla="*/ 0 h 1"/>
                  <a:gd name="T6" fmla="*/ 968 w 2"/>
                  <a:gd name="T7" fmla="*/ 0 h 1"/>
                  <a:gd name="T8" fmla="*/ 484 w 2"/>
                  <a:gd name="T9" fmla="*/ 441 h 1"/>
                  <a:gd name="T10" fmla="*/ 484 w 2"/>
                  <a:gd name="T11" fmla="*/ 441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1" y="1"/>
                    </a:moveTo>
                    <a:cubicBezTo>
                      <a:pt x="0" y="1"/>
                      <a:pt x="1" y="1"/>
                      <a:pt x="1" y="0"/>
                    </a:cubicBezTo>
                    <a:cubicBezTo>
                      <a:pt x="1" y="0"/>
                      <a:pt x="1" y="0"/>
                      <a:pt x="1" y="0"/>
                    </a:cubicBezTo>
                    <a:cubicBezTo>
                      <a:pt x="2" y="0"/>
                      <a:pt x="2" y="0"/>
                      <a:pt x="2" y="0"/>
                    </a:cubicBezTo>
                    <a:cubicBezTo>
                      <a:pt x="2" y="0"/>
                      <a:pt x="2" y="1"/>
                      <a:pt x="1" y="1"/>
                    </a:cubicBezTo>
                    <a:cubicBezTo>
                      <a:pt x="1" y="1"/>
                      <a:pt x="1" y="1"/>
                      <a:pt x="1" y="1"/>
                    </a:cubicBezTo>
                  </a:path>
                </a:pathLst>
              </a:custGeom>
              <a:solidFill>
                <a:srgbClr val="B4C2CC"/>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69" name="Freeform 146"/>
              <p:cNvSpPr>
                <a:spLocks/>
              </p:cNvSpPr>
              <p:nvPr/>
            </p:nvSpPr>
            <p:spPr bwMode="gray">
              <a:xfrm>
                <a:off x="484" y="0"/>
                <a:ext cx="22" cy="21"/>
              </a:xfrm>
              <a:custGeom>
                <a:avLst/>
                <a:gdLst>
                  <a:gd name="T0" fmla="*/ 0 w 1"/>
                  <a:gd name="T1" fmla="*/ 441 h 1"/>
                  <a:gd name="T2" fmla="*/ 0 w 1"/>
                  <a:gd name="T3" fmla="*/ 0 h 1"/>
                  <a:gd name="T4" fmla="*/ 0 w 1"/>
                  <a:gd name="T5" fmla="*/ 0 h 1"/>
                  <a:gd name="T6" fmla="*/ 484 w 1"/>
                  <a:gd name="T7" fmla="*/ 0 h 1"/>
                  <a:gd name="T8" fmla="*/ 0 w 1"/>
                  <a:gd name="T9" fmla="*/ 441 h 1"/>
                  <a:gd name="T10" fmla="*/ 0 w 1"/>
                  <a:gd name="T11" fmla="*/ 441 h 1"/>
                  <a:gd name="T12" fmla="*/ 0 w 1"/>
                  <a:gd name="T13" fmla="*/ 441 h 1"/>
                  <a:gd name="T14" fmla="*/ 0 60000 65536"/>
                  <a:gd name="T15" fmla="*/ 0 60000 65536"/>
                  <a:gd name="T16" fmla="*/ 0 60000 65536"/>
                  <a:gd name="T17" fmla="*/ 0 60000 65536"/>
                  <a:gd name="T18" fmla="*/ 0 60000 65536"/>
                  <a:gd name="T19" fmla="*/ 0 60000 65536"/>
                  <a:gd name="T20" fmla="*/ 0 60000 65536"/>
                  <a:gd name="T21" fmla="*/ 0 w 1"/>
                  <a:gd name="T22" fmla="*/ 0 h 1"/>
                  <a:gd name="T23" fmla="*/ 1 w 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
                    <a:moveTo>
                      <a:pt x="0" y="1"/>
                    </a:moveTo>
                    <a:cubicBezTo>
                      <a:pt x="0" y="1"/>
                      <a:pt x="0" y="1"/>
                      <a:pt x="0" y="0"/>
                    </a:cubicBezTo>
                    <a:cubicBezTo>
                      <a:pt x="0" y="0"/>
                      <a:pt x="0" y="0"/>
                      <a:pt x="0" y="0"/>
                    </a:cubicBezTo>
                    <a:cubicBezTo>
                      <a:pt x="1" y="0"/>
                      <a:pt x="1" y="0"/>
                      <a:pt x="1" y="0"/>
                    </a:cubicBezTo>
                    <a:cubicBezTo>
                      <a:pt x="1" y="0"/>
                      <a:pt x="1" y="1"/>
                      <a:pt x="0" y="1"/>
                    </a:cubicBezTo>
                    <a:cubicBezTo>
                      <a:pt x="0" y="1"/>
                      <a:pt x="0" y="1"/>
                      <a:pt x="0" y="1"/>
                    </a:cubicBezTo>
                    <a:cubicBezTo>
                      <a:pt x="0" y="1"/>
                      <a:pt x="0" y="1"/>
                      <a:pt x="0" y="1"/>
                    </a:cubicBezTo>
                  </a:path>
                </a:pathLst>
              </a:custGeom>
              <a:solidFill>
                <a:srgbClr val="B8BD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70" name="Freeform 147"/>
              <p:cNvSpPr>
                <a:spLocks/>
              </p:cNvSpPr>
              <p:nvPr/>
            </p:nvSpPr>
            <p:spPr bwMode="gray">
              <a:xfrm>
                <a:off x="484" y="0"/>
                <a:ext cx="1" cy="21"/>
              </a:xfrm>
              <a:custGeom>
                <a:avLst/>
                <a:gdLst>
                  <a:gd name="T0" fmla="*/ 0 w 1"/>
                  <a:gd name="T1" fmla="*/ 0 h 1"/>
                  <a:gd name="T2" fmla="*/ 0 w 1"/>
                  <a:gd name="T3" fmla="*/ 441 h 1"/>
                  <a:gd name="T4" fmla="*/ 0 w 1"/>
                  <a:gd name="T5" fmla="*/ 441 h 1"/>
                  <a:gd name="T6" fmla="*/ 0 w 1"/>
                  <a:gd name="T7" fmla="*/ 441 h 1"/>
                  <a:gd name="T8" fmla="*/ 0 w 1"/>
                  <a:gd name="T9" fmla="*/ 441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cubicBezTo>
                      <a:pt x="0" y="1"/>
                      <a:pt x="0" y="1"/>
                      <a:pt x="0" y="1"/>
                    </a:cubicBezTo>
                    <a:cubicBezTo>
                      <a:pt x="0" y="1"/>
                      <a:pt x="0" y="1"/>
                      <a:pt x="0" y="1"/>
                    </a:cubicBezTo>
                    <a:cubicBezTo>
                      <a:pt x="0" y="1"/>
                      <a:pt x="0" y="1"/>
                      <a:pt x="0" y="1"/>
                    </a:cubicBezTo>
                    <a:cubicBezTo>
                      <a:pt x="0" y="1"/>
                      <a:pt x="0" y="1"/>
                      <a:pt x="0" y="1"/>
                    </a:cubicBezTo>
                    <a:cubicBezTo>
                      <a:pt x="0" y="1"/>
                      <a:pt x="0" y="1"/>
                      <a:pt x="0" y="0"/>
                    </a:cubicBezTo>
                  </a:path>
                </a:pathLst>
              </a:custGeom>
              <a:solidFill>
                <a:srgbClr val="A1A5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71" name="Oval 148"/>
              <p:cNvSpPr>
                <a:spLocks noChangeArrowheads="1"/>
              </p:cNvSpPr>
              <p:nvPr/>
            </p:nvSpPr>
            <p:spPr bwMode="gray">
              <a:xfrm>
                <a:off x="484" y="0"/>
                <a:ext cx="22" cy="1"/>
              </a:xfrm>
              <a:prstGeom prst="ellipse">
                <a:avLst/>
              </a:prstGeom>
              <a:solidFill>
                <a:srgbClr val="E1E8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72" name="Freeform 149"/>
              <p:cNvSpPr>
                <a:spLocks/>
              </p:cNvSpPr>
              <p:nvPr/>
            </p:nvSpPr>
            <p:spPr bwMode="gray">
              <a:xfrm>
                <a:off x="484" y="21"/>
                <a:ext cx="176" cy="252"/>
              </a:xfrm>
              <a:custGeom>
                <a:avLst/>
                <a:gdLst>
                  <a:gd name="T0" fmla="*/ 3872 w 8"/>
                  <a:gd name="T1" fmla="*/ 4851 h 12"/>
                  <a:gd name="T2" fmla="*/ 3388 w 8"/>
                  <a:gd name="T3" fmla="*/ 4851 h 12"/>
                  <a:gd name="T4" fmla="*/ 0 w 8"/>
                  <a:gd name="T5" fmla="*/ 0 h 12"/>
                  <a:gd name="T6" fmla="*/ 484 w 8"/>
                  <a:gd name="T7" fmla="*/ 0 h 12"/>
                  <a:gd name="T8" fmla="*/ 3872 w 8"/>
                  <a:gd name="T9" fmla="*/ 4851 h 12"/>
                  <a:gd name="T10" fmla="*/ 0 60000 65536"/>
                  <a:gd name="T11" fmla="*/ 0 60000 65536"/>
                  <a:gd name="T12" fmla="*/ 0 60000 65536"/>
                  <a:gd name="T13" fmla="*/ 0 60000 65536"/>
                  <a:gd name="T14" fmla="*/ 0 60000 65536"/>
                  <a:gd name="T15" fmla="*/ 0 w 8"/>
                  <a:gd name="T16" fmla="*/ 0 h 12"/>
                  <a:gd name="T17" fmla="*/ 8 w 8"/>
                  <a:gd name="T18" fmla="*/ 12 h 12"/>
                </a:gdLst>
                <a:ahLst/>
                <a:cxnLst>
                  <a:cxn ang="T10">
                    <a:pos x="T0" y="T1"/>
                  </a:cxn>
                  <a:cxn ang="T11">
                    <a:pos x="T2" y="T3"/>
                  </a:cxn>
                  <a:cxn ang="T12">
                    <a:pos x="T4" y="T5"/>
                  </a:cxn>
                  <a:cxn ang="T13">
                    <a:pos x="T6" y="T7"/>
                  </a:cxn>
                  <a:cxn ang="T14">
                    <a:pos x="T8" y="T9"/>
                  </a:cxn>
                </a:cxnLst>
                <a:rect l="T15" t="T16" r="T17" b="T18"/>
                <a:pathLst>
                  <a:path w="8" h="12">
                    <a:moveTo>
                      <a:pt x="8" y="11"/>
                    </a:moveTo>
                    <a:cubicBezTo>
                      <a:pt x="8" y="11"/>
                      <a:pt x="7" y="12"/>
                      <a:pt x="7" y="11"/>
                    </a:cubicBezTo>
                    <a:lnTo>
                      <a:pt x="0" y="0"/>
                    </a:lnTo>
                    <a:cubicBezTo>
                      <a:pt x="0" y="0"/>
                      <a:pt x="0" y="0"/>
                      <a:pt x="1" y="0"/>
                    </a:cubicBezTo>
                    <a:cubicBezTo>
                      <a:pt x="1" y="0"/>
                      <a:pt x="8" y="11"/>
                      <a:pt x="8" y="11"/>
                    </a:cubicBezTo>
                  </a:path>
                </a:pathLst>
              </a:custGeom>
              <a:solidFill>
                <a:srgbClr val="CBD5DC"/>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73" name="Freeform 150"/>
              <p:cNvSpPr>
                <a:spLocks/>
              </p:cNvSpPr>
              <p:nvPr/>
            </p:nvSpPr>
            <p:spPr bwMode="gray">
              <a:xfrm>
                <a:off x="484" y="21"/>
                <a:ext cx="176" cy="231"/>
              </a:xfrm>
              <a:custGeom>
                <a:avLst/>
                <a:gdLst>
                  <a:gd name="T0" fmla="*/ 3872 w 8"/>
                  <a:gd name="T1" fmla="*/ 4851 h 11"/>
                  <a:gd name="T2" fmla="*/ 0 w 8"/>
                  <a:gd name="T3" fmla="*/ 0 h 11"/>
                  <a:gd name="T4" fmla="*/ 0 w 8"/>
                  <a:gd name="T5" fmla="*/ 0 h 11"/>
                  <a:gd name="T6" fmla="*/ 3872 w 8"/>
                  <a:gd name="T7" fmla="*/ 4851 h 11"/>
                  <a:gd name="T8" fmla="*/ 3872 w 8"/>
                  <a:gd name="T9" fmla="*/ 4851 h 11"/>
                  <a:gd name="T10" fmla="*/ 0 60000 65536"/>
                  <a:gd name="T11" fmla="*/ 0 60000 65536"/>
                  <a:gd name="T12" fmla="*/ 0 60000 65536"/>
                  <a:gd name="T13" fmla="*/ 0 60000 65536"/>
                  <a:gd name="T14" fmla="*/ 0 60000 65536"/>
                  <a:gd name="T15" fmla="*/ 0 w 8"/>
                  <a:gd name="T16" fmla="*/ 0 h 11"/>
                  <a:gd name="T17" fmla="*/ 8 w 8"/>
                  <a:gd name="T18" fmla="*/ 11 h 11"/>
                </a:gdLst>
                <a:ahLst/>
                <a:cxnLst>
                  <a:cxn ang="T10">
                    <a:pos x="T0" y="T1"/>
                  </a:cxn>
                  <a:cxn ang="T11">
                    <a:pos x="T2" y="T3"/>
                  </a:cxn>
                  <a:cxn ang="T12">
                    <a:pos x="T4" y="T5"/>
                  </a:cxn>
                  <a:cxn ang="T13">
                    <a:pos x="T6" y="T7"/>
                  </a:cxn>
                  <a:cxn ang="T14">
                    <a:pos x="T8" y="T9"/>
                  </a:cxn>
                </a:cxnLst>
                <a:rect l="T15" t="T16" r="T17" b="T18"/>
                <a:pathLst>
                  <a:path w="8" h="11">
                    <a:moveTo>
                      <a:pt x="8" y="11"/>
                    </a:moveTo>
                    <a:lnTo>
                      <a:pt x="0" y="0"/>
                    </a:lnTo>
                    <a:cubicBezTo>
                      <a:pt x="0" y="0"/>
                      <a:pt x="0" y="0"/>
                      <a:pt x="0" y="0"/>
                    </a:cubicBezTo>
                    <a:cubicBezTo>
                      <a:pt x="0" y="0"/>
                      <a:pt x="7" y="11"/>
                      <a:pt x="8" y="11"/>
                    </a:cubicBezTo>
                    <a:cubicBezTo>
                      <a:pt x="8" y="11"/>
                      <a:pt x="8" y="11"/>
                      <a:pt x="8" y="11"/>
                    </a:cubicBezTo>
                  </a:path>
                </a:pathLst>
              </a:custGeom>
              <a:solidFill>
                <a:srgbClr val="E1E8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74" name="Freeform 151"/>
              <p:cNvSpPr>
                <a:spLocks/>
              </p:cNvSpPr>
              <p:nvPr/>
            </p:nvSpPr>
            <p:spPr bwMode="gray">
              <a:xfrm>
                <a:off x="484" y="21"/>
                <a:ext cx="176" cy="231"/>
              </a:xfrm>
              <a:custGeom>
                <a:avLst/>
                <a:gdLst>
                  <a:gd name="T0" fmla="*/ 0 w 8"/>
                  <a:gd name="T1" fmla="*/ 0 h 11"/>
                  <a:gd name="T2" fmla="*/ 0 w 8"/>
                  <a:gd name="T3" fmla="*/ 0 h 11"/>
                  <a:gd name="T4" fmla="*/ 3388 w 8"/>
                  <a:gd name="T5" fmla="*/ 4851 h 11"/>
                  <a:gd name="T6" fmla="*/ 3872 w 8"/>
                  <a:gd name="T7" fmla="*/ 4851 h 11"/>
                  <a:gd name="T8" fmla="*/ 0 w 8"/>
                  <a:gd name="T9" fmla="*/ 0 h 11"/>
                  <a:gd name="T10" fmla="*/ 0 60000 65536"/>
                  <a:gd name="T11" fmla="*/ 0 60000 65536"/>
                  <a:gd name="T12" fmla="*/ 0 60000 65536"/>
                  <a:gd name="T13" fmla="*/ 0 60000 65536"/>
                  <a:gd name="T14" fmla="*/ 0 60000 65536"/>
                  <a:gd name="T15" fmla="*/ 0 w 8"/>
                  <a:gd name="T16" fmla="*/ 0 h 11"/>
                  <a:gd name="T17" fmla="*/ 8 w 8"/>
                  <a:gd name="T18" fmla="*/ 11 h 11"/>
                </a:gdLst>
                <a:ahLst/>
                <a:cxnLst>
                  <a:cxn ang="T10">
                    <a:pos x="T0" y="T1"/>
                  </a:cxn>
                  <a:cxn ang="T11">
                    <a:pos x="T2" y="T3"/>
                  </a:cxn>
                  <a:cxn ang="T12">
                    <a:pos x="T4" y="T5"/>
                  </a:cxn>
                  <a:cxn ang="T13">
                    <a:pos x="T6" y="T7"/>
                  </a:cxn>
                  <a:cxn ang="T14">
                    <a:pos x="T8" y="T9"/>
                  </a:cxn>
                </a:cxnLst>
                <a:rect l="T15" t="T16" r="T17" b="T18"/>
                <a:pathLst>
                  <a:path w="8" h="11">
                    <a:moveTo>
                      <a:pt x="0" y="0"/>
                    </a:moveTo>
                    <a:cubicBezTo>
                      <a:pt x="0" y="0"/>
                      <a:pt x="0" y="0"/>
                      <a:pt x="0" y="0"/>
                    </a:cubicBezTo>
                    <a:lnTo>
                      <a:pt x="7" y="11"/>
                    </a:lnTo>
                    <a:cubicBezTo>
                      <a:pt x="7" y="11"/>
                      <a:pt x="7" y="11"/>
                      <a:pt x="8" y="11"/>
                    </a:cubicBezTo>
                    <a:lnTo>
                      <a:pt x="0" y="0"/>
                    </a:lnTo>
                  </a:path>
                </a:pathLst>
              </a:custGeom>
              <a:solidFill>
                <a:srgbClr val="A1A5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75" name="Freeform 152"/>
              <p:cNvSpPr>
                <a:spLocks/>
              </p:cNvSpPr>
              <p:nvPr/>
            </p:nvSpPr>
            <p:spPr bwMode="gray">
              <a:xfrm>
                <a:off x="484" y="21"/>
                <a:ext cx="22" cy="1"/>
              </a:xfrm>
              <a:custGeom>
                <a:avLst/>
                <a:gdLst>
                  <a:gd name="T0" fmla="*/ 0 w 1"/>
                  <a:gd name="T1" fmla="*/ 0 h 1"/>
                  <a:gd name="T2" fmla="*/ 0 w 1"/>
                  <a:gd name="T3" fmla="*/ 0 h 1"/>
                  <a:gd name="T4" fmla="*/ 0 w 1"/>
                  <a:gd name="T5" fmla="*/ 0 h 1"/>
                  <a:gd name="T6" fmla="*/ 484 w 1"/>
                  <a:gd name="T7" fmla="*/ 0 h 1"/>
                  <a:gd name="T8" fmla="*/ 0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0"/>
                    </a:moveTo>
                    <a:cubicBezTo>
                      <a:pt x="0" y="0"/>
                      <a:pt x="0" y="0"/>
                      <a:pt x="0" y="0"/>
                    </a:cubicBezTo>
                    <a:cubicBezTo>
                      <a:pt x="0" y="0"/>
                      <a:pt x="0" y="0"/>
                      <a:pt x="0" y="0"/>
                    </a:cubicBezTo>
                    <a:cubicBezTo>
                      <a:pt x="0" y="0"/>
                      <a:pt x="0" y="0"/>
                      <a:pt x="1" y="0"/>
                    </a:cubicBezTo>
                    <a:cubicBezTo>
                      <a:pt x="1" y="0"/>
                      <a:pt x="0" y="0"/>
                      <a:pt x="0" y="0"/>
                    </a:cubicBezTo>
                  </a:path>
                </a:pathLst>
              </a:custGeom>
              <a:solidFill>
                <a:srgbClr val="B4C2CC"/>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76" name="Freeform 153"/>
              <p:cNvSpPr>
                <a:spLocks/>
              </p:cNvSpPr>
              <p:nvPr/>
            </p:nvSpPr>
            <p:spPr bwMode="gray">
              <a:xfrm>
                <a:off x="484" y="21"/>
                <a:ext cx="22" cy="1"/>
              </a:xfrm>
              <a:custGeom>
                <a:avLst/>
                <a:gdLst>
                  <a:gd name="T0" fmla="*/ 0 w 1"/>
                  <a:gd name="T1" fmla="*/ 0 h 1"/>
                  <a:gd name="T2" fmla="*/ 0 w 1"/>
                  <a:gd name="T3" fmla="*/ 0 h 1"/>
                  <a:gd name="T4" fmla="*/ 484 w 1"/>
                  <a:gd name="T5" fmla="*/ 0 h 1"/>
                  <a:gd name="T6" fmla="*/ 484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cubicBezTo>
                      <a:pt x="0" y="0"/>
                      <a:pt x="0" y="0"/>
                      <a:pt x="0" y="0"/>
                    </a:cubicBezTo>
                    <a:lnTo>
                      <a:pt x="1" y="0"/>
                    </a:lnTo>
                    <a:cubicBezTo>
                      <a:pt x="1" y="0"/>
                      <a:pt x="1" y="0"/>
                      <a:pt x="1" y="0"/>
                    </a:cubicBezTo>
                    <a:cubicBezTo>
                      <a:pt x="0" y="0"/>
                      <a:pt x="0" y="0"/>
                      <a:pt x="0" y="0"/>
                    </a:cubicBezTo>
                    <a:cubicBezTo>
                      <a:pt x="0" y="0"/>
                      <a:pt x="0" y="0"/>
                      <a:pt x="0" y="0"/>
                    </a:cubicBezTo>
                  </a:path>
                </a:pathLst>
              </a:custGeom>
              <a:solidFill>
                <a:srgbClr val="E1E8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77" name="Freeform 154"/>
              <p:cNvSpPr>
                <a:spLocks/>
              </p:cNvSpPr>
              <p:nvPr/>
            </p:nvSpPr>
            <p:spPr bwMode="gray">
              <a:xfrm>
                <a:off x="484" y="2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0"/>
                    </a:moveTo>
                    <a:cubicBezTo>
                      <a:pt x="0" y="0"/>
                      <a:pt x="0" y="0"/>
                      <a:pt x="0" y="0"/>
                    </a:cubicBezTo>
                    <a:cubicBezTo>
                      <a:pt x="0" y="0"/>
                      <a:pt x="0" y="0"/>
                      <a:pt x="0" y="0"/>
                    </a:cubicBezTo>
                  </a:path>
                </a:pathLst>
              </a:custGeom>
              <a:solidFill>
                <a:srgbClr val="A1A5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78" name="Freeform 155"/>
              <p:cNvSpPr>
                <a:spLocks/>
              </p:cNvSpPr>
              <p:nvPr/>
            </p:nvSpPr>
            <p:spPr bwMode="gray">
              <a:xfrm>
                <a:off x="638" y="252"/>
                <a:ext cx="176" cy="252"/>
              </a:xfrm>
              <a:custGeom>
                <a:avLst/>
                <a:gdLst>
                  <a:gd name="T0" fmla="*/ 3872 w 8"/>
                  <a:gd name="T1" fmla="*/ 4851 h 12"/>
                  <a:gd name="T2" fmla="*/ 3388 w 8"/>
                  <a:gd name="T3" fmla="*/ 5292 h 12"/>
                  <a:gd name="T4" fmla="*/ 0 w 8"/>
                  <a:gd name="T5" fmla="*/ 0 h 12"/>
                  <a:gd name="T6" fmla="*/ 484 w 8"/>
                  <a:gd name="T7" fmla="*/ 0 h 12"/>
                  <a:gd name="T8" fmla="*/ 3872 w 8"/>
                  <a:gd name="T9" fmla="*/ 4851 h 12"/>
                  <a:gd name="T10" fmla="*/ 0 60000 65536"/>
                  <a:gd name="T11" fmla="*/ 0 60000 65536"/>
                  <a:gd name="T12" fmla="*/ 0 60000 65536"/>
                  <a:gd name="T13" fmla="*/ 0 60000 65536"/>
                  <a:gd name="T14" fmla="*/ 0 60000 65536"/>
                  <a:gd name="T15" fmla="*/ 0 w 8"/>
                  <a:gd name="T16" fmla="*/ 0 h 12"/>
                  <a:gd name="T17" fmla="*/ 8 w 8"/>
                  <a:gd name="T18" fmla="*/ 12 h 12"/>
                </a:gdLst>
                <a:ahLst/>
                <a:cxnLst>
                  <a:cxn ang="T10">
                    <a:pos x="T0" y="T1"/>
                  </a:cxn>
                  <a:cxn ang="T11">
                    <a:pos x="T2" y="T3"/>
                  </a:cxn>
                  <a:cxn ang="T12">
                    <a:pos x="T4" y="T5"/>
                  </a:cxn>
                  <a:cxn ang="T13">
                    <a:pos x="T6" y="T7"/>
                  </a:cxn>
                  <a:cxn ang="T14">
                    <a:pos x="T8" y="T9"/>
                  </a:cxn>
                </a:cxnLst>
                <a:rect l="T15" t="T16" r="T17" b="T18"/>
                <a:pathLst>
                  <a:path w="8" h="12">
                    <a:moveTo>
                      <a:pt x="8" y="11"/>
                    </a:moveTo>
                    <a:cubicBezTo>
                      <a:pt x="8" y="12"/>
                      <a:pt x="7" y="12"/>
                      <a:pt x="7" y="12"/>
                    </a:cubicBezTo>
                    <a:lnTo>
                      <a:pt x="0" y="0"/>
                    </a:lnTo>
                    <a:cubicBezTo>
                      <a:pt x="0" y="0"/>
                      <a:pt x="1" y="0"/>
                      <a:pt x="1" y="0"/>
                    </a:cubicBezTo>
                    <a:cubicBezTo>
                      <a:pt x="1" y="1"/>
                      <a:pt x="8" y="11"/>
                      <a:pt x="8" y="11"/>
                    </a:cubicBezTo>
                  </a:path>
                </a:pathLst>
              </a:custGeom>
              <a:solidFill>
                <a:srgbClr val="CBD5DC"/>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79" name="Freeform 156"/>
              <p:cNvSpPr>
                <a:spLocks/>
              </p:cNvSpPr>
              <p:nvPr/>
            </p:nvSpPr>
            <p:spPr bwMode="gray">
              <a:xfrm>
                <a:off x="638" y="252"/>
                <a:ext cx="176" cy="252"/>
              </a:xfrm>
              <a:custGeom>
                <a:avLst/>
                <a:gdLst>
                  <a:gd name="T0" fmla="*/ 0 w 8"/>
                  <a:gd name="T1" fmla="*/ 0 h 12"/>
                  <a:gd name="T2" fmla="*/ 0 w 8"/>
                  <a:gd name="T3" fmla="*/ 0 h 12"/>
                  <a:gd name="T4" fmla="*/ 3388 w 8"/>
                  <a:gd name="T5" fmla="*/ 5292 h 12"/>
                  <a:gd name="T6" fmla="*/ 3872 w 8"/>
                  <a:gd name="T7" fmla="*/ 5292 h 12"/>
                  <a:gd name="T8" fmla="*/ 0 w 8"/>
                  <a:gd name="T9" fmla="*/ 0 h 12"/>
                  <a:gd name="T10" fmla="*/ 0 60000 65536"/>
                  <a:gd name="T11" fmla="*/ 0 60000 65536"/>
                  <a:gd name="T12" fmla="*/ 0 60000 65536"/>
                  <a:gd name="T13" fmla="*/ 0 60000 65536"/>
                  <a:gd name="T14" fmla="*/ 0 60000 65536"/>
                  <a:gd name="T15" fmla="*/ 0 w 8"/>
                  <a:gd name="T16" fmla="*/ 0 h 12"/>
                  <a:gd name="T17" fmla="*/ 8 w 8"/>
                  <a:gd name="T18" fmla="*/ 12 h 12"/>
                </a:gdLst>
                <a:ahLst/>
                <a:cxnLst>
                  <a:cxn ang="T10">
                    <a:pos x="T0" y="T1"/>
                  </a:cxn>
                  <a:cxn ang="T11">
                    <a:pos x="T2" y="T3"/>
                  </a:cxn>
                  <a:cxn ang="T12">
                    <a:pos x="T4" y="T5"/>
                  </a:cxn>
                  <a:cxn ang="T13">
                    <a:pos x="T6" y="T7"/>
                  </a:cxn>
                  <a:cxn ang="T14">
                    <a:pos x="T8" y="T9"/>
                  </a:cxn>
                </a:cxnLst>
                <a:rect l="T15" t="T16" r="T17" b="T18"/>
                <a:pathLst>
                  <a:path w="8" h="12">
                    <a:moveTo>
                      <a:pt x="0" y="0"/>
                    </a:moveTo>
                    <a:cubicBezTo>
                      <a:pt x="0" y="0"/>
                      <a:pt x="0" y="0"/>
                      <a:pt x="0" y="0"/>
                    </a:cubicBezTo>
                    <a:lnTo>
                      <a:pt x="7" y="12"/>
                    </a:lnTo>
                    <a:cubicBezTo>
                      <a:pt x="7" y="12"/>
                      <a:pt x="7" y="12"/>
                      <a:pt x="8" y="12"/>
                    </a:cubicBezTo>
                    <a:lnTo>
                      <a:pt x="0" y="0"/>
                    </a:lnTo>
                  </a:path>
                </a:pathLst>
              </a:custGeom>
              <a:solidFill>
                <a:srgbClr val="A1A5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80" name="Freeform 157"/>
              <p:cNvSpPr>
                <a:spLocks/>
              </p:cNvSpPr>
              <p:nvPr/>
            </p:nvSpPr>
            <p:spPr bwMode="gray">
              <a:xfrm>
                <a:off x="638" y="252"/>
                <a:ext cx="176" cy="252"/>
              </a:xfrm>
              <a:custGeom>
                <a:avLst/>
                <a:gdLst>
                  <a:gd name="T0" fmla="*/ 3872 w 8"/>
                  <a:gd name="T1" fmla="*/ 5292 h 12"/>
                  <a:gd name="T2" fmla="*/ 0 w 8"/>
                  <a:gd name="T3" fmla="*/ 0 h 12"/>
                  <a:gd name="T4" fmla="*/ 484 w 8"/>
                  <a:gd name="T5" fmla="*/ 0 h 12"/>
                  <a:gd name="T6" fmla="*/ 3872 w 8"/>
                  <a:gd name="T7" fmla="*/ 4851 h 12"/>
                  <a:gd name="T8" fmla="*/ 3872 w 8"/>
                  <a:gd name="T9" fmla="*/ 5292 h 12"/>
                  <a:gd name="T10" fmla="*/ 0 60000 65536"/>
                  <a:gd name="T11" fmla="*/ 0 60000 65536"/>
                  <a:gd name="T12" fmla="*/ 0 60000 65536"/>
                  <a:gd name="T13" fmla="*/ 0 60000 65536"/>
                  <a:gd name="T14" fmla="*/ 0 60000 65536"/>
                  <a:gd name="T15" fmla="*/ 0 w 8"/>
                  <a:gd name="T16" fmla="*/ 0 h 12"/>
                  <a:gd name="T17" fmla="*/ 8 w 8"/>
                  <a:gd name="T18" fmla="*/ 12 h 12"/>
                </a:gdLst>
                <a:ahLst/>
                <a:cxnLst>
                  <a:cxn ang="T10">
                    <a:pos x="T0" y="T1"/>
                  </a:cxn>
                  <a:cxn ang="T11">
                    <a:pos x="T2" y="T3"/>
                  </a:cxn>
                  <a:cxn ang="T12">
                    <a:pos x="T4" y="T5"/>
                  </a:cxn>
                  <a:cxn ang="T13">
                    <a:pos x="T6" y="T7"/>
                  </a:cxn>
                  <a:cxn ang="T14">
                    <a:pos x="T8" y="T9"/>
                  </a:cxn>
                </a:cxnLst>
                <a:rect l="T15" t="T16" r="T17" b="T18"/>
                <a:pathLst>
                  <a:path w="8" h="12">
                    <a:moveTo>
                      <a:pt x="8" y="12"/>
                    </a:moveTo>
                    <a:lnTo>
                      <a:pt x="0" y="0"/>
                    </a:lnTo>
                    <a:cubicBezTo>
                      <a:pt x="0" y="0"/>
                      <a:pt x="1" y="0"/>
                      <a:pt x="1" y="0"/>
                    </a:cubicBezTo>
                    <a:cubicBezTo>
                      <a:pt x="1" y="0"/>
                      <a:pt x="8" y="11"/>
                      <a:pt x="8" y="11"/>
                    </a:cubicBezTo>
                    <a:cubicBezTo>
                      <a:pt x="8" y="11"/>
                      <a:pt x="8" y="12"/>
                      <a:pt x="8" y="12"/>
                    </a:cubicBezTo>
                  </a:path>
                </a:pathLst>
              </a:custGeom>
              <a:solidFill>
                <a:srgbClr val="E1E8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81" name="Freeform 158"/>
              <p:cNvSpPr>
                <a:spLocks/>
              </p:cNvSpPr>
              <p:nvPr/>
            </p:nvSpPr>
            <p:spPr bwMode="gray">
              <a:xfrm>
                <a:off x="792" y="483"/>
                <a:ext cx="154" cy="231"/>
              </a:xfrm>
              <a:custGeom>
                <a:avLst/>
                <a:gdLst>
                  <a:gd name="T0" fmla="*/ 3388 w 7"/>
                  <a:gd name="T1" fmla="*/ 4410 h 11"/>
                  <a:gd name="T2" fmla="*/ 2904 w 7"/>
                  <a:gd name="T3" fmla="*/ 4410 h 11"/>
                  <a:gd name="T4" fmla="*/ 0 w 7"/>
                  <a:gd name="T5" fmla="*/ 441 h 11"/>
                  <a:gd name="T6" fmla="*/ 484 w 7"/>
                  <a:gd name="T7" fmla="*/ 441 h 11"/>
                  <a:gd name="T8" fmla="*/ 3388 w 7"/>
                  <a:gd name="T9" fmla="*/ 4410 h 11"/>
                  <a:gd name="T10" fmla="*/ 0 60000 65536"/>
                  <a:gd name="T11" fmla="*/ 0 60000 65536"/>
                  <a:gd name="T12" fmla="*/ 0 60000 65536"/>
                  <a:gd name="T13" fmla="*/ 0 60000 65536"/>
                  <a:gd name="T14" fmla="*/ 0 60000 65536"/>
                  <a:gd name="T15" fmla="*/ 0 w 7"/>
                  <a:gd name="T16" fmla="*/ 0 h 11"/>
                  <a:gd name="T17" fmla="*/ 7 w 7"/>
                  <a:gd name="T18" fmla="*/ 11 h 11"/>
                </a:gdLst>
                <a:ahLst/>
                <a:cxnLst>
                  <a:cxn ang="T10">
                    <a:pos x="T0" y="T1"/>
                  </a:cxn>
                  <a:cxn ang="T11">
                    <a:pos x="T2" y="T3"/>
                  </a:cxn>
                  <a:cxn ang="T12">
                    <a:pos x="T4" y="T5"/>
                  </a:cxn>
                  <a:cxn ang="T13">
                    <a:pos x="T6" y="T7"/>
                  </a:cxn>
                  <a:cxn ang="T14">
                    <a:pos x="T8" y="T9"/>
                  </a:cxn>
                </a:cxnLst>
                <a:rect l="T15" t="T16" r="T17" b="T18"/>
                <a:pathLst>
                  <a:path w="7" h="11">
                    <a:moveTo>
                      <a:pt x="7" y="10"/>
                    </a:moveTo>
                    <a:cubicBezTo>
                      <a:pt x="7" y="10"/>
                      <a:pt x="6" y="11"/>
                      <a:pt x="6" y="10"/>
                    </a:cubicBezTo>
                    <a:lnTo>
                      <a:pt x="0" y="1"/>
                    </a:lnTo>
                    <a:cubicBezTo>
                      <a:pt x="0" y="1"/>
                      <a:pt x="1" y="0"/>
                      <a:pt x="1" y="1"/>
                    </a:cubicBezTo>
                    <a:cubicBezTo>
                      <a:pt x="2" y="1"/>
                      <a:pt x="7" y="10"/>
                      <a:pt x="7" y="10"/>
                    </a:cubicBezTo>
                  </a:path>
                </a:pathLst>
              </a:custGeom>
              <a:solidFill>
                <a:srgbClr val="CBD5DC"/>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82" name="Freeform 159"/>
              <p:cNvSpPr>
                <a:spLocks/>
              </p:cNvSpPr>
              <p:nvPr/>
            </p:nvSpPr>
            <p:spPr bwMode="gray">
              <a:xfrm>
                <a:off x="792" y="504"/>
                <a:ext cx="132" cy="189"/>
              </a:xfrm>
              <a:custGeom>
                <a:avLst/>
                <a:gdLst>
                  <a:gd name="T0" fmla="*/ 0 w 6"/>
                  <a:gd name="T1" fmla="*/ 0 h 9"/>
                  <a:gd name="T2" fmla="*/ 0 w 6"/>
                  <a:gd name="T3" fmla="*/ 0 h 9"/>
                  <a:gd name="T4" fmla="*/ 2904 w 6"/>
                  <a:gd name="T5" fmla="*/ 3969 h 9"/>
                  <a:gd name="T6" fmla="*/ 2904 w 6"/>
                  <a:gd name="T7" fmla="*/ 3969 h 9"/>
                  <a:gd name="T8" fmla="*/ 0 w 6"/>
                  <a:gd name="T9" fmla="*/ 0 h 9"/>
                  <a:gd name="T10" fmla="*/ 0 60000 65536"/>
                  <a:gd name="T11" fmla="*/ 0 60000 65536"/>
                  <a:gd name="T12" fmla="*/ 0 60000 65536"/>
                  <a:gd name="T13" fmla="*/ 0 60000 65536"/>
                  <a:gd name="T14" fmla="*/ 0 60000 65536"/>
                  <a:gd name="T15" fmla="*/ 0 w 6"/>
                  <a:gd name="T16" fmla="*/ 0 h 9"/>
                  <a:gd name="T17" fmla="*/ 6 w 6"/>
                  <a:gd name="T18" fmla="*/ 9 h 9"/>
                </a:gdLst>
                <a:ahLst/>
                <a:cxnLst>
                  <a:cxn ang="T10">
                    <a:pos x="T0" y="T1"/>
                  </a:cxn>
                  <a:cxn ang="T11">
                    <a:pos x="T2" y="T3"/>
                  </a:cxn>
                  <a:cxn ang="T12">
                    <a:pos x="T4" y="T5"/>
                  </a:cxn>
                  <a:cxn ang="T13">
                    <a:pos x="T6" y="T7"/>
                  </a:cxn>
                  <a:cxn ang="T14">
                    <a:pos x="T8" y="T9"/>
                  </a:cxn>
                </a:cxnLst>
                <a:rect l="T15" t="T16" r="T17" b="T18"/>
                <a:pathLst>
                  <a:path w="6" h="9">
                    <a:moveTo>
                      <a:pt x="0" y="0"/>
                    </a:moveTo>
                    <a:cubicBezTo>
                      <a:pt x="0" y="0"/>
                      <a:pt x="0" y="0"/>
                      <a:pt x="0" y="0"/>
                    </a:cubicBezTo>
                    <a:lnTo>
                      <a:pt x="6" y="9"/>
                    </a:lnTo>
                    <a:cubicBezTo>
                      <a:pt x="6" y="9"/>
                      <a:pt x="6" y="9"/>
                      <a:pt x="6" y="9"/>
                    </a:cubicBezTo>
                    <a:lnTo>
                      <a:pt x="0" y="0"/>
                    </a:lnTo>
                  </a:path>
                </a:pathLst>
              </a:custGeom>
              <a:solidFill>
                <a:srgbClr val="A1A5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83" name="Freeform 160"/>
              <p:cNvSpPr>
                <a:spLocks/>
              </p:cNvSpPr>
              <p:nvPr/>
            </p:nvSpPr>
            <p:spPr bwMode="gray">
              <a:xfrm>
                <a:off x="814" y="483"/>
                <a:ext cx="132" cy="210"/>
              </a:xfrm>
              <a:custGeom>
                <a:avLst/>
                <a:gdLst>
                  <a:gd name="T0" fmla="*/ 2420 w 6"/>
                  <a:gd name="T1" fmla="*/ 4410 h 10"/>
                  <a:gd name="T2" fmla="*/ 0 w 6"/>
                  <a:gd name="T3" fmla="*/ 441 h 10"/>
                  <a:gd name="T4" fmla="*/ 0 w 6"/>
                  <a:gd name="T5" fmla="*/ 441 h 10"/>
                  <a:gd name="T6" fmla="*/ 2904 w 6"/>
                  <a:gd name="T7" fmla="*/ 4410 h 10"/>
                  <a:gd name="T8" fmla="*/ 2420 w 6"/>
                  <a:gd name="T9" fmla="*/ 4410 h 10"/>
                  <a:gd name="T10" fmla="*/ 0 60000 65536"/>
                  <a:gd name="T11" fmla="*/ 0 60000 65536"/>
                  <a:gd name="T12" fmla="*/ 0 60000 65536"/>
                  <a:gd name="T13" fmla="*/ 0 60000 65536"/>
                  <a:gd name="T14" fmla="*/ 0 60000 65536"/>
                  <a:gd name="T15" fmla="*/ 0 w 6"/>
                  <a:gd name="T16" fmla="*/ 0 h 10"/>
                  <a:gd name="T17" fmla="*/ 6 w 6"/>
                  <a:gd name="T18" fmla="*/ 10 h 10"/>
                </a:gdLst>
                <a:ahLst/>
                <a:cxnLst>
                  <a:cxn ang="T10">
                    <a:pos x="T0" y="T1"/>
                  </a:cxn>
                  <a:cxn ang="T11">
                    <a:pos x="T2" y="T3"/>
                  </a:cxn>
                  <a:cxn ang="T12">
                    <a:pos x="T4" y="T5"/>
                  </a:cxn>
                  <a:cxn ang="T13">
                    <a:pos x="T6" y="T7"/>
                  </a:cxn>
                  <a:cxn ang="T14">
                    <a:pos x="T8" y="T9"/>
                  </a:cxn>
                </a:cxnLst>
                <a:rect l="T15" t="T16" r="T17" b="T18"/>
                <a:pathLst>
                  <a:path w="6" h="10">
                    <a:moveTo>
                      <a:pt x="5" y="10"/>
                    </a:moveTo>
                    <a:lnTo>
                      <a:pt x="0" y="1"/>
                    </a:lnTo>
                    <a:cubicBezTo>
                      <a:pt x="0" y="1"/>
                      <a:pt x="0" y="0"/>
                      <a:pt x="0" y="1"/>
                    </a:cubicBezTo>
                    <a:cubicBezTo>
                      <a:pt x="0" y="1"/>
                      <a:pt x="5" y="9"/>
                      <a:pt x="6" y="10"/>
                    </a:cubicBezTo>
                    <a:cubicBezTo>
                      <a:pt x="6" y="10"/>
                      <a:pt x="6" y="10"/>
                      <a:pt x="5" y="10"/>
                    </a:cubicBezTo>
                  </a:path>
                </a:pathLst>
              </a:custGeom>
              <a:solidFill>
                <a:srgbClr val="E1E8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84" name="Freeform 161"/>
              <p:cNvSpPr>
                <a:spLocks/>
              </p:cNvSpPr>
              <p:nvPr/>
            </p:nvSpPr>
            <p:spPr bwMode="gray">
              <a:xfrm>
                <a:off x="748" y="651"/>
                <a:ext cx="462" cy="168"/>
              </a:xfrm>
              <a:custGeom>
                <a:avLst/>
                <a:gdLst>
                  <a:gd name="T0" fmla="*/ 10164 w 21"/>
                  <a:gd name="T1" fmla="*/ 2646 h 8"/>
                  <a:gd name="T2" fmla="*/ 6776 w 21"/>
                  <a:gd name="T3" fmla="*/ 441 h 8"/>
                  <a:gd name="T4" fmla="*/ 4840 w 21"/>
                  <a:gd name="T5" fmla="*/ 0 h 8"/>
                  <a:gd name="T6" fmla="*/ 3872 w 21"/>
                  <a:gd name="T7" fmla="*/ 441 h 8"/>
                  <a:gd name="T8" fmla="*/ 0 w 21"/>
                  <a:gd name="T9" fmla="*/ 2646 h 8"/>
                  <a:gd name="T10" fmla="*/ 7744 w 21"/>
                  <a:gd name="T11" fmla="*/ 3528 h 8"/>
                  <a:gd name="T12" fmla="*/ 10164 w 21"/>
                  <a:gd name="T13" fmla="*/ 2646 h 8"/>
                  <a:gd name="T14" fmla="*/ 0 60000 65536"/>
                  <a:gd name="T15" fmla="*/ 0 60000 65536"/>
                  <a:gd name="T16" fmla="*/ 0 60000 65536"/>
                  <a:gd name="T17" fmla="*/ 0 60000 65536"/>
                  <a:gd name="T18" fmla="*/ 0 60000 65536"/>
                  <a:gd name="T19" fmla="*/ 0 60000 65536"/>
                  <a:gd name="T20" fmla="*/ 0 60000 65536"/>
                  <a:gd name="T21" fmla="*/ 0 w 21"/>
                  <a:gd name="T22" fmla="*/ 0 h 8"/>
                  <a:gd name="T23" fmla="*/ 21 w 21"/>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8">
                    <a:moveTo>
                      <a:pt x="21" y="6"/>
                    </a:moveTo>
                    <a:cubicBezTo>
                      <a:pt x="20" y="5"/>
                      <a:pt x="14" y="1"/>
                      <a:pt x="14" y="1"/>
                    </a:cubicBezTo>
                    <a:lnTo>
                      <a:pt x="10" y="0"/>
                    </a:lnTo>
                    <a:cubicBezTo>
                      <a:pt x="10" y="0"/>
                      <a:pt x="8" y="1"/>
                      <a:pt x="8" y="1"/>
                    </a:cubicBezTo>
                    <a:lnTo>
                      <a:pt x="0" y="6"/>
                    </a:lnTo>
                    <a:lnTo>
                      <a:pt x="16" y="8"/>
                    </a:lnTo>
                    <a:lnTo>
                      <a:pt x="21" y="6"/>
                    </a:lnTo>
                  </a:path>
                </a:pathLst>
              </a:custGeom>
              <a:solidFill>
                <a:srgbClr val="37333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85" name="Freeform 162"/>
              <p:cNvSpPr>
                <a:spLocks/>
              </p:cNvSpPr>
              <p:nvPr/>
            </p:nvSpPr>
            <p:spPr bwMode="gray">
              <a:xfrm>
                <a:off x="1012" y="672"/>
                <a:ext cx="198" cy="147"/>
              </a:xfrm>
              <a:custGeom>
                <a:avLst/>
                <a:gdLst>
                  <a:gd name="T0" fmla="*/ 968 w 9"/>
                  <a:gd name="T1" fmla="*/ 0 h 7"/>
                  <a:gd name="T2" fmla="*/ 0 w 9"/>
                  <a:gd name="T3" fmla="*/ 441 h 7"/>
                  <a:gd name="T4" fmla="*/ 1936 w 9"/>
                  <a:gd name="T5" fmla="*/ 3087 h 7"/>
                  <a:gd name="T6" fmla="*/ 4356 w 9"/>
                  <a:gd name="T7" fmla="*/ 2205 h 7"/>
                  <a:gd name="T8" fmla="*/ 968 w 9"/>
                  <a:gd name="T9" fmla="*/ 0 h 7"/>
                  <a:gd name="T10" fmla="*/ 0 60000 65536"/>
                  <a:gd name="T11" fmla="*/ 0 60000 65536"/>
                  <a:gd name="T12" fmla="*/ 0 60000 65536"/>
                  <a:gd name="T13" fmla="*/ 0 60000 65536"/>
                  <a:gd name="T14" fmla="*/ 0 60000 65536"/>
                  <a:gd name="T15" fmla="*/ 0 w 9"/>
                  <a:gd name="T16" fmla="*/ 0 h 7"/>
                  <a:gd name="T17" fmla="*/ 9 w 9"/>
                  <a:gd name="T18" fmla="*/ 7 h 7"/>
                </a:gdLst>
                <a:ahLst/>
                <a:cxnLst>
                  <a:cxn ang="T10">
                    <a:pos x="T0" y="T1"/>
                  </a:cxn>
                  <a:cxn ang="T11">
                    <a:pos x="T2" y="T3"/>
                  </a:cxn>
                  <a:cxn ang="T12">
                    <a:pos x="T4" y="T5"/>
                  </a:cxn>
                  <a:cxn ang="T13">
                    <a:pos x="T6" y="T7"/>
                  </a:cxn>
                  <a:cxn ang="T14">
                    <a:pos x="T8" y="T9"/>
                  </a:cxn>
                </a:cxnLst>
                <a:rect l="T15" t="T16" r="T17" b="T18"/>
                <a:pathLst>
                  <a:path w="9" h="7">
                    <a:moveTo>
                      <a:pt x="2" y="0"/>
                    </a:moveTo>
                    <a:lnTo>
                      <a:pt x="0" y="1"/>
                    </a:lnTo>
                    <a:lnTo>
                      <a:pt x="4" y="7"/>
                    </a:lnTo>
                    <a:lnTo>
                      <a:pt x="9" y="5"/>
                    </a:lnTo>
                    <a:lnTo>
                      <a:pt x="2" y="0"/>
                    </a:lnTo>
                  </a:path>
                </a:pathLst>
              </a:custGeom>
              <a:solidFill>
                <a:srgbClr val="4D4A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86" name="Freeform 163"/>
              <p:cNvSpPr>
                <a:spLocks/>
              </p:cNvSpPr>
              <p:nvPr/>
            </p:nvSpPr>
            <p:spPr bwMode="gray">
              <a:xfrm>
                <a:off x="924" y="651"/>
                <a:ext cx="132" cy="21"/>
              </a:xfrm>
              <a:custGeom>
                <a:avLst/>
                <a:gdLst>
                  <a:gd name="T0" fmla="*/ 1936 w 6"/>
                  <a:gd name="T1" fmla="*/ 441 h 1"/>
                  <a:gd name="T2" fmla="*/ 0 w 6"/>
                  <a:gd name="T3" fmla="*/ 441 h 1"/>
                  <a:gd name="T4" fmla="*/ 968 w 6"/>
                  <a:gd name="T5" fmla="*/ 0 h 1"/>
                  <a:gd name="T6" fmla="*/ 2904 w 6"/>
                  <a:gd name="T7" fmla="*/ 441 h 1"/>
                  <a:gd name="T8" fmla="*/ 1936 w 6"/>
                  <a:gd name="T9" fmla="*/ 441 h 1"/>
                  <a:gd name="T10" fmla="*/ 0 60000 65536"/>
                  <a:gd name="T11" fmla="*/ 0 60000 65536"/>
                  <a:gd name="T12" fmla="*/ 0 60000 65536"/>
                  <a:gd name="T13" fmla="*/ 0 60000 65536"/>
                  <a:gd name="T14" fmla="*/ 0 60000 65536"/>
                  <a:gd name="T15" fmla="*/ 0 w 6"/>
                  <a:gd name="T16" fmla="*/ 0 h 1"/>
                  <a:gd name="T17" fmla="*/ 6 w 6"/>
                  <a:gd name="T18" fmla="*/ 1 h 1"/>
                </a:gdLst>
                <a:ahLst/>
                <a:cxnLst>
                  <a:cxn ang="T10">
                    <a:pos x="T0" y="T1"/>
                  </a:cxn>
                  <a:cxn ang="T11">
                    <a:pos x="T2" y="T3"/>
                  </a:cxn>
                  <a:cxn ang="T12">
                    <a:pos x="T4" y="T5"/>
                  </a:cxn>
                  <a:cxn ang="T13">
                    <a:pos x="T6" y="T7"/>
                  </a:cxn>
                  <a:cxn ang="T14">
                    <a:pos x="T8" y="T9"/>
                  </a:cxn>
                </a:cxnLst>
                <a:rect l="T15" t="T16" r="T17" b="T18"/>
                <a:pathLst>
                  <a:path w="6" h="1">
                    <a:moveTo>
                      <a:pt x="4" y="1"/>
                    </a:moveTo>
                    <a:lnTo>
                      <a:pt x="0" y="1"/>
                    </a:lnTo>
                    <a:lnTo>
                      <a:pt x="2" y="0"/>
                    </a:lnTo>
                    <a:lnTo>
                      <a:pt x="6" y="1"/>
                    </a:lnTo>
                    <a:lnTo>
                      <a:pt x="4" y="1"/>
                    </a:lnTo>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87" name="Freeform 164"/>
              <p:cNvSpPr>
                <a:spLocks/>
              </p:cNvSpPr>
              <p:nvPr/>
            </p:nvSpPr>
            <p:spPr bwMode="gray">
              <a:xfrm>
                <a:off x="1078" y="693"/>
                <a:ext cx="44" cy="42"/>
              </a:xfrm>
              <a:custGeom>
                <a:avLst/>
                <a:gdLst>
                  <a:gd name="T0" fmla="*/ 484 w 2"/>
                  <a:gd name="T1" fmla="*/ 882 h 2"/>
                  <a:gd name="T2" fmla="*/ 968 w 2"/>
                  <a:gd name="T3" fmla="*/ 441 h 2"/>
                  <a:gd name="T4" fmla="*/ 0 w 2"/>
                  <a:gd name="T5" fmla="*/ 441 h 2"/>
                  <a:gd name="T6" fmla="*/ 0 w 2"/>
                  <a:gd name="T7" fmla="*/ 882 h 2"/>
                  <a:gd name="T8" fmla="*/ 484 w 2"/>
                  <a:gd name="T9" fmla="*/ 882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1" y="2"/>
                    </a:moveTo>
                    <a:cubicBezTo>
                      <a:pt x="2" y="2"/>
                      <a:pt x="2" y="1"/>
                      <a:pt x="2" y="1"/>
                    </a:cubicBezTo>
                    <a:cubicBezTo>
                      <a:pt x="2" y="1"/>
                      <a:pt x="1" y="0"/>
                      <a:pt x="0" y="1"/>
                    </a:cubicBezTo>
                    <a:cubicBezTo>
                      <a:pt x="0" y="1"/>
                      <a:pt x="0" y="2"/>
                      <a:pt x="0" y="2"/>
                    </a:cubicBezTo>
                    <a:cubicBezTo>
                      <a:pt x="0" y="2"/>
                      <a:pt x="1" y="2"/>
                      <a:pt x="1" y="2"/>
                    </a:cubicBezTo>
                  </a:path>
                </a:pathLst>
              </a:custGeom>
              <a:solidFill>
                <a:srgbClr val="ABB7C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88" name="Freeform 165"/>
              <p:cNvSpPr>
                <a:spLocks/>
              </p:cNvSpPr>
              <p:nvPr/>
            </p:nvSpPr>
            <p:spPr bwMode="gray">
              <a:xfrm>
                <a:off x="1078" y="714"/>
                <a:ext cx="44" cy="1"/>
              </a:xfrm>
              <a:custGeom>
                <a:avLst/>
                <a:gdLst>
                  <a:gd name="T0" fmla="*/ 968 w 2"/>
                  <a:gd name="T1" fmla="*/ 0 h 1"/>
                  <a:gd name="T2" fmla="*/ 968 w 2"/>
                  <a:gd name="T3" fmla="*/ 0 h 1"/>
                  <a:gd name="T4" fmla="*/ 484 w 2"/>
                  <a:gd name="T5" fmla="*/ 0 h 1"/>
                  <a:gd name="T6" fmla="*/ 484 w 2"/>
                  <a:gd name="T7" fmla="*/ 0 h 1"/>
                  <a:gd name="T8" fmla="*/ 0 w 2"/>
                  <a:gd name="T9" fmla="*/ 0 h 1"/>
                  <a:gd name="T10" fmla="*/ 0 w 2"/>
                  <a:gd name="T11" fmla="*/ 0 h 1"/>
                  <a:gd name="T12" fmla="*/ 484 w 2"/>
                  <a:gd name="T13" fmla="*/ 0 h 1"/>
                  <a:gd name="T14" fmla="*/ 968 w 2"/>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1"/>
                  <a:gd name="T26" fmla="*/ 2 w 2"/>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1">
                    <a:moveTo>
                      <a:pt x="2" y="0"/>
                    </a:moveTo>
                    <a:cubicBezTo>
                      <a:pt x="2" y="0"/>
                      <a:pt x="2" y="0"/>
                      <a:pt x="2" y="0"/>
                    </a:cubicBezTo>
                    <a:cubicBezTo>
                      <a:pt x="1" y="0"/>
                      <a:pt x="1" y="0"/>
                      <a:pt x="1" y="0"/>
                    </a:cubicBezTo>
                    <a:cubicBezTo>
                      <a:pt x="1" y="0"/>
                      <a:pt x="1" y="0"/>
                      <a:pt x="1" y="0"/>
                    </a:cubicBezTo>
                    <a:cubicBezTo>
                      <a:pt x="0" y="0"/>
                      <a:pt x="0" y="0"/>
                      <a:pt x="0" y="0"/>
                    </a:cubicBezTo>
                    <a:cubicBezTo>
                      <a:pt x="0" y="0"/>
                      <a:pt x="0" y="0"/>
                      <a:pt x="0" y="0"/>
                    </a:cubicBezTo>
                    <a:cubicBezTo>
                      <a:pt x="1" y="0"/>
                      <a:pt x="1" y="0"/>
                      <a:pt x="1" y="0"/>
                    </a:cubicBezTo>
                    <a:cubicBezTo>
                      <a:pt x="1" y="0"/>
                      <a:pt x="2" y="0"/>
                      <a:pt x="2" y="0"/>
                    </a:cubicBezTo>
                  </a:path>
                </a:pathLst>
              </a:custGeom>
              <a:solidFill>
                <a:srgbClr val="CCDF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89" name="Freeform 166"/>
              <p:cNvSpPr>
                <a:spLocks/>
              </p:cNvSpPr>
              <p:nvPr/>
            </p:nvSpPr>
            <p:spPr bwMode="gray">
              <a:xfrm>
                <a:off x="1100" y="714"/>
                <a:ext cx="22" cy="21"/>
              </a:xfrm>
              <a:custGeom>
                <a:avLst/>
                <a:gdLst>
                  <a:gd name="T0" fmla="*/ 484 w 1"/>
                  <a:gd name="T1" fmla="*/ 0 h 1"/>
                  <a:gd name="T2" fmla="*/ 0 w 1"/>
                  <a:gd name="T3" fmla="*/ 441 h 1"/>
                  <a:gd name="T4" fmla="*/ 0 w 1"/>
                  <a:gd name="T5" fmla="*/ 441 h 1"/>
                  <a:gd name="T6" fmla="*/ 0 w 1"/>
                  <a:gd name="T7" fmla="*/ 441 h 1"/>
                  <a:gd name="T8" fmla="*/ 484 w 1"/>
                  <a:gd name="T9" fmla="*/ 0 h 1"/>
                  <a:gd name="T10" fmla="*/ 484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1" y="0"/>
                    </a:moveTo>
                    <a:cubicBezTo>
                      <a:pt x="1" y="0"/>
                      <a:pt x="0" y="1"/>
                      <a:pt x="0" y="1"/>
                    </a:cubicBezTo>
                    <a:cubicBezTo>
                      <a:pt x="0" y="1"/>
                      <a:pt x="0" y="1"/>
                      <a:pt x="0" y="1"/>
                    </a:cubicBezTo>
                    <a:cubicBezTo>
                      <a:pt x="0" y="1"/>
                      <a:pt x="0" y="1"/>
                      <a:pt x="0" y="1"/>
                    </a:cubicBezTo>
                    <a:cubicBezTo>
                      <a:pt x="0" y="1"/>
                      <a:pt x="1" y="0"/>
                      <a:pt x="1" y="0"/>
                    </a:cubicBezTo>
                    <a:cubicBezTo>
                      <a:pt x="1" y="0"/>
                      <a:pt x="1" y="0"/>
                      <a:pt x="1" y="0"/>
                    </a:cubicBezTo>
                  </a:path>
                </a:pathLst>
              </a:custGeom>
              <a:solidFill>
                <a:srgbClr val="7E85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90" name="Freeform 167"/>
              <p:cNvSpPr>
                <a:spLocks/>
              </p:cNvSpPr>
              <p:nvPr/>
            </p:nvSpPr>
            <p:spPr bwMode="gray">
              <a:xfrm>
                <a:off x="1100" y="693"/>
                <a:ext cx="44" cy="42"/>
              </a:xfrm>
              <a:custGeom>
                <a:avLst/>
                <a:gdLst>
                  <a:gd name="T0" fmla="*/ 0 w 2"/>
                  <a:gd name="T1" fmla="*/ 441 h 2"/>
                  <a:gd name="T2" fmla="*/ 484 w 2"/>
                  <a:gd name="T3" fmla="*/ 441 h 2"/>
                  <a:gd name="T4" fmla="*/ 484 w 2"/>
                  <a:gd name="T5" fmla="*/ 882 h 2"/>
                  <a:gd name="T6" fmla="*/ 484 w 2"/>
                  <a:gd name="T7" fmla="*/ 882 h 2"/>
                  <a:gd name="T8" fmla="*/ 968 w 2"/>
                  <a:gd name="T9" fmla="*/ 0 h 2"/>
                  <a:gd name="T10" fmla="*/ 484 w 2"/>
                  <a:gd name="T11" fmla="*/ 0 h 2"/>
                  <a:gd name="T12" fmla="*/ 0 w 2"/>
                  <a:gd name="T13" fmla="*/ 441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0" y="1"/>
                    </a:moveTo>
                    <a:cubicBezTo>
                      <a:pt x="0" y="0"/>
                      <a:pt x="1" y="1"/>
                      <a:pt x="1" y="1"/>
                    </a:cubicBezTo>
                    <a:cubicBezTo>
                      <a:pt x="1" y="1"/>
                      <a:pt x="1" y="1"/>
                      <a:pt x="1" y="2"/>
                    </a:cubicBezTo>
                    <a:lnTo>
                      <a:pt x="2" y="0"/>
                    </a:lnTo>
                    <a:lnTo>
                      <a:pt x="1" y="0"/>
                    </a:lnTo>
                    <a:lnTo>
                      <a:pt x="0" y="1"/>
                    </a:lnTo>
                  </a:path>
                </a:pathLst>
              </a:custGeom>
              <a:solidFill>
                <a:srgbClr val="B4C2CC"/>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91" name="Freeform 168"/>
              <p:cNvSpPr>
                <a:spLocks/>
              </p:cNvSpPr>
              <p:nvPr/>
            </p:nvSpPr>
            <p:spPr bwMode="gray">
              <a:xfrm>
                <a:off x="1100" y="693"/>
                <a:ext cx="22" cy="21"/>
              </a:xfrm>
              <a:custGeom>
                <a:avLst/>
                <a:gdLst>
                  <a:gd name="T0" fmla="*/ 484 w 1"/>
                  <a:gd name="T1" fmla="*/ 0 h 1"/>
                  <a:gd name="T2" fmla="*/ 484 w 1"/>
                  <a:gd name="T3" fmla="*/ 441 h 1"/>
                  <a:gd name="T4" fmla="*/ 484 w 1"/>
                  <a:gd name="T5" fmla="*/ 441 h 1"/>
                  <a:gd name="T6" fmla="*/ 0 w 1"/>
                  <a:gd name="T7" fmla="*/ 441 h 1"/>
                  <a:gd name="T8" fmla="*/ 484 w 1"/>
                  <a:gd name="T9" fmla="*/ 0 h 1"/>
                  <a:gd name="T10" fmla="*/ 484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1" y="0"/>
                    </a:moveTo>
                    <a:lnTo>
                      <a:pt x="1" y="1"/>
                    </a:lnTo>
                    <a:cubicBezTo>
                      <a:pt x="1" y="1"/>
                      <a:pt x="1" y="1"/>
                      <a:pt x="1" y="1"/>
                    </a:cubicBezTo>
                    <a:cubicBezTo>
                      <a:pt x="1" y="1"/>
                      <a:pt x="0" y="0"/>
                      <a:pt x="0" y="1"/>
                    </a:cubicBezTo>
                    <a:lnTo>
                      <a:pt x="1" y="0"/>
                    </a:lnTo>
                  </a:path>
                </a:pathLst>
              </a:custGeom>
              <a:solidFill>
                <a:srgbClr val="ABB7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92" name="Freeform 169"/>
              <p:cNvSpPr>
                <a:spLocks/>
              </p:cNvSpPr>
              <p:nvPr/>
            </p:nvSpPr>
            <p:spPr bwMode="gray">
              <a:xfrm>
                <a:off x="1100" y="504"/>
                <a:ext cx="198" cy="210"/>
              </a:xfrm>
              <a:custGeom>
                <a:avLst/>
                <a:gdLst>
                  <a:gd name="T0" fmla="*/ 484 w 9"/>
                  <a:gd name="T1" fmla="*/ 3969 h 10"/>
                  <a:gd name="T2" fmla="*/ 968 w 9"/>
                  <a:gd name="T3" fmla="*/ 4410 h 10"/>
                  <a:gd name="T4" fmla="*/ 3872 w 9"/>
                  <a:gd name="T5" fmla="*/ 441 h 10"/>
                  <a:gd name="T6" fmla="*/ 3388 w 9"/>
                  <a:gd name="T7" fmla="*/ 0 h 10"/>
                  <a:gd name="T8" fmla="*/ 484 w 9"/>
                  <a:gd name="T9" fmla="*/ 3969 h 10"/>
                  <a:gd name="T10" fmla="*/ 0 60000 65536"/>
                  <a:gd name="T11" fmla="*/ 0 60000 65536"/>
                  <a:gd name="T12" fmla="*/ 0 60000 65536"/>
                  <a:gd name="T13" fmla="*/ 0 60000 65536"/>
                  <a:gd name="T14" fmla="*/ 0 60000 65536"/>
                  <a:gd name="T15" fmla="*/ 0 w 9"/>
                  <a:gd name="T16" fmla="*/ 0 h 10"/>
                  <a:gd name="T17" fmla="*/ 9 w 9"/>
                  <a:gd name="T18" fmla="*/ 10 h 10"/>
                </a:gdLst>
                <a:ahLst/>
                <a:cxnLst>
                  <a:cxn ang="T10">
                    <a:pos x="T0" y="T1"/>
                  </a:cxn>
                  <a:cxn ang="T11">
                    <a:pos x="T2" y="T3"/>
                  </a:cxn>
                  <a:cxn ang="T12">
                    <a:pos x="T4" y="T5"/>
                  </a:cxn>
                  <a:cxn ang="T13">
                    <a:pos x="T6" y="T7"/>
                  </a:cxn>
                  <a:cxn ang="T14">
                    <a:pos x="T8" y="T9"/>
                  </a:cxn>
                </a:cxnLst>
                <a:rect l="T15" t="T16" r="T17" b="T18"/>
                <a:pathLst>
                  <a:path w="9" h="10">
                    <a:moveTo>
                      <a:pt x="1" y="9"/>
                    </a:moveTo>
                    <a:cubicBezTo>
                      <a:pt x="0" y="9"/>
                      <a:pt x="1" y="10"/>
                      <a:pt x="2" y="10"/>
                    </a:cubicBezTo>
                    <a:lnTo>
                      <a:pt x="8" y="1"/>
                    </a:lnTo>
                    <a:cubicBezTo>
                      <a:pt x="9" y="1"/>
                      <a:pt x="8" y="0"/>
                      <a:pt x="7" y="0"/>
                    </a:cubicBezTo>
                    <a:cubicBezTo>
                      <a:pt x="7" y="1"/>
                      <a:pt x="1" y="9"/>
                      <a:pt x="1" y="9"/>
                    </a:cubicBezTo>
                  </a:path>
                </a:pathLst>
              </a:custGeom>
              <a:solidFill>
                <a:srgbClr val="CBD5DC"/>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93" name="Freeform 170"/>
              <p:cNvSpPr>
                <a:spLocks/>
              </p:cNvSpPr>
              <p:nvPr/>
            </p:nvSpPr>
            <p:spPr bwMode="gray">
              <a:xfrm>
                <a:off x="1122" y="525"/>
                <a:ext cx="154" cy="189"/>
              </a:xfrm>
              <a:custGeom>
                <a:avLst/>
                <a:gdLst>
                  <a:gd name="T0" fmla="*/ 3388 w 7"/>
                  <a:gd name="T1" fmla="*/ 0 h 9"/>
                  <a:gd name="T2" fmla="*/ 3388 w 7"/>
                  <a:gd name="T3" fmla="*/ 0 h 9"/>
                  <a:gd name="T4" fmla="*/ 484 w 7"/>
                  <a:gd name="T5" fmla="*/ 3528 h 9"/>
                  <a:gd name="T6" fmla="*/ 0 w 7"/>
                  <a:gd name="T7" fmla="*/ 3528 h 9"/>
                  <a:gd name="T8" fmla="*/ 3388 w 7"/>
                  <a:gd name="T9" fmla="*/ 0 h 9"/>
                  <a:gd name="T10" fmla="*/ 0 60000 65536"/>
                  <a:gd name="T11" fmla="*/ 0 60000 65536"/>
                  <a:gd name="T12" fmla="*/ 0 60000 65536"/>
                  <a:gd name="T13" fmla="*/ 0 60000 65536"/>
                  <a:gd name="T14" fmla="*/ 0 60000 65536"/>
                  <a:gd name="T15" fmla="*/ 0 w 7"/>
                  <a:gd name="T16" fmla="*/ 0 h 9"/>
                  <a:gd name="T17" fmla="*/ 7 w 7"/>
                  <a:gd name="T18" fmla="*/ 9 h 9"/>
                </a:gdLst>
                <a:ahLst/>
                <a:cxnLst>
                  <a:cxn ang="T10">
                    <a:pos x="T0" y="T1"/>
                  </a:cxn>
                  <a:cxn ang="T11">
                    <a:pos x="T2" y="T3"/>
                  </a:cxn>
                  <a:cxn ang="T12">
                    <a:pos x="T4" y="T5"/>
                  </a:cxn>
                  <a:cxn ang="T13">
                    <a:pos x="T6" y="T7"/>
                  </a:cxn>
                  <a:cxn ang="T14">
                    <a:pos x="T8" y="T9"/>
                  </a:cxn>
                </a:cxnLst>
                <a:rect l="T15" t="T16" r="T17" b="T18"/>
                <a:pathLst>
                  <a:path w="7" h="9">
                    <a:moveTo>
                      <a:pt x="7" y="0"/>
                    </a:moveTo>
                    <a:cubicBezTo>
                      <a:pt x="7" y="0"/>
                      <a:pt x="7" y="0"/>
                      <a:pt x="7" y="0"/>
                    </a:cubicBezTo>
                    <a:lnTo>
                      <a:pt x="1" y="8"/>
                    </a:lnTo>
                    <a:cubicBezTo>
                      <a:pt x="1" y="8"/>
                      <a:pt x="0" y="9"/>
                      <a:pt x="0" y="8"/>
                    </a:cubicBezTo>
                    <a:lnTo>
                      <a:pt x="7" y="0"/>
                    </a:lnTo>
                  </a:path>
                </a:pathLst>
              </a:custGeom>
              <a:solidFill>
                <a:srgbClr val="A1A5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94" name="Freeform 171"/>
              <p:cNvSpPr>
                <a:spLocks/>
              </p:cNvSpPr>
              <p:nvPr/>
            </p:nvSpPr>
            <p:spPr bwMode="gray">
              <a:xfrm>
                <a:off x="1122" y="504"/>
                <a:ext cx="154" cy="189"/>
              </a:xfrm>
              <a:custGeom>
                <a:avLst/>
                <a:gdLst>
                  <a:gd name="T0" fmla="*/ 0 w 7"/>
                  <a:gd name="T1" fmla="*/ 3969 h 9"/>
                  <a:gd name="T2" fmla="*/ 3388 w 7"/>
                  <a:gd name="T3" fmla="*/ 441 h 9"/>
                  <a:gd name="T4" fmla="*/ 2904 w 7"/>
                  <a:gd name="T5" fmla="*/ 441 h 9"/>
                  <a:gd name="T6" fmla="*/ 0 w 7"/>
                  <a:gd name="T7" fmla="*/ 3969 h 9"/>
                  <a:gd name="T8" fmla="*/ 0 w 7"/>
                  <a:gd name="T9" fmla="*/ 3969 h 9"/>
                  <a:gd name="T10" fmla="*/ 0 60000 65536"/>
                  <a:gd name="T11" fmla="*/ 0 60000 65536"/>
                  <a:gd name="T12" fmla="*/ 0 60000 65536"/>
                  <a:gd name="T13" fmla="*/ 0 60000 65536"/>
                  <a:gd name="T14" fmla="*/ 0 60000 65536"/>
                  <a:gd name="T15" fmla="*/ 0 w 7"/>
                  <a:gd name="T16" fmla="*/ 0 h 9"/>
                  <a:gd name="T17" fmla="*/ 7 w 7"/>
                  <a:gd name="T18" fmla="*/ 9 h 9"/>
                </a:gdLst>
                <a:ahLst/>
                <a:cxnLst>
                  <a:cxn ang="T10">
                    <a:pos x="T0" y="T1"/>
                  </a:cxn>
                  <a:cxn ang="T11">
                    <a:pos x="T2" y="T3"/>
                  </a:cxn>
                  <a:cxn ang="T12">
                    <a:pos x="T4" y="T5"/>
                  </a:cxn>
                  <a:cxn ang="T13">
                    <a:pos x="T6" y="T7"/>
                  </a:cxn>
                  <a:cxn ang="T14">
                    <a:pos x="T8" y="T9"/>
                  </a:cxn>
                </a:cxnLst>
                <a:rect l="T15" t="T16" r="T17" b="T18"/>
                <a:pathLst>
                  <a:path w="7" h="9">
                    <a:moveTo>
                      <a:pt x="0" y="9"/>
                    </a:moveTo>
                    <a:lnTo>
                      <a:pt x="7" y="1"/>
                    </a:lnTo>
                    <a:cubicBezTo>
                      <a:pt x="7" y="1"/>
                      <a:pt x="7" y="0"/>
                      <a:pt x="6" y="1"/>
                    </a:cubicBezTo>
                    <a:cubicBezTo>
                      <a:pt x="6" y="1"/>
                      <a:pt x="0" y="8"/>
                      <a:pt x="0" y="9"/>
                    </a:cubicBezTo>
                    <a:cubicBezTo>
                      <a:pt x="0" y="9"/>
                      <a:pt x="0" y="9"/>
                      <a:pt x="0" y="9"/>
                    </a:cubicBezTo>
                  </a:path>
                </a:pathLst>
              </a:custGeom>
              <a:solidFill>
                <a:srgbClr val="E1E8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95" name="Freeform 172"/>
              <p:cNvSpPr>
                <a:spLocks/>
              </p:cNvSpPr>
              <p:nvPr/>
            </p:nvSpPr>
            <p:spPr bwMode="gray">
              <a:xfrm>
                <a:off x="1254" y="294"/>
                <a:ext cx="220" cy="231"/>
              </a:xfrm>
              <a:custGeom>
                <a:avLst/>
                <a:gdLst>
                  <a:gd name="T0" fmla="*/ 484 w 10"/>
                  <a:gd name="T1" fmla="*/ 4410 h 11"/>
                  <a:gd name="T2" fmla="*/ 484 w 10"/>
                  <a:gd name="T3" fmla="*/ 4851 h 11"/>
                  <a:gd name="T4" fmla="*/ 4840 w 10"/>
                  <a:gd name="T5" fmla="*/ 0 h 11"/>
                  <a:gd name="T6" fmla="*/ 4356 w 10"/>
                  <a:gd name="T7" fmla="*/ 0 h 11"/>
                  <a:gd name="T8" fmla="*/ 484 w 10"/>
                  <a:gd name="T9" fmla="*/ 441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1" y="10"/>
                    </a:moveTo>
                    <a:cubicBezTo>
                      <a:pt x="0" y="11"/>
                      <a:pt x="1" y="11"/>
                      <a:pt x="1" y="11"/>
                    </a:cubicBezTo>
                    <a:lnTo>
                      <a:pt x="10" y="0"/>
                    </a:lnTo>
                    <a:cubicBezTo>
                      <a:pt x="10" y="0"/>
                      <a:pt x="9" y="0"/>
                      <a:pt x="9" y="0"/>
                    </a:cubicBezTo>
                    <a:cubicBezTo>
                      <a:pt x="9" y="0"/>
                      <a:pt x="1" y="10"/>
                      <a:pt x="1" y="10"/>
                    </a:cubicBezTo>
                  </a:path>
                </a:pathLst>
              </a:custGeom>
              <a:solidFill>
                <a:srgbClr val="CBD5DC"/>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96" name="Freeform 173"/>
              <p:cNvSpPr>
                <a:spLocks/>
              </p:cNvSpPr>
              <p:nvPr/>
            </p:nvSpPr>
            <p:spPr bwMode="gray">
              <a:xfrm>
                <a:off x="1276" y="294"/>
                <a:ext cx="198" cy="231"/>
              </a:xfrm>
              <a:custGeom>
                <a:avLst/>
                <a:gdLst>
                  <a:gd name="T0" fmla="*/ 4356 w 9"/>
                  <a:gd name="T1" fmla="*/ 0 h 11"/>
                  <a:gd name="T2" fmla="*/ 4356 w 9"/>
                  <a:gd name="T3" fmla="*/ 0 h 11"/>
                  <a:gd name="T4" fmla="*/ 0 w 9"/>
                  <a:gd name="T5" fmla="*/ 4851 h 11"/>
                  <a:gd name="T6" fmla="*/ 0 w 9"/>
                  <a:gd name="T7" fmla="*/ 4851 h 11"/>
                  <a:gd name="T8" fmla="*/ 4356 w 9"/>
                  <a:gd name="T9" fmla="*/ 0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9" y="0"/>
                    </a:moveTo>
                    <a:cubicBezTo>
                      <a:pt x="9" y="0"/>
                      <a:pt x="9" y="0"/>
                      <a:pt x="9" y="0"/>
                    </a:cubicBezTo>
                    <a:lnTo>
                      <a:pt x="0" y="11"/>
                    </a:lnTo>
                    <a:cubicBezTo>
                      <a:pt x="0" y="11"/>
                      <a:pt x="0" y="11"/>
                      <a:pt x="0" y="11"/>
                    </a:cubicBezTo>
                    <a:lnTo>
                      <a:pt x="9" y="0"/>
                    </a:lnTo>
                  </a:path>
                </a:pathLst>
              </a:custGeom>
              <a:solidFill>
                <a:srgbClr val="A1A5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97" name="Freeform 174"/>
              <p:cNvSpPr>
                <a:spLocks/>
              </p:cNvSpPr>
              <p:nvPr/>
            </p:nvSpPr>
            <p:spPr bwMode="gray">
              <a:xfrm>
                <a:off x="1276" y="294"/>
                <a:ext cx="176" cy="231"/>
              </a:xfrm>
              <a:custGeom>
                <a:avLst/>
                <a:gdLst>
                  <a:gd name="T0" fmla="*/ 0 w 8"/>
                  <a:gd name="T1" fmla="*/ 4851 h 11"/>
                  <a:gd name="T2" fmla="*/ 3872 w 8"/>
                  <a:gd name="T3" fmla="*/ 0 h 11"/>
                  <a:gd name="T4" fmla="*/ 3872 w 8"/>
                  <a:gd name="T5" fmla="*/ 0 h 11"/>
                  <a:gd name="T6" fmla="*/ 0 w 8"/>
                  <a:gd name="T7" fmla="*/ 4410 h 11"/>
                  <a:gd name="T8" fmla="*/ 0 w 8"/>
                  <a:gd name="T9" fmla="*/ 4851 h 11"/>
                  <a:gd name="T10" fmla="*/ 0 60000 65536"/>
                  <a:gd name="T11" fmla="*/ 0 60000 65536"/>
                  <a:gd name="T12" fmla="*/ 0 60000 65536"/>
                  <a:gd name="T13" fmla="*/ 0 60000 65536"/>
                  <a:gd name="T14" fmla="*/ 0 60000 65536"/>
                  <a:gd name="T15" fmla="*/ 0 w 8"/>
                  <a:gd name="T16" fmla="*/ 0 h 11"/>
                  <a:gd name="T17" fmla="*/ 8 w 8"/>
                  <a:gd name="T18" fmla="*/ 11 h 11"/>
                </a:gdLst>
                <a:ahLst/>
                <a:cxnLst>
                  <a:cxn ang="T10">
                    <a:pos x="T0" y="T1"/>
                  </a:cxn>
                  <a:cxn ang="T11">
                    <a:pos x="T2" y="T3"/>
                  </a:cxn>
                  <a:cxn ang="T12">
                    <a:pos x="T4" y="T5"/>
                  </a:cxn>
                  <a:cxn ang="T13">
                    <a:pos x="T6" y="T7"/>
                  </a:cxn>
                  <a:cxn ang="T14">
                    <a:pos x="T8" y="T9"/>
                  </a:cxn>
                </a:cxnLst>
                <a:rect l="T15" t="T16" r="T17" b="T18"/>
                <a:pathLst>
                  <a:path w="8" h="11">
                    <a:moveTo>
                      <a:pt x="0" y="11"/>
                    </a:moveTo>
                    <a:lnTo>
                      <a:pt x="8" y="0"/>
                    </a:lnTo>
                    <a:cubicBezTo>
                      <a:pt x="8" y="0"/>
                      <a:pt x="8" y="0"/>
                      <a:pt x="8" y="0"/>
                    </a:cubicBezTo>
                    <a:cubicBezTo>
                      <a:pt x="8" y="0"/>
                      <a:pt x="0" y="10"/>
                      <a:pt x="0" y="10"/>
                    </a:cubicBezTo>
                    <a:cubicBezTo>
                      <a:pt x="0" y="10"/>
                      <a:pt x="0" y="10"/>
                      <a:pt x="0" y="11"/>
                    </a:cubicBezTo>
                  </a:path>
                </a:pathLst>
              </a:custGeom>
              <a:solidFill>
                <a:srgbClr val="E1E8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98" name="Freeform 175"/>
              <p:cNvSpPr>
                <a:spLocks/>
              </p:cNvSpPr>
              <p:nvPr/>
            </p:nvSpPr>
            <p:spPr bwMode="gray">
              <a:xfrm>
                <a:off x="1452" y="63"/>
                <a:ext cx="198" cy="231"/>
              </a:xfrm>
              <a:custGeom>
                <a:avLst/>
                <a:gdLst>
                  <a:gd name="T0" fmla="*/ 0 w 9"/>
                  <a:gd name="T1" fmla="*/ 4851 h 11"/>
                  <a:gd name="T2" fmla="*/ 484 w 9"/>
                  <a:gd name="T3" fmla="*/ 4851 h 11"/>
                  <a:gd name="T4" fmla="*/ 4356 w 9"/>
                  <a:gd name="T5" fmla="*/ 441 h 11"/>
                  <a:gd name="T6" fmla="*/ 4356 w 9"/>
                  <a:gd name="T7" fmla="*/ 441 h 11"/>
                  <a:gd name="T8" fmla="*/ 0 w 9"/>
                  <a:gd name="T9" fmla="*/ 4851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0" y="11"/>
                    </a:moveTo>
                    <a:cubicBezTo>
                      <a:pt x="0" y="11"/>
                      <a:pt x="0" y="11"/>
                      <a:pt x="1" y="11"/>
                    </a:cubicBezTo>
                    <a:lnTo>
                      <a:pt x="9" y="1"/>
                    </a:lnTo>
                    <a:cubicBezTo>
                      <a:pt x="9" y="1"/>
                      <a:pt x="9" y="0"/>
                      <a:pt x="9" y="1"/>
                    </a:cubicBezTo>
                    <a:cubicBezTo>
                      <a:pt x="8" y="1"/>
                      <a:pt x="0" y="11"/>
                      <a:pt x="0" y="11"/>
                    </a:cubicBezTo>
                  </a:path>
                </a:pathLst>
              </a:custGeom>
              <a:solidFill>
                <a:srgbClr val="CBD5DC"/>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99" name="Freeform 176"/>
              <p:cNvSpPr>
                <a:spLocks/>
              </p:cNvSpPr>
              <p:nvPr/>
            </p:nvSpPr>
            <p:spPr bwMode="gray">
              <a:xfrm>
                <a:off x="1452" y="84"/>
                <a:ext cx="198" cy="210"/>
              </a:xfrm>
              <a:custGeom>
                <a:avLst/>
                <a:gdLst>
                  <a:gd name="T0" fmla="*/ 0 w 9"/>
                  <a:gd name="T1" fmla="*/ 4410 h 10"/>
                  <a:gd name="T2" fmla="*/ 4356 w 9"/>
                  <a:gd name="T3" fmla="*/ 0 h 10"/>
                  <a:gd name="T4" fmla="*/ 4356 w 9"/>
                  <a:gd name="T5" fmla="*/ 0 h 10"/>
                  <a:gd name="T6" fmla="*/ 0 w 9"/>
                  <a:gd name="T7" fmla="*/ 4410 h 10"/>
                  <a:gd name="T8" fmla="*/ 0 w 9"/>
                  <a:gd name="T9" fmla="*/ 4410 h 10"/>
                  <a:gd name="T10" fmla="*/ 0 60000 65536"/>
                  <a:gd name="T11" fmla="*/ 0 60000 65536"/>
                  <a:gd name="T12" fmla="*/ 0 60000 65536"/>
                  <a:gd name="T13" fmla="*/ 0 60000 65536"/>
                  <a:gd name="T14" fmla="*/ 0 60000 65536"/>
                  <a:gd name="T15" fmla="*/ 0 w 9"/>
                  <a:gd name="T16" fmla="*/ 0 h 10"/>
                  <a:gd name="T17" fmla="*/ 9 w 9"/>
                  <a:gd name="T18" fmla="*/ 10 h 10"/>
                </a:gdLst>
                <a:ahLst/>
                <a:cxnLst>
                  <a:cxn ang="T10">
                    <a:pos x="T0" y="T1"/>
                  </a:cxn>
                  <a:cxn ang="T11">
                    <a:pos x="T2" y="T3"/>
                  </a:cxn>
                  <a:cxn ang="T12">
                    <a:pos x="T4" y="T5"/>
                  </a:cxn>
                  <a:cxn ang="T13">
                    <a:pos x="T6" y="T7"/>
                  </a:cxn>
                  <a:cxn ang="T14">
                    <a:pos x="T8" y="T9"/>
                  </a:cxn>
                </a:cxnLst>
                <a:rect l="T15" t="T16" r="T17" b="T18"/>
                <a:pathLst>
                  <a:path w="9" h="10">
                    <a:moveTo>
                      <a:pt x="0" y="10"/>
                    </a:moveTo>
                    <a:lnTo>
                      <a:pt x="9" y="0"/>
                    </a:lnTo>
                    <a:cubicBezTo>
                      <a:pt x="9" y="0"/>
                      <a:pt x="9" y="0"/>
                      <a:pt x="9" y="0"/>
                    </a:cubicBezTo>
                    <a:cubicBezTo>
                      <a:pt x="9" y="0"/>
                      <a:pt x="0" y="10"/>
                      <a:pt x="0" y="10"/>
                    </a:cubicBezTo>
                    <a:cubicBezTo>
                      <a:pt x="0" y="10"/>
                      <a:pt x="0" y="10"/>
                      <a:pt x="0" y="10"/>
                    </a:cubicBezTo>
                  </a:path>
                </a:pathLst>
              </a:custGeom>
              <a:solidFill>
                <a:srgbClr val="E1E8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900" name="Freeform 177"/>
              <p:cNvSpPr>
                <a:spLocks/>
              </p:cNvSpPr>
              <p:nvPr/>
            </p:nvSpPr>
            <p:spPr bwMode="gray">
              <a:xfrm>
                <a:off x="1452" y="84"/>
                <a:ext cx="198" cy="210"/>
              </a:xfrm>
              <a:custGeom>
                <a:avLst/>
                <a:gdLst>
                  <a:gd name="T0" fmla="*/ 4356 w 9"/>
                  <a:gd name="T1" fmla="*/ 0 h 10"/>
                  <a:gd name="T2" fmla="*/ 4356 w 9"/>
                  <a:gd name="T3" fmla="*/ 0 h 10"/>
                  <a:gd name="T4" fmla="*/ 484 w 9"/>
                  <a:gd name="T5" fmla="*/ 4410 h 10"/>
                  <a:gd name="T6" fmla="*/ 0 w 9"/>
                  <a:gd name="T7" fmla="*/ 4410 h 10"/>
                  <a:gd name="T8" fmla="*/ 4356 w 9"/>
                  <a:gd name="T9" fmla="*/ 0 h 10"/>
                  <a:gd name="T10" fmla="*/ 0 60000 65536"/>
                  <a:gd name="T11" fmla="*/ 0 60000 65536"/>
                  <a:gd name="T12" fmla="*/ 0 60000 65536"/>
                  <a:gd name="T13" fmla="*/ 0 60000 65536"/>
                  <a:gd name="T14" fmla="*/ 0 60000 65536"/>
                  <a:gd name="T15" fmla="*/ 0 w 9"/>
                  <a:gd name="T16" fmla="*/ 0 h 10"/>
                  <a:gd name="T17" fmla="*/ 9 w 9"/>
                  <a:gd name="T18" fmla="*/ 10 h 10"/>
                </a:gdLst>
                <a:ahLst/>
                <a:cxnLst>
                  <a:cxn ang="T10">
                    <a:pos x="T0" y="T1"/>
                  </a:cxn>
                  <a:cxn ang="T11">
                    <a:pos x="T2" y="T3"/>
                  </a:cxn>
                  <a:cxn ang="T12">
                    <a:pos x="T4" y="T5"/>
                  </a:cxn>
                  <a:cxn ang="T13">
                    <a:pos x="T6" y="T7"/>
                  </a:cxn>
                  <a:cxn ang="T14">
                    <a:pos x="T8" y="T9"/>
                  </a:cxn>
                </a:cxnLst>
                <a:rect l="T15" t="T16" r="T17" b="T18"/>
                <a:pathLst>
                  <a:path w="9" h="10">
                    <a:moveTo>
                      <a:pt x="9" y="0"/>
                    </a:moveTo>
                    <a:cubicBezTo>
                      <a:pt x="9" y="0"/>
                      <a:pt x="9" y="0"/>
                      <a:pt x="9" y="0"/>
                    </a:cubicBezTo>
                    <a:lnTo>
                      <a:pt x="1" y="10"/>
                    </a:lnTo>
                    <a:cubicBezTo>
                      <a:pt x="1" y="10"/>
                      <a:pt x="0" y="10"/>
                      <a:pt x="0" y="10"/>
                    </a:cubicBezTo>
                    <a:lnTo>
                      <a:pt x="9" y="0"/>
                    </a:lnTo>
                  </a:path>
                </a:pathLst>
              </a:custGeom>
              <a:solidFill>
                <a:srgbClr val="A1A5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901" name="Freeform 178"/>
              <p:cNvSpPr>
                <a:spLocks/>
              </p:cNvSpPr>
              <p:nvPr/>
            </p:nvSpPr>
            <p:spPr bwMode="gray">
              <a:xfrm>
                <a:off x="1628" y="63"/>
                <a:ext cx="44" cy="21"/>
              </a:xfrm>
              <a:custGeom>
                <a:avLst/>
                <a:gdLst>
                  <a:gd name="T0" fmla="*/ 968 w 2"/>
                  <a:gd name="T1" fmla="*/ 441 h 1"/>
                  <a:gd name="T2" fmla="*/ 484 w 2"/>
                  <a:gd name="T3" fmla="*/ 0 h 1"/>
                  <a:gd name="T4" fmla="*/ 484 w 2"/>
                  <a:gd name="T5" fmla="*/ 0 h 1"/>
                  <a:gd name="T6" fmla="*/ 484 w 2"/>
                  <a:gd name="T7" fmla="*/ 0 h 1"/>
                  <a:gd name="T8" fmla="*/ 484 w 2"/>
                  <a:gd name="T9" fmla="*/ 441 h 1"/>
                  <a:gd name="T10" fmla="*/ 968 w 2"/>
                  <a:gd name="T11" fmla="*/ 441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2" y="1"/>
                    </a:moveTo>
                    <a:cubicBezTo>
                      <a:pt x="2" y="1"/>
                      <a:pt x="2" y="1"/>
                      <a:pt x="1" y="0"/>
                    </a:cubicBezTo>
                    <a:cubicBezTo>
                      <a:pt x="1" y="0"/>
                      <a:pt x="1" y="0"/>
                      <a:pt x="1" y="0"/>
                    </a:cubicBezTo>
                    <a:cubicBezTo>
                      <a:pt x="1" y="0"/>
                      <a:pt x="1" y="0"/>
                      <a:pt x="1" y="0"/>
                    </a:cubicBezTo>
                    <a:cubicBezTo>
                      <a:pt x="0" y="0"/>
                      <a:pt x="1" y="1"/>
                      <a:pt x="1" y="1"/>
                    </a:cubicBezTo>
                    <a:cubicBezTo>
                      <a:pt x="1" y="1"/>
                      <a:pt x="2" y="1"/>
                      <a:pt x="2" y="1"/>
                    </a:cubicBezTo>
                  </a:path>
                </a:pathLst>
              </a:custGeom>
              <a:solidFill>
                <a:srgbClr val="B4C2CC"/>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902" name="Freeform 179"/>
              <p:cNvSpPr>
                <a:spLocks/>
              </p:cNvSpPr>
              <p:nvPr/>
            </p:nvSpPr>
            <p:spPr bwMode="gray">
              <a:xfrm>
                <a:off x="1650" y="63"/>
                <a:ext cx="22" cy="21"/>
              </a:xfrm>
              <a:custGeom>
                <a:avLst/>
                <a:gdLst>
                  <a:gd name="T0" fmla="*/ 0 w 1"/>
                  <a:gd name="T1" fmla="*/ 0 h 1"/>
                  <a:gd name="T2" fmla="*/ 484 w 1"/>
                  <a:gd name="T3" fmla="*/ 441 h 1"/>
                  <a:gd name="T4" fmla="*/ 484 w 1"/>
                  <a:gd name="T5" fmla="*/ 441 h 1"/>
                  <a:gd name="T6" fmla="*/ 0 w 1"/>
                  <a:gd name="T7" fmla="*/ 441 h 1"/>
                  <a:gd name="T8" fmla="*/ 484 w 1"/>
                  <a:gd name="T9" fmla="*/ 441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cubicBezTo>
                      <a:pt x="1" y="1"/>
                      <a:pt x="1" y="1"/>
                      <a:pt x="1" y="1"/>
                    </a:cubicBezTo>
                    <a:cubicBezTo>
                      <a:pt x="1" y="1"/>
                      <a:pt x="1" y="1"/>
                      <a:pt x="1" y="1"/>
                    </a:cubicBezTo>
                    <a:cubicBezTo>
                      <a:pt x="1" y="1"/>
                      <a:pt x="0" y="1"/>
                      <a:pt x="0" y="1"/>
                    </a:cubicBezTo>
                    <a:cubicBezTo>
                      <a:pt x="0" y="1"/>
                      <a:pt x="0" y="1"/>
                      <a:pt x="1" y="1"/>
                    </a:cubicBezTo>
                    <a:cubicBezTo>
                      <a:pt x="1" y="1"/>
                      <a:pt x="1" y="1"/>
                      <a:pt x="0" y="0"/>
                    </a:cubicBezTo>
                  </a:path>
                </a:pathLst>
              </a:custGeom>
              <a:solidFill>
                <a:srgbClr val="A1A5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903" name="Oval 180"/>
              <p:cNvSpPr>
                <a:spLocks noChangeArrowheads="1"/>
              </p:cNvSpPr>
              <p:nvPr/>
            </p:nvSpPr>
            <p:spPr bwMode="gray">
              <a:xfrm>
                <a:off x="1650" y="63"/>
                <a:ext cx="1" cy="1"/>
              </a:xfrm>
              <a:prstGeom prst="ellipse">
                <a:avLst/>
              </a:prstGeom>
              <a:solidFill>
                <a:srgbClr val="E1E8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904" name="Freeform 181"/>
              <p:cNvSpPr>
                <a:spLocks/>
              </p:cNvSpPr>
              <p:nvPr/>
            </p:nvSpPr>
            <p:spPr bwMode="gray">
              <a:xfrm>
                <a:off x="1804" y="2163"/>
                <a:ext cx="88" cy="21"/>
              </a:xfrm>
              <a:custGeom>
                <a:avLst/>
                <a:gdLst>
                  <a:gd name="T0" fmla="*/ 484 w 4"/>
                  <a:gd name="T1" fmla="*/ 441 h 1"/>
                  <a:gd name="T2" fmla="*/ 968 w 4"/>
                  <a:gd name="T3" fmla="*/ 441 h 1"/>
                  <a:gd name="T4" fmla="*/ 1936 w 4"/>
                  <a:gd name="T5" fmla="*/ 441 h 1"/>
                  <a:gd name="T6" fmla="*/ 968 w 4"/>
                  <a:gd name="T7" fmla="*/ 0 h 1"/>
                  <a:gd name="T8" fmla="*/ 0 w 4"/>
                  <a:gd name="T9" fmla="*/ 441 h 1"/>
                  <a:gd name="T10" fmla="*/ 484 w 4"/>
                  <a:gd name="T11" fmla="*/ 441 h 1"/>
                  <a:gd name="T12" fmla="*/ 0 60000 65536"/>
                  <a:gd name="T13" fmla="*/ 0 60000 65536"/>
                  <a:gd name="T14" fmla="*/ 0 60000 65536"/>
                  <a:gd name="T15" fmla="*/ 0 60000 65536"/>
                  <a:gd name="T16" fmla="*/ 0 60000 65536"/>
                  <a:gd name="T17" fmla="*/ 0 60000 65536"/>
                  <a:gd name="T18" fmla="*/ 0 w 4"/>
                  <a:gd name="T19" fmla="*/ 0 h 1"/>
                  <a:gd name="T20" fmla="*/ 4 w 4"/>
                  <a:gd name="T21" fmla="*/ 1 h 1"/>
                </a:gdLst>
                <a:ahLst/>
                <a:cxnLst>
                  <a:cxn ang="T12">
                    <a:pos x="T0" y="T1"/>
                  </a:cxn>
                  <a:cxn ang="T13">
                    <a:pos x="T2" y="T3"/>
                  </a:cxn>
                  <a:cxn ang="T14">
                    <a:pos x="T4" y="T5"/>
                  </a:cxn>
                  <a:cxn ang="T15">
                    <a:pos x="T6" y="T7"/>
                  </a:cxn>
                  <a:cxn ang="T16">
                    <a:pos x="T8" y="T9"/>
                  </a:cxn>
                  <a:cxn ang="T17">
                    <a:pos x="T10" y="T11"/>
                  </a:cxn>
                </a:cxnLst>
                <a:rect l="T18" t="T19" r="T20" b="T21"/>
                <a:pathLst>
                  <a:path w="4" h="1">
                    <a:moveTo>
                      <a:pt x="1" y="1"/>
                    </a:moveTo>
                    <a:cubicBezTo>
                      <a:pt x="1" y="1"/>
                      <a:pt x="2" y="1"/>
                      <a:pt x="2" y="1"/>
                    </a:cubicBezTo>
                    <a:cubicBezTo>
                      <a:pt x="3" y="1"/>
                      <a:pt x="4" y="1"/>
                      <a:pt x="4" y="1"/>
                    </a:cubicBezTo>
                    <a:cubicBezTo>
                      <a:pt x="4" y="0"/>
                      <a:pt x="3" y="0"/>
                      <a:pt x="2" y="0"/>
                    </a:cubicBezTo>
                    <a:cubicBezTo>
                      <a:pt x="1" y="0"/>
                      <a:pt x="0" y="0"/>
                      <a:pt x="0" y="1"/>
                    </a:cubicBezTo>
                    <a:cubicBezTo>
                      <a:pt x="0" y="1"/>
                      <a:pt x="1" y="1"/>
                      <a:pt x="1" y="1"/>
                    </a:cubicBezTo>
                  </a:path>
                </a:pathLst>
              </a:custGeom>
              <a:solidFill>
                <a:srgbClr val="ABB7C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905" name="Freeform 182"/>
              <p:cNvSpPr>
                <a:spLocks/>
              </p:cNvSpPr>
              <p:nvPr/>
            </p:nvSpPr>
            <p:spPr bwMode="gray">
              <a:xfrm>
                <a:off x="1826" y="2163"/>
                <a:ext cx="22" cy="21"/>
              </a:xfrm>
              <a:custGeom>
                <a:avLst/>
                <a:gdLst>
                  <a:gd name="T0" fmla="*/ 0 w 1"/>
                  <a:gd name="T1" fmla="*/ 0 h 1"/>
                  <a:gd name="T2" fmla="*/ 484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1"/>
                  <a:gd name="T26" fmla="*/ 1 w 1"/>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1">
                    <a:moveTo>
                      <a:pt x="0" y="0"/>
                    </a:moveTo>
                    <a:cubicBezTo>
                      <a:pt x="0" y="0"/>
                      <a:pt x="0" y="0"/>
                      <a:pt x="1" y="0"/>
                    </a:cubicBezTo>
                    <a:cubicBezTo>
                      <a:pt x="1" y="0"/>
                      <a:pt x="1" y="0"/>
                      <a:pt x="0" y="0"/>
                    </a:cubicBezTo>
                    <a:cubicBezTo>
                      <a:pt x="0" y="0"/>
                      <a:pt x="0" y="0"/>
                      <a:pt x="0" y="0"/>
                    </a:cubicBezTo>
                    <a:cubicBezTo>
                      <a:pt x="0" y="0"/>
                      <a:pt x="0" y="0"/>
                      <a:pt x="0" y="0"/>
                    </a:cubicBezTo>
                    <a:cubicBezTo>
                      <a:pt x="0" y="1"/>
                      <a:pt x="0" y="0"/>
                      <a:pt x="0" y="0"/>
                    </a:cubicBezTo>
                    <a:cubicBezTo>
                      <a:pt x="0" y="0"/>
                      <a:pt x="0" y="0"/>
                      <a:pt x="0" y="0"/>
                    </a:cubicBezTo>
                    <a:cubicBezTo>
                      <a:pt x="0" y="0"/>
                      <a:pt x="0" y="0"/>
                      <a:pt x="0" y="0"/>
                    </a:cubicBezTo>
                  </a:path>
                </a:pathLst>
              </a:custGeom>
              <a:solidFill>
                <a:srgbClr val="97A1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906" name="Freeform 183"/>
              <p:cNvSpPr>
                <a:spLocks/>
              </p:cNvSpPr>
              <p:nvPr/>
            </p:nvSpPr>
            <p:spPr bwMode="gray">
              <a:xfrm>
                <a:off x="1848" y="2163"/>
                <a:ext cx="44" cy="21"/>
              </a:xfrm>
              <a:custGeom>
                <a:avLst/>
                <a:gdLst>
                  <a:gd name="T0" fmla="*/ 484 w 2"/>
                  <a:gd name="T1" fmla="*/ 0 h 1"/>
                  <a:gd name="T2" fmla="*/ 484 w 2"/>
                  <a:gd name="T3" fmla="*/ 0 h 1"/>
                  <a:gd name="T4" fmla="*/ 484 w 2"/>
                  <a:gd name="T5" fmla="*/ 0 h 1"/>
                  <a:gd name="T6" fmla="*/ 484 w 2"/>
                  <a:gd name="T7" fmla="*/ 0 h 1"/>
                  <a:gd name="T8" fmla="*/ 484 w 2"/>
                  <a:gd name="T9" fmla="*/ 0 h 1"/>
                  <a:gd name="T10" fmla="*/ 968 w 2"/>
                  <a:gd name="T11" fmla="*/ 0 h 1"/>
                  <a:gd name="T12" fmla="*/ 484 w 2"/>
                  <a:gd name="T13" fmla="*/ 441 h 1"/>
                  <a:gd name="T14" fmla="*/ 0 w 2"/>
                  <a:gd name="T15" fmla="*/ 441 h 1"/>
                  <a:gd name="T16" fmla="*/ 484 w 2"/>
                  <a:gd name="T17" fmla="*/ 441 h 1"/>
                  <a:gd name="T18" fmla="*/ 484 w 2"/>
                  <a:gd name="T19" fmla="*/ 0 h 1"/>
                  <a:gd name="T20" fmla="*/ 484 w 2"/>
                  <a:gd name="T21" fmla="*/ 0 h 1"/>
                  <a:gd name="T22" fmla="*/ 0 w 2"/>
                  <a:gd name="T23" fmla="*/ 441 h 1"/>
                  <a:gd name="T24" fmla="*/ 484 w 2"/>
                  <a:gd name="T25" fmla="*/ 0 h 1"/>
                  <a:gd name="T26" fmla="*/ 484 w 2"/>
                  <a:gd name="T27" fmla="*/ 0 h 1"/>
                  <a:gd name="T28" fmla="*/ 0 w 2"/>
                  <a:gd name="T29" fmla="*/ 0 h 1"/>
                  <a:gd name="T30" fmla="*/ 484 w 2"/>
                  <a:gd name="T31" fmla="*/ 0 h 1"/>
                  <a:gd name="T32" fmla="*/ 484 w 2"/>
                  <a:gd name="T33" fmla="*/ 0 h 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
                  <a:gd name="T52" fmla="*/ 0 h 1"/>
                  <a:gd name="T53" fmla="*/ 2 w 2"/>
                  <a:gd name="T54" fmla="*/ 1 h 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 h="1">
                    <a:moveTo>
                      <a:pt x="1" y="0"/>
                    </a:moveTo>
                    <a:cubicBezTo>
                      <a:pt x="1" y="0"/>
                      <a:pt x="1" y="0"/>
                      <a:pt x="1" y="0"/>
                    </a:cubicBezTo>
                    <a:cubicBezTo>
                      <a:pt x="1" y="0"/>
                      <a:pt x="1" y="0"/>
                      <a:pt x="1" y="0"/>
                    </a:cubicBezTo>
                    <a:cubicBezTo>
                      <a:pt x="1" y="0"/>
                      <a:pt x="2" y="0"/>
                      <a:pt x="1" y="0"/>
                    </a:cubicBezTo>
                    <a:cubicBezTo>
                      <a:pt x="1" y="0"/>
                      <a:pt x="1" y="0"/>
                      <a:pt x="1" y="0"/>
                    </a:cubicBezTo>
                    <a:cubicBezTo>
                      <a:pt x="2" y="0"/>
                      <a:pt x="2" y="0"/>
                      <a:pt x="2" y="0"/>
                    </a:cubicBezTo>
                    <a:cubicBezTo>
                      <a:pt x="2" y="1"/>
                      <a:pt x="1" y="1"/>
                      <a:pt x="1" y="1"/>
                    </a:cubicBezTo>
                    <a:cubicBezTo>
                      <a:pt x="0" y="1"/>
                      <a:pt x="0" y="1"/>
                      <a:pt x="0" y="1"/>
                    </a:cubicBezTo>
                    <a:cubicBezTo>
                      <a:pt x="0" y="1"/>
                      <a:pt x="1" y="1"/>
                      <a:pt x="1" y="1"/>
                    </a:cubicBezTo>
                    <a:cubicBezTo>
                      <a:pt x="1" y="1"/>
                      <a:pt x="1" y="0"/>
                      <a:pt x="1" y="0"/>
                    </a:cubicBezTo>
                    <a:cubicBezTo>
                      <a:pt x="1" y="0"/>
                      <a:pt x="1" y="0"/>
                      <a:pt x="1" y="0"/>
                    </a:cubicBezTo>
                    <a:cubicBezTo>
                      <a:pt x="1" y="1"/>
                      <a:pt x="0" y="1"/>
                      <a:pt x="0" y="1"/>
                    </a:cubicBezTo>
                    <a:cubicBezTo>
                      <a:pt x="1" y="0"/>
                      <a:pt x="1" y="0"/>
                      <a:pt x="1" y="0"/>
                    </a:cubicBezTo>
                    <a:cubicBezTo>
                      <a:pt x="1" y="0"/>
                      <a:pt x="1" y="0"/>
                      <a:pt x="1" y="0"/>
                    </a:cubicBezTo>
                    <a:cubicBezTo>
                      <a:pt x="1" y="0"/>
                      <a:pt x="0" y="0"/>
                      <a:pt x="0" y="0"/>
                    </a:cubicBezTo>
                    <a:cubicBezTo>
                      <a:pt x="1" y="0"/>
                      <a:pt x="1" y="0"/>
                      <a:pt x="1" y="0"/>
                    </a:cubicBezTo>
                    <a:cubicBezTo>
                      <a:pt x="1" y="0"/>
                      <a:pt x="1" y="0"/>
                      <a:pt x="1" y="0"/>
                    </a:cubicBezTo>
                  </a:path>
                </a:pathLst>
              </a:custGeom>
              <a:solidFill>
                <a:srgbClr val="E1E8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907" name="Freeform 184"/>
              <p:cNvSpPr>
                <a:spLocks/>
              </p:cNvSpPr>
              <p:nvPr/>
            </p:nvSpPr>
            <p:spPr bwMode="gray">
              <a:xfrm>
                <a:off x="1782" y="2121"/>
                <a:ext cx="88" cy="42"/>
              </a:xfrm>
              <a:custGeom>
                <a:avLst/>
                <a:gdLst>
                  <a:gd name="T0" fmla="*/ 968 w 4"/>
                  <a:gd name="T1" fmla="*/ 0 h 2"/>
                  <a:gd name="T2" fmla="*/ 484 w 4"/>
                  <a:gd name="T3" fmla="*/ 0 h 2"/>
                  <a:gd name="T4" fmla="*/ 0 w 4"/>
                  <a:gd name="T5" fmla="*/ 0 h 2"/>
                  <a:gd name="T6" fmla="*/ 968 w 4"/>
                  <a:gd name="T7" fmla="*/ 882 h 2"/>
                  <a:gd name="T8" fmla="*/ 1452 w 4"/>
                  <a:gd name="T9" fmla="*/ 882 h 2"/>
                  <a:gd name="T10" fmla="*/ 1452 w 4"/>
                  <a:gd name="T11" fmla="*/ 441 h 2"/>
                  <a:gd name="T12" fmla="*/ 968 w 4"/>
                  <a:gd name="T13" fmla="*/ 0 h 2"/>
                  <a:gd name="T14" fmla="*/ 968 w 4"/>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2"/>
                  <a:gd name="T26" fmla="*/ 4 w 4"/>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2">
                    <a:moveTo>
                      <a:pt x="2" y="0"/>
                    </a:moveTo>
                    <a:cubicBezTo>
                      <a:pt x="2" y="0"/>
                      <a:pt x="1" y="0"/>
                      <a:pt x="1" y="0"/>
                    </a:cubicBezTo>
                    <a:lnTo>
                      <a:pt x="0" y="0"/>
                    </a:lnTo>
                    <a:cubicBezTo>
                      <a:pt x="0" y="0"/>
                      <a:pt x="0" y="1"/>
                      <a:pt x="2" y="2"/>
                    </a:cubicBezTo>
                    <a:cubicBezTo>
                      <a:pt x="2" y="2"/>
                      <a:pt x="2" y="2"/>
                      <a:pt x="3" y="2"/>
                    </a:cubicBezTo>
                    <a:cubicBezTo>
                      <a:pt x="4" y="2"/>
                      <a:pt x="3" y="2"/>
                      <a:pt x="3" y="1"/>
                    </a:cubicBezTo>
                    <a:cubicBezTo>
                      <a:pt x="3" y="1"/>
                      <a:pt x="3" y="0"/>
                      <a:pt x="2" y="0"/>
                    </a:cubicBezTo>
                  </a:path>
                </a:pathLst>
              </a:custGeom>
              <a:solidFill>
                <a:srgbClr val="ABB7C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908" name="Freeform 185"/>
              <p:cNvSpPr>
                <a:spLocks/>
              </p:cNvSpPr>
              <p:nvPr/>
            </p:nvSpPr>
            <p:spPr bwMode="gray">
              <a:xfrm>
                <a:off x="1298" y="2394"/>
                <a:ext cx="88" cy="42"/>
              </a:xfrm>
              <a:custGeom>
                <a:avLst/>
                <a:gdLst>
                  <a:gd name="T0" fmla="*/ 968 w 4"/>
                  <a:gd name="T1" fmla="*/ 882 h 2"/>
                  <a:gd name="T2" fmla="*/ 1936 w 4"/>
                  <a:gd name="T3" fmla="*/ 441 h 2"/>
                  <a:gd name="T4" fmla="*/ 1452 w 4"/>
                  <a:gd name="T5" fmla="*/ 0 h 2"/>
                  <a:gd name="T6" fmla="*/ 968 w 4"/>
                  <a:gd name="T7" fmla="*/ 0 h 2"/>
                  <a:gd name="T8" fmla="*/ 0 w 4"/>
                  <a:gd name="T9" fmla="*/ 441 h 2"/>
                  <a:gd name="T10" fmla="*/ 968 w 4"/>
                  <a:gd name="T11" fmla="*/ 882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2" y="2"/>
                    </a:moveTo>
                    <a:cubicBezTo>
                      <a:pt x="4" y="2"/>
                      <a:pt x="4" y="1"/>
                      <a:pt x="4" y="1"/>
                    </a:cubicBezTo>
                    <a:cubicBezTo>
                      <a:pt x="4" y="1"/>
                      <a:pt x="4" y="1"/>
                      <a:pt x="3" y="0"/>
                    </a:cubicBezTo>
                    <a:cubicBezTo>
                      <a:pt x="3" y="0"/>
                      <a:pt x="3" y="0"/>
                      <a:pt x="2" y="0"/>
                    </a:cubicBezTo>
                    <a:cubicBezTo>
                      <a:pt x="1" y="0"/>
                      <a:pt x="0" y="1"/>
                      <a:pt x="0" y="1"/>
                    </a:cubicBezTo>
                    <a:cubicBezTo>
                      <a:pt x="0" y="1"/>
                      <a:pt x="1" y="2"/>
                      <a:pt x="2" y="2"/>
                    </a:cubicBezTo>
                  </a:path>
                </a:pathLst>
              </a:custGeom>
              <a:solidFill>
                <a:srgbClr val="ABB7C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909" name="Freeform 186"/>
              <p:cNvSpPr>
                <a:spLocks/>
              </p:cNvSpPr>
              <p:nvPr/>
            </p:nvSpPr>
            <p:spPr bwMode="gray">
              <a:xfrm>
                <a:off x="1298" y="2394"/>
                <a:ext cx="44" cy="21"/>
              </a:xfrm>
              <a:custGeom>
                <a:avLst/>
                <a:gdLst>
                  <a:gd name="T0" fmla="*/ 968 w 2"/>
                  <a:gd name="T1" fmla="*/ 0 h 1"/>
                  <a:gd name="T2" fmla="*/ 968 w 2"/>
                  <a:gd name="T3" fmla="*/ 441 h 1"/>
                  <a:gd name="T4" fmla="*/ 968 w 2"/>
                  <a:gd name="T5" fmla="*/ 441 h 1"/>
                  <a:gd name="T6" fmla="*/ 484 w 2"/>
                  <a:gd name="T7" fmla="*/ 441 h 1"/>
                  <a:gd name="T8" fmla="*/ 484 w 2"/>
                  <a:gd name="T9" fmla="*/ 441 h 1"/>
                  <a:gd name="T10" fmla="*/ 484 w 2"/>
                  <a:gd name="T11" fmla="*/ 441 h 1"/>
                  <a:gd name="T12" fmla="*/ 484 w 2"/>
                  <a:gd name="T13" fmla="*/ 441 h 1"/>
                  <a:gd name="T14" fmla="*/ 484 w 2"/>
                  <a:gd name="T15" fmla="*/ 441 h 1"/>
                  <a:gd name="T16" fmla="*/ 484 w 2"/>
                  <a:gd name="T17" fmla="*/ 0 h 1"/>
                  <a:gd name="T18" fmla="*/ 968 w 2"/>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1"/>
                  <a:gd name="T32" fmla="*/ 2 w 2"/>
                  <a:gd name="T33" fmla="*/ 1 h 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1">
                    <a:moveTo>
                      <a:pt x="2" y="0"/>
                    </a:moveTo>
                    <a:cubicBezTo>
                      <a:pt x="2" y="1"/>
                      <a:pt x="1" y="1"/>
                      <a:pt x="2" y="1"/>
                    </a:cubicBezTo>
                    <a:cubicBezTo>
                      <a:pt x="2" y="1"/>
                      <a:pt x="2" y="1"/>
                      <a:pt x="2" y="1"/>
                    </a:cubicBezTo>
                    <a:cubicBezTo>
                      <a:pt x="1" y="1"/>
                      <a:pt x="1" y="1"/>
                      <a:pt x="1" y="1"/>
                    </a:cubicBezTo>
                    <a:cubicBezTo>
                      <a:pt x="1" y="1"/>
                      <a:pt x="1" y="1"/>
                      <a:pt x="1" y="1"/>
                    </a:cubicBezTo>
                    <a:cubicBezTo>
                      <a:pt x="1" y="1"/>
                      <a:pt x="1" y="1"/>
                      <a:pt x="1" y="1"/>
                    </a:cubicBezTo>
                    <a:cubicBezTo>
                      <a:pt x="1" y="1"/>
                      <a:pt x="1" y="1"/>
                      <a:pt x="1" y="1"/>
                    </a:cubicBezTo>
                    <a:cubicBezTo>
                      <a:pt x="0" y="1"/>
                      <a:pt x="0" y="1"/>
                      <a:pt x="1" y="1"/>
                    </a:cubicBezTo>
                    <a:cubicBezTo>
                      <a:pt x="1" y="1"/>
                      <a:pt x="1" y="1"/>
                      <a:pt x="1" y="0"/>
                    </a:cubicBezTo>
                    <a:cubicBezTo>
                      <a:pt x="1" y="0"/>
                      <a:pt x="2" y="0"/>
                      <a:pt x="2" y="0"/>
                    </a:cubicBezTo>
                  </a:path>
                </a:pathLst>
              </a:custGeom>
              <a:solidFill>
                <a:srgbClr val="97A1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910" name="Freeform 187"/>
              <p:cNvSpPr>
                <a:spLocks/>
              </p:cNvSpPr>
              <p:nvPr/>
            </p:nvSpPr>
            <p:spPr bwMode="gray">
              <a:xfrm>
                <a:off x="1298" y="2331"/>
                <a:ext cx="66" cy="84"/>
              </a:xfrm>
              <a:custGeom>
                <a:avLst/>
                <a:gdLst>
                  <a:gd name="T0" fmla="*/ 1452 w 3"/>
                  <a:gd name="T1" fmla="*/ 0 h 4"/>
                  <a:gd name="T2" fmla="*/ 968 w 3"/>
                  <a:gd name="T3" fmla="*/ 0 h 4"/>
                  <a:gd name="T4" fmla="*/ 484 w 3"/>
                  <a:gd name="T5" fmla="*/ 0 h 4"/>
                  <a:gd name="T6" fmla="*/ 484 w 3"/>
                  <a:gd name="T7" fmla="*/ 0 h 4"/>
                  <a:gd name="T8" fmla="*/ 484 w 3"/>
                  <a:gd name="T9" fmla="*/ 1323 h 4"/>
                  <a:gd name="T10" fmla="*/ 968 w 3"/>
                  <a:gd name="T11" fmla="*/ 1764 h 4"/>
                  <a:gd name="T12" fmla="*/ 1452 w 3"/>
                  <a:gd name="T13" fmla="*/ 882 h 4"/>
                  <a:gd name="T14" fmla="*/ 1452 w 3"/>
                  <a:gd name="T15" fmla="*/ 0 h 4"/>
                  <a:gd name="T16" fmla="*/ 1452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3" y="0"/>
                    </a:moveTo>
                    <a:cubicBezTo>
                      <a:pt x="2" y="0"/>
                      <a:pt x="2" y="0"/>
                      <a:pt x="2" y="0"/>
                    </a:cubicBezTo>
                    <a:cubicBezTo>
                      <a:pt x="2" y="0"/>
                      <a:pt x="1" y="0"/>
                      <a:pt x="1" y="0"/>
                    </a:cubicBezTo>
                    <a:cubicBezTo>
                      <a:pt x="1" y="0"/>
                      <a:pt x="0" y="1"/>
                      <a:pt x="1" y="3"/>
                    </a:cubicBezTo>
                    <a:cubicBezTo>
                      <a:pt x="2" y="3"/>
                      <a:pt x="2" y="4"/>
                      <a:pt x="2" y="4"/>
                    </a:cubicBezTo>
                    <a:cubicBezTo>
                      <a:pt x="3" y="4"/>
                      <a:pt x="3" y="3"/>
                      <a:pt x="3" y="2"/>
                    </a:cubicBezTo>
                    <a:cubicBezTo>
                      <a:pt x="3" y="1"/>
                      <a:pt x="3" y="0"/>
                      <a:pt x="3" y="0"/>
                    </a:cubicBezTo>
                  </a:path>
                </a:pathLst>
              </a:custGeom>
              <a:solidFill>
                <a:srgbClr val="ABB7C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911" name="Freeform 188"/>
              <p:cNvSpPr>
                <a:spLocks/>
              </p:cNvSpPr>
              <p:nvPr/>
            </p:nvSpPr>
            <p:spPr bwMode="gray">
              <a:xfrm>
                <a:off x="0" y="2184"/>
                <a:ext cx="88" cy="21"/>
              </a:xfrm>
              <a:custGeom>
                <a:avLst/>
                <a:gdLst>
                  <a:gd name="T0" fmla="*/ 1452 w 4"/>
                  <a:gd name="T1" fmla="*/ 441 h 1"/>
                  <a:gd name="T2" fmla="*/ 968 w 4"/>
                  <a:gd name="T3" fmla="*/ 441 h 1"/>
                  <a:gd name="T4" fmla="*/ 0 w 4"/>
                  <a:gd name="T5" fmla="*/ 0 h 1"/>
                  <a:gd name="T6" fmla="*/ 968 w 4"/>
                  <a:gd name="T7" fmla="*/ 0 h 1"/>
                  <a:gd name="T8" fmla="*/ 1936 w 4"/>
                  <a:gd name="T9" fmla="*/ 0 h 1"/>
                  <a:gd name="T10" fmla="*/ 1452 w 4"/>
                  <a:gd name="T11" fmla="*/ 441 h 1"/>
                  <a:gd name="T12" fmla="*/ 0 60000 65536"/>
                  <a:gd name="T13" fmla="*/ 0 60000 65536"/>
                  <a:gd name="T14" fmla="*/ 0 60000 65536"/>
                  <a:gd name="T15" fmla="*/ 0 60000 65536"/>
                  <a:gd name="T16" fmla="*/ 0 60000 65536"/>
                  <a:gd name="T17" fmla="*/ 0 60000 65536"/>
                  <a:gd name="T18" fmla="*/ 0 w 4"/>
                  <a:gd name="T19" fmla="*/ 0 h 1"/>
                  <a:gd name="T20" fmla="*/ 4 w 4"/>
                  <a:gd name="T21" fmla="*/ 1 h 1"/>
                </a:gdLst>
                <a:ahLst/>
                <a:cxnLst>
                  <a:cxn ang="T12">
                    <a:pos x="T0" y="T1"/>
                  </a:cxn>
                  <a:cxn ang="T13">
                    <a:pos x="T2" y="T3"/>
                  </a:cxn>
                  <a:cxn ang="T14">
                    <a:pos x="T4" y="T5"/>
                  </a:cxn>
                  <a:cxn ang="T15">
                    <a:pos x="T6" y="T7"/>
                  </a:cxn>
                  <a:cxn ang="T16">
                    <a:pos x="T8" y="T9"/>
                  </a:cxn>
                  <a:cxn ang="T17">
                    <a:pos x="T10" y="T11"/>
                  </a:cxn>
                </a:cxnLst>
                <a:rect l="T18" t="T19" r="T20" b="T21"/>
                <a:pathLst>
                  <a:path w="4" h="1">
                    <a:moveTo>
                      <a:pt x="3" y="1"/>
                    </a:moveTo>
                    <a:cubicBezTo>
                      <a:pt x="3" y="1"/>
                      <a:pt x="2" y="1"/>
                      <a:pt x="2" y="1"/>
                    </a:cubicBezTo>
                    <a:cubicBezTo>
                      <a:pt x="1" y="1"/>
                      <a:pt x="0" y="1"/>
                      <a:pt x="0" y="0"/>
                    </a:cubicBezTo>
                    <a:cubicBezTo>
                      <a:pt x="0" y="0"/>
                      <a:pt x="1" y="0"/>
                      <a:pt x="2" y="0"/>
                    </a:cubicBezTo>
                    <a:cubicBezTo>
                      <a:pt x="3" y="0"/>
                      <a:pt x="4" y="0"/>
                      <a:pt x="4" y="0"/>
                    </a:cubicBezTo>
                    <a:cubicBezTo>
                      <a:pt x="4" y="1"/>
                      <a:pt x="3" y="1"/>
                      <a:pt x="3" y="1"/>
                    </a:cubicBezTo>
                  </a:path>
                </a:pathLst>
              </a:custGeom>
              <a:solidFill>
                <a:srgbClr val="ABB7C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912" name="Freeform 189"/>
              <p:cNvSpPr>
                <a:spLocks/>
              </p:cNvSpPr>
              <p:nvPr/>
            </p:nvSpPr>
            <p:spPr bwMode="gray">
              <a:xfrm>
                <a:off x="0" y="2184"/>
                <a:ext cx="44" cy="21"/>
              </a:xfrm>
              <a:custGeom>
                <a:avLst/>
                <a:gdLst>
                  <a:gd name="T0" fmla="*/ 968 w 2"/>
                  <a:gd name="T1" fmla="*/ 0 h 1"/>
                  <a:gd name="T2" fmla="*/ 968 w 2"/>
                  <a:gd name="T3" fmla="*/ 0 h 1"/>
                  <a:gd name="T4" fmla="*/ 968 w 2"/>
                  <a:gd name="T5" fmla="*/ 0 h 1"/>
                  <a:gd name="T6" fmla="*/ 484 w 2"/>
                  <a:gd name="T7" fmla="*/ 0 h 1"/>
                  <a:gd name="T8" fmla="*/ 484 w 2"/>
                  <a:gd name="T9" fmla="*/ 0 h 1"/>
                  <a:gd name="T10" fmla="*/ 484 w 2"/>
                  <a:gd name="T11" fmla="*/ 0 h 1"/>
                  <a:gd name="T12" fmla="*/ 484 w 2"/>
                  <a:gd name="T13" fmla="*/ 441 h 1"/>
                  <a:gd name="T14" fmla="*/ 968 w 2"/>
                  <a:gd name="T15" fmla="*/ 441 h 1"/>
                  <a:gd name="T16" fmla="*/ 0 w 2"/>
                  <a:gd name="T17" fmla="*/ 0 h 1"/>
                  <a:gd name="T18" fmla="*/ 484 w 2"/>
                  <a:gd name="T19" fmla="*/ 0 h 1"/>
                  <a:gd name="T20" fmla="*/ 968 w 2"/>
                  <a:gd name="T21" fmla="*/ 0 h 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1"/>
                  <a:gd name="T35" fmla="*/ 2 w 2"/>
                  <a:gd name="T36" fmla="*/ 1 h 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1">
                    <a:moveTo>
                      <a:pt x="2" y="0"/>
                    </a:moveTo>
                    <a:cubicBezTo>
                      <a:pt x="2" y="0"/>
                      <a:pt x="2" y="0"/>
                      <a:pt x="2" y="0"/>
                    </a:cubicBezTo>
                    <a:cubicBezTo>
                      <a:pt x="2" y="0"/>
                      <a:pt x="2" y="0"/>
                      <a:pt x="2" y="0"/>
                    </a:cubicBezTo>
                    <a:cubicBezTo>
                      <a:pt x="1" y="0"/>
                      <a:pt x="1" y="0"/>
                      <a:pt x="1" y="0"/>
                    </a:cubicBezTo>
                    <a:cubicBezTo>
                      <a:pt x="1" y="0"/>
                      <a:pt x="1" y="0"/>
                      <a:pt x="1" y="0"/>
                    </a:cubicBezTo>
                    <a:cubicBezTo>
                      <a:pt x="1" y="0"/>
                      <a:pt x="1" y="0"/>
                      <a:pt x="1" y="0"/>
                    </a:cubicBezTo>
                    <a:cubicBezTo>
                      <a:pt x="1" y="0"/>
                      <a:pt x="1" y="1"/>
                      <a:pt x="1" y="1"/>
                    </a:cubicBezTo>
                    <a:cubicBezTo>
                      <a:pt x="2" y="1"/>
                      <a:pt x="2" y="1"/>
                      <a:pt x="2" y="1"/>
                    </a:cubicBezTo>
                    <a:cubicBezTo>
                      <a:pt x="1" y="1"/>
                      <a:pt x="0" y="1"/>
                      <a:pt x="0" y="0"/>
                    </a:cubicBezTo>
                    <a:cubicBezTo>
                      <a:pt x="0" y="0"/>
                      <a:pt x="0" y="0"/>
                      <a:pt x="1" y="0"/>
                    </a:cubicBezTo>
                    <a:cubicBezTo>
                      <a:pt x="1" y="0"/>
                      <a:pt x="2" y="0"/>
                      <a:pt x="2" y="0"/>
                    </a:cubicBezTo>
                  </a:path>
                </a:pathLst>
              </a:custGeom>
              <a:solidFill>
                <a:srgbClr val="E1E8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913" name="Freeform 190"/>
              <p:cNvSpPr>
                <a:spLocks/>
              </p:cNvSpPr>
              <p:nvPr/>
            </p:nvSpPr>
            <p:spPr bwMode="gray">
              <a:xfrm>
                <a:off x="66" y="2184"/>
                <a:ext cx="22" cy="21"/>
              </a:xfrm>
              <a:custGeom>
                <a:avLst/>
                <a:gdLst>
                  <a:gd name="T0" fmla="*/ 0 w 1"/>
                  <a:gd name="T1" fmla="*/ 0 h 1"/>
                  <a:gd name="T2" fmla="*/ 0 w 1"/>
                  <a:gd name="T3" fmla="*/ 0 h 1"/>
                  <a:gd name="T4" fmla="*/ 0 w 1"/>
                  <a:gd name="T5" fmla="*/ 0 h 1"/>
                  <a:gd name="T6" fmla="*/ 484 w 1"/>
                  <a:gd name="T7" fmla="*/ 0 h 1"/>
                  <a:gd name="T8" fmla="*/ 0 w 1"/>
                  <a:gd name="T9" fmla="*/ 441 h 1"/>
                  <a:gd name="T10" fmla="*/ 0 w 1"/>
                  <a:gd name="T11" fmla="*/ 441 h 1"/>
                  <a:gd name="T12" fmla="*/ 0 w 1"/>
                  <a:gd name="T13" fmla="*/ 0 h 1"/>
                  <a:gd name="T14" fmla="*/ 0 w 1"/>
                  <a:gd name="T15" fmla="*/ 0 h 1"/>
                  <a:gd name="T16" fmla="*/ 0 w 1"/>
                  <a:gd name="T17" fmla="*/ 0 h 1"/>
                  <a:gd name="T18" fmla="*/ 0 w 1"/>
                  <a:gd name="T19" fmla="*/ 0 h 1"/>
                  <a:gd name="T20" fmla="*/ 0 w 1"/>
                  <a:gd name="T21" fmla="*/ 0 h 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
                  <a:gd name="T34" fmla="*/ 0 h 1"/>
                  <a:gd name="T35" fmla="*/ 1 w 1"/>
                  <a:gd name="T36" fmla="*/ 1 h 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 h="1">
                    <a:moveTo>
                      <a:pt x="0" y="0"/>
                    </a:moveTo>
                    <a:cubicBezTo>
                      <a:pt x="0" y="0"/>
                      <a:pt x="0" y="0"/>
                      <a:pt x="0" y="0"/>
                    </a:cubicBezTo>
                    <a:cubicBezTo>
                      <a:pt x="0" y="0"/>
                      <a:pt x="0" y="0"/>
                      <a:pt x="0" y="0"/>
                    </a:cubicBezTo>
                    <a:cubicBezTo>
                      <a:pt x="0" y="0"/>
                      <a:pt x="1" y="0"/>
                      <a:pt x="1" y="0"/>
                    </a:cubicBezTo>
                    <a:cubicBezTo>
                      <a:pt x="1" y="1"/>
                      <a:pt x="0" y="1"/>
                      <a:pt x="0" y="1"/>
                    </a:cubicBezTo>
                    <a:cubicBezTo>
                      <a:pt x="0" y="1"/>
                      <a:pt x="0" y="1"/>
                      <a:pt x="0" y="1"/>
                    </a:cubicBezTo>
                    <a:cubicBezTo>
                      <a:pt x="0" y="1"/>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97A1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914" name="Freeform 191"/>
              <p:cNvSpPr>
                <a:spLocks/>
              </p:cNvSpPr>
              <p:nvPr/>
            </p:nvSpPr>
            <p:spPr bwMode="gray">
              <a:xfrm>
                <a:off x="22" y="2142"/>
                <a:ext cx="88" cy="42"/>
              </a:xfrm>
              <a:custGeom>
                <a:avLst/>
                <a:gdLst>
                  <a:gd name="T0" fmla="*/ 968 w 4"/>
                  <a:gd name="T1" fmla="*/ 0 h 2"/>
                  <a:gd name="T2" fmla="*/ 1936 w 4"/>
                  <a:gd name="T3" fmla="*/ 0 h 2"/>
                  <a:gd name="T4" fmla="*/ 1936 w 4"/>
                  <a:gd name="T5" fmla="*/ 0 h 2"/>
                  <a:gd name="T6" fmla="*/ 968 w 4"/>
                  <a:gd name="T7" fmla="*/ 882 h 2"/>
                  <a:gd name="T8" fmla="*/ 484 w 4"/>
                  <a:gd name="T9" fmla="*/ 882 h 2"/>
                  <a:gd name="T10" fmla="*/ 484 w 4"/>
                  <a:gd name="T11" fmla="*/ 441 h 2"/>
                  <a:gd name="T12" fmla="*/ 968 w 4"/>
                  <a:gd name="T13" fmla="*/ 0 h 2"/>
                  <a:gd name="T14" fmla="*/ 968 w 4"/>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2"/>
                  <a:gd name="T26" fmla="*/ 4 w 4"/>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2">
                    <a:moveTo>
                      <a:pt x="2" y="0"/>
                    </a:moveTo>
                    <a:cubicBezTo>
                      <a:pt x="2" y="0"/>
                      <a:pt x="3" y="0"/>
                      <a:pt x="4" y="0"/>
                    </a:cubicBezTo>
                    <a:cubicBezTo>
                      <a:pt x="4" y="0"/>
                      <a:pt x="4" y="0"/>
                      <a:pt x="2" y="2"/>
                    </a:cubicBezTo>
                    <a:cubicBezTo>
                      <a:pt x="2" y="2"/>
                      <a:pt x="2" y="2"/>
                      <a:pt x="1" y="2"/>
                    </a:cubicBezTo>
                    <a:cubicBezTo>
                      <a:pt x="0" y="2"/>
                      <a:pt x="1" y="1"/>
                      <a:pt x="1" y="1"/>
                    </a:cubicBezTo>
                    <a:cubicBezTo>
                      <a:pt x="1" y="1"/>
                      <a:pt x="2" y="0"/>
                      <a:pt x="2" y="0"/>
                    </a:cubicBezTo>
                  </a:path>
                </a:pathLst>
              </a:custGeom>
              <a:solidFill>
                <a:srgbClr val="ABB7C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915" name="Freeform 192"/>
              <p:cNvSpPr>
                <a:spLocks/>
              </p:cNvSpPr>
              <p:nvPr/>
            </p:nvSpPr>
            <p:spPr bwMode="gray">
              <a:xfrm>
                <a:off x="44" y="2142"/>
                <a:ext cx="22" cy="42"/>
              </a:xfrm>
              <a:custGeom>
                <a:avLst/>
                <a:gdLst>
                  <a:gd name="T0" fmla="*/ 484 w 1"/>
                  <a:gd name="T1" fmla="*/ 0 h 2"/>
                  <a:gd name="T2" fmla="*/ 484 w 1"/>
                  <a:gd name="T3" fmla="*/ 0 h 2"/>
                  <a:gd name="T4" fmla="*/ 484 w 1"/>
                  <a:gd name="T5" fmla="*/ 441 h 2"/>
                  <a:gd name="T6" fmla="*/ 0 w 1"/>
                  <a:gd name="T7" fmla="*/ 882 h 2"/>
                  <a:gd name="T8" fmla="*/ 0 w 1"/>
                  <a:gd name="T9" fmla="*/ 441 h 2"/>
                  <a:gd name="T10" fmla="*/ 484 w 1"/>
                  <a:gd name="T11" fmla="*/ 441 h 2"/>
                  <a:gd name="T12" fmla="*/ 484 w 1"/>
                  <a:gd name="T13" fmla="*/ 0 h 2"/>
                  <a:gd name="T14" fmla="*/ 0 60000 65536"/>
                  <a:gd name="T15" fmla="*/ 0 60000 65536"/>
                  <a:gd name="T16" fmla="*/ 0 60000 65536"/>
                  <a:gd name="T17" fmla="*/ 0 60000 65536"/>
                  <a:gd name="T18" fmla="*/ 0 60000 65536"/>
                  <a:gd name="T19" fmla="*/ 0 60000 65536"/>
                  <a:gd name="T20" fmla="*/ 0 60000 65536"/>
                  <a:gd name="T21" fmla="*/ 0 w 1"/>
                  <a:gd name="T22" fmla="*/ 0 h 2"/>
                  <a:gd name="T23" fmla="*/ 1 w 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2">
                    <a:moveTo>
                      <a:pt x="1" y="0"/>
                    </a:moveTo>
                    <a:cubicBezTo>
                      <a:pt x="1" y="0"/>
                      <a:pt x="1" y="0"/>
                      <a:pt x="1" y="0"/>
                    </a:cubicBezTo>
                    <a:cubicBezTo>
                      <a:pt x="1" y="0"/>
                      <a:pt x="1" y="0"/>
                      <a:pt x="1" y="1"/>
                    </a:cubicBezTo>
                    <a:cubicBezTo>
                      <a:pt x="1" y="1"/>
                      <a:pt x="0" y="2"/>
                      <a:pt x="0" y="2"/>
                    </a:cubicBezTo>
                    <a:cubicBezTo>
                      <a:pt x="0" y="2"/>
                      <a:pt x="0" y="1"/>
                      <a:pt x="0" y="1"/>
                    </a:cubicBezTo>
                    <a:cubicBezTo>
                      <a:pt x="0" y="1"/>
                      <a:pt x="0" y="1"/>
                      <a:pt x="1" y="1"/>
                    </a:cubicBezTo>
                    <a:cubicBezTo>
                      <a:pt x="1" y="0"/>
                      <a:pt x="1" y="0"/>
                      <a:pt x="1" y="0"/>
                    </a:cubicBezTo>
                  </a:path>
                </a:pathLst>
              </a:custGeom>
              <a:solidFill>
                <a:srgbClr val="E1E8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916" name="Freeform 193"/>
              <p:cNvSpPr>
                <a:spLocks/>
              </p:cNvSpPr>
              <p:nvPr/>
            </p:nvSpPr>
            <p:spPr bwMode="gray">
              <a:xfrm>
                <a:off x="1342" y="2331"/>
                <a:ext cx="1" cy="84"/>
              </a:xfrm>
              <a:custGeom>
                <a:avLst/>
                <a:gdLst>
                  <a:gd name="T0" fmla="*/ 0 w 1"/>
                  <a:gd name="T1" fmla="*/ 441 h 4"/>
                  <a:gd name="T2" fmla="*/ 0 w 1"/>
                  <a:gd name="T3" fmla="*/ 441 h 4"/>
                  <a:gd name="T4" fmla="*/ 0 w 1"/>
                  <a:gd name="T5" fmla="*/ 1323 h 4"/>
                  <a:gd name="T6" fmla="*/ 0 w 1"/>
                  <a:gd name="T7" fmla="*/ 1323 h 4"/>
                  <a:gd name="T8" fmla="*/ 0 w 1"/>
                  <a:gd name="T9" fmla="*/ 882 h 4"/>
                  <a:gd name="T10" fmla="*/ 0 w 1"/>
                  <a:gd name="T11" fmla="*/ 441 h 4"/>
                  <a:gd name="T12" fmla="*/ 0 w 1"/>
                  <a:gd name="T13" fmla="*/ 441 h 4"/>
                  <a:gd name="T14" fmla="*/ 0 60000 65536"/>
                  <a:gd name="T15" fmla="*/ 0 60000 65536"/>
                  <a:gd name="T16" fmla="*/ 0 60000 65536"/>
                  <a:gd name="T17" fmla="*/ 0 60000 65536"/>
                  <a:gd name="T18" fmla="*/ 0 60000 65536"/>
                  <a:gd name="T19" fmla="*/ 0 60000 65536"/>
                  <a:gd name="T20" fmla="*/ 0 60000 65536"/>
                  <a:gd name="T21" fmla="*/ 0 w 1"/>
                  <a:gd name="T22" fmla="*/ 0 h 4"/>
                  <a:gd name="T23" fmla="*/ 1 w 1"/>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4">
                    <a:moveTo>
                      <a:pt x="0" y="1"/>
                    </a:moveTo>
                    <a:cubicBezTo>
                      <a:pt x="0" y="0"/>
                      <a:pt x="0" y="1"/>
                      <a:pt x="0" y="1"/>
                    </a:cubicBezTo>
                    <a:cubicBezTo>
                      <a:pt x="0" y="1"/>
                      <a:pt x="0" y="2"/>
                      <a:pt x="0" y="3"/>
                    </a:cubicBezTo>
                    <a:cubicBezTo>
                      <a:pt x="0" y="3"/>
                      <a:pt x="0" y="4"/>
                      <a:pt x="0" y="3"/>
                    </a:cubicBezTo>
                    <a:cubicBezTo>
                      <a:pt x="0" y="3"/>
                      <a:pt x="0" y="3"/>
                      <a:pt x="0" y="2"/>
                    </a:cubicBezTo>
                    <a:cubicBezTo>
                      <a:pt x="0" y="2"/>
                      <a:pt x="0" y="1"/>
                      <a:pt x="0" y="1"/>
                    </a:cubicBezTo>
                    <a:cubicBezTo>
                      <a:pt x="0" y="1"/>
                      <a:pt x="0" y="1"/>
                      <a:pt x="0" y="1"/>
                    </a:cubicBezTo>
                  </a:path>
                </a:pathLst>
              </a:custGeom>
              <a:solidFill>
                <a:srgbClr val="E1E8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917" name="Freeform 194"/>
              <p:cNvSpPr>
                <a:spLocks/>
              </p:cNvSpPr>
              <p:nvPr/>
            </p:nvSpPr>
            <p:spPr bwMode="gray">
              <a:xfrm>
                <a:off x="1320" y="2415"/>
                <a:ext cx="66" cy="21"/>
              </a:xfrm>
              <a:custGeom>
                <a:avLst/>
                <a:gdLst>
                  <a:gd name="T0" fmla="*/ 1452 w 3"/>
                  <a:gd name="T1" fmla="*/ 0 h 1"/>
                  <a:gd name="T2" fmla="*/ 484 w 3"/>
                  <a:gd name="T3" fmla="*/ 441 h 1"/>
                  <a:gd name="T4" fmla="*/ 484 w 3"/>
                  <a:gd name="T5" fmla="*/ 441 h 1"/>
                  <a:gd name="T6" fmla="*/ 484 w 3"/>
                  <a:gd name="T7" fmla="*/ 0 h 1"/>
                  <a:gd name="T8" fmla="*/ 484 w 3"/>
                  <a:gd name="T9" fmla="*/ 0 h 1"/>
                  <a:gd name="T10" fmla="*/ 968 w 3"/>
                  <a:gd name="T11" fmla="*/ 0 h 1"/>
                  <a:gd name="T12" fmla="*/ 968 w 3"/>
                  <a:gd name="T13" fmla="*/ 0 h 1"/>
                  <a:gd name="T14" fmla="*/ 968 w 3"/>
                  <a:gd name="T15" fmla="*/ 0 h 1"/>
                  <a:gd name="T16" fmla="*/ 968 w 3"/>
                  <a:gd name="T17" fmla="*/ 0 h 1"/>
                  <a:gd name="T18" fmla="*/ 1452 w 3"/>
                  <a:gd name="T19" fmla="*/ 0 h 1"/>
                  <a:gd name="T20" fmla="*/ 1452 w 3"/>
                  <a:gd name="T21" fmla="*/ 0 h 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1"/>
                  <a:gd name="T35" fmla="*/ 3 w 3"/>
                  <a:gd name="T36" fmla="*/ 1 h 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1">
                    <a:moveTo>
                      <a:pt x="3" y="0"/>
                    </a:moveTo>
                    <a:cubicBezTo>
                      <a:pt x="3" y="1"/>
                      <a:pt x="2" y="1"/>
                      <a:pt x="1" y="1"/>
                    </a:cubicBezTo>
                    <a:cubicBezTo>
                      <a:pt x="0" y="1"/>
                      <a:pt x="0" y="1"/>
                      <a:pt x="1" y="1"/>
                    </a:cubicBezTo>
                    <a:cubicBezTo>
                      <a:pt x="1" y="1"/>
                      <a:pt x="2" y="1"/>
                      <a:pt x="1" y="0"/>
                    </a:cubicBezTo>
                    <a:cubicBezTo>
                      <a:pt x="1" y="0"/>
                      <a:pt x="1" y="0"/>
                      <a:pt x="1" y="0"/>
                    </a:cubicBezTo>
                    <a:cubicBezTo>
                      <a:pt x="1" y="0"/>
                      <a:pt x="2" y="0"/>
                      <a:pt x="2" y="0"/>
                    </a:cubicBezTo>
                    <a:cubicBezTo>
                      <a:pt x="2" y="0"/>
                      <a:pt x="2" y="0"/>
                      <a:pt x="2" y="0"/>
                    </a:cubicBezTo>
                    <a:cubicBezTo>
                      <a:pt x="2" y="0"/>
                      <a:pt x="2" y="0"/>
                      <a:pt x="2" y="0"/>
                    </a:cubicBezTo>
                    <a:cubicBezTo>
                      <a:pt x="2" y="0"/>
                      <a:pt x="2" y="0"/>
                      <a:pt x="2" y="0"/>
                    </a:cubicBezTo>
                    <a:cubicBezTo>
                      <a:pt x="2" y="0"/>
                      <a:pt x="3" y="0"/>
                      <a:pt x="3" y="0"/>
                    </a:cubicBezTo>
                    <a:cubicBezTo>
                      <a:pt x="3" y="0"/>
                      <a:pt x="3" y="0"/>
                      <a:pt x="3" y="0"/>
                    </a:cubicBezTo>
                  </a:path>
                </a:pathLst>
              </a:custGeom>
              <a:solidFill>
                <a:srgbClr val="E1E8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918" name="Freeform 195"/>
              <p:cNvSpPr>
                <a:spLocks/>
              </p:cNvSpPr>
              <p:nvPr/>
            </p:nvSpPr>
            <p:spPr bwMode="gray">
              <a:xfrm>
                <a:off x="1826" y="2121"/>
                <a:ext cx="22" cy="42"/>
              </a:xfrm>
              <a:custGeom>
                <a:avLst/>
                <a:gdLst>
                  <a:gd name="T0" fmla="*/ 0 w 1"/>
                  <a:gd name="T1" fmla="*/ 0 h 2"/>
                  <a:gd name="T2" fmla="*/ 484 w 1"/>
                  <a:gd name="T3" fmla="*/ 441 h 2"/>
                  <a:gd name="T4" fmla="*/ 484 w 1"/>
                  <a:gd name="T5" fmla="*/ 882 h 2"/>
                  <a:gd name="T6" fmla="*/ 484 w 1"/>
                  <a:gd name="T7" fmla="*/ 882 h 2"/>
                  <a:gd name="T8" fmla="*/ 484 w 1"/>
                  <a:gd name="T9" fmla="*/ 882 h 2"/>
                  <a:gd name="T10" fmla="*/ 484 w 1"/>
                  <a:gd name="T11" fmla="*/ 882 h 2"/>
                  <a:gd name="T12" fmla="*/ 484 w 1"/>
                  <a:gd name="T13" fmla="*/ 441 h 2"/>
                  <a:gd name="T14" fmla="*/ 484 w 1"/>
                  <a:gd name="T15" fmla="*/ 441 h 2"/>
                  <a:gd name="T16" fmla="*/ 0 w 1"/>
                  <a:gd name="T17" fmla="*/ 0 h 2"/>
                  <a:gd name="T18" fmla="*/ 0 w 1"/>
                  <a:gd name="T19" fmla="*/ 0 h 2"/>
                  <a:gd name="T20" fmla="*/ 0 w 1"/>
                  <a:gd name="T21" fmla="*/ 0 h 2"/>
                  <a:gd name="T22" fmla="*/ 0 w 1"/>
                  <a:gd name="T23" fmla="*/ 0 h 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2"/>
                  <a:gd name="T38" fmla="*/ 1 w 1"/>
                  <a:gd name="T39" fmla="*/ 2 h 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2">
                    <a:moveTo>
                      <a:pt x="0" y="0"/>
                    </a:moveTo>
                    <a:cubicBezTo>
                      <a:pt x="0" y="0"/>
                      <a:pt x="1" y="1"/>
                      <a:pt x="1" y="1"/>
                    </a:cubicBezTo>
                    <a:cubicBezTo>
                      <a:pt x="1" y="1"/>
                      <a:pt x="1" y="1"/>
                      <a:pt x="1" y="2"/>
                    </a:cubicBezTo>
                    <a:cubicBezTo>
                      <a:pt x="1" y="2"/>
                      <a:pt x="1" y="2"/>
                      <a:pt x="1" y="2"/>
                    </a:cubicBezTo>
                    <a:cubicBezTo>
                      <a:pt x="1" y="2"/>
                      <a:pt x="1" y="2"/>
                      <a:pt x="1" y="2"/>
                    </a:cubicBezTo>
                    <a:cubicBezTo>
                      <a:pt x="1" y="2"/>
                      <a:pt x="1" y="2"/>
                      <a:pt x="1" y="2"/>
                    </a:cubicBezTo>
                    <a:cubicBezTo>
                      <a:pt x="1" y="2"/>
                      <a:pt x="1" y="1"/>
                      <a:pt x="1" y="1"/>
                    </a:cubicBezTo>
                    <a:cubicBezTo>
                      <a:pt x="1" y="1"/>
                      <a:pt x="1" y="1"/>
                      <a:pt x="1" y="1"/>
                    </a:cubicBezTo>
                    <a:cubicBezTo>
                      <a:pt x="0" y="0"/>
                      <a:pt x="0" y="0"/>
                      <a:pt x="0" y="0"/>
                    </a:cubicBezTo>
                    <a:cubicBezTo>
                      <a:pt x="0" y="0"/>
                      <a:pt x="0" y="0"/>
                      <a:pt x="0" y="0"/>
                    </a:cubicBezTo>
                    <a:cubicBezTo>
                      <a:pt x="0" y="0"/>
                      <a:pt x="0" y="0"/>
                      <a:pt x="0" y="0"/>
                    </a:cubicBezTo>
                    <a:cubicBezTo>
                      <a:pt x="0" y="0"/>
                      <a:pt x="0" y="0"/>
                      <a:pt x="0" y="0"/>
                    </a:cubicBezTo>
                  </a:path>
                </a:pathLst>
              </a:custGeom>
              <a:solidFill>
                <a:srgbClr val="E1E8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919" name="Freeform 196"/>
              <p:cNvSpPr>
                <a:spLocks/>
              </p:cNvSpPr>
              <p:nvPr/>
            </p:nvSpPr>
            <p:spPr bwMode="gray">
              <a:xfrm>
                <a:off x="1804" y="2121"/>
                <a:ext cx="44" cy="42"/>
              </a:xfrm>
              <a:custGeom>
                <a:avLst/>
                <a:gdLst>
                  <a:gd name="T0" fmla="*/ 0 w 2"/>
                  <a:gd name="T1" fmla="*/ 0 h 2"/>
                  <a:gd name="T2" fmla="*/ 484 w 2"/>
                  <a:gd name="T3" fmla="*/ 441 h 2"/>
                  <a:gd name="T4" fmla="*/ 968 w 2"/>
                  <a:gd name="T5" fmla="*/ 882 h 2"/>
                  <a:gd name="T6" fmla="*/ 968 w 2"/>
                  <a:gd name="T7" fmla="*/ 882 h 2"/>
                  <a:gd name="T8" fmla="*/ 968 w 2"/>
                  <a:gd name="T9" fmla="*/ 882 h 2"/>
                  <a:gd name="T10" fmla="*/ 484 w 2"/>
                  <a:gd name="T11" fmla="*/ 882 h 2"/>
                  <a:gd name="T12" fmla="*/ 484 w 2"/>
                  <a:gd name="T13" fmla="*/ 441 h 2"/>
                  <a:gd name="T14" fmla="*/ 0 w 2"/>
                  <a:gd name="T15" fmla="*/ 441 h 2"/>
                  <a:gd name="T16" fmla="*/ 0 w 2"/>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2"/>
                  <a:gd name="T29" fmla="*/ 2 w 2"/>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2">
                    <a:moveTo>
                      <a:pt x="0" y="0"/>
                    </a:moveTo>
                    <a:cubicBezTo>
                      <a:pt x="0" y="0"/>
                      <a:pt x="0" y="1"/>
                      <a:pt x="1" y="1"/>
                    </a:cubicBezTo>
                    <a:cubicBezTo>
                      <a:pt x="1" y="1"/>
                      <a:pt x="2" y="2"/>
                      <a:pt x="2" y="2"/>
                    </a:cubicBezTo>
                    <a:cubicBezTo>
                      <a:pt x="2" y="2"/>
                      <a:pt x="2" y="2"/>
                      <a:pt x="2" y="2"/>
                    </a:cubicBezTo>
                    <a:cubicBezTo>
                      <a:pt x="2" y="2"/>
                      <a:pt x="2" y="2"/>
                      <a:pt x="2" y="2"/>
                    </a:cubicBezTo>
                    <a:cubicBezTo>
                      <a:pt x="1" y="2"/>
                      <a:pt x="1" y="2"/>
                      <a:pt x="1" y="2"/>
                    </a:cubicBezTo>
                    <a:cubicBezTo>
                      <a:pt x="1" y="2"/>
                      <a:pt x="1" y="1"/>
                      <a:pt x="1" y="1"/>
                    </a:cubicBezTo>
                    <a:cubicBezTo>
                      <a:pt x="0" y="1"/>
                      <a:pt x="0" y="1"/>
                      <a:pt x="0" y="1"/>
                    </a:cubicBezTo>
                    <a:cubicBezTo>
                      <a:pt x="0" y="0"/>
                      <a:pt x="0" y="0"/>
                      <a:pt x="0" y="0"/>
                    </a:cubicBezTo>
                  </a:path>
                </a:pathLst>
              </a:custGeom>
              <a:solidFill>
                <a:srgbClr val="97A1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920" name="Freeform 197"/>
              <p:cNvSpPr>
                <a:spLocks/>
              </p:cNvSpPr>
              <p:nvPr/>
            </p:nvSpPr>
            <p:spPr bwMode="gray">
              <a:xfrm>
                <a:off x="1320" y="2331"/>
                <a:ext cx="22" cy="84"/>
              </a:xfrm>
              <a:custGeom>
                <a:avLst/>
                <a:gdLst>
                  <a:gd name="T0" fmla="*/ 0 w 1"/>
                  <a:gd name="T1" fmla="*/ 0 h 4"/>
                  <a:gd name="T2" fmla="*/ 0 w 1"/>
                  <a:gd name="T3" fmla="*/ 882 h 4"/>
                  <a:gd name="T4" fmla="*/ 484 w 1"/>
                  <a:gd name="T5" fmla="*/ 1323 h 4"/>
                  <a:gd name="T6" fmla="*/ 484 w 1"/>
                  <a:gd name="T7" fmla="*/ 1764 h 4"/>
                  <a:gd name="T8" fmla="*/ 484 w 1"/>
                  <a:gd name="T9" fmla="*/ 1323 h 4"/>
                  <a:gd name="T10" fmla="*/ 0 w 1"/>
                  <a:gd name="T11" fmla="*/ 882 h 4"/>
                  <a:gd name="T12" fmla="*/ 0 w 1"/>
                  <a:gd name="T13" fmla="*/ 441 h 4"/>
                  <a:gd name="T14" fmla="*/ 0 w 1"/>
                  <a:gd name="T15" fmla="*/ 0 h 4"/>
                  <a:gd name="T16" fmla="*/ 0 w 1"/>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4"/>
                  <a:gd name="T29" fmla="*/ 1 w 1"/>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4">
                    <a:moveTo>
                      <a:pt x="0" y="0"/>
                    </a:moveTo>
                    <a:cubicBezTo>
                      <a:pt x="0" y="0"/>
                      <a:pt x="0" y="2"/>
                      <a:pt x="0" y="2"/>
                    </a:cubicBezTo>
                    <a:cubicBezTo>
                      <a:pt x="0" y="2"/>
                      <a:pt x="1" y="3"/>
                      <a:pt x="1" y="3"/>
                    </a:cubicBezTo>
                    <a:cubicBezTo>
                      <a:pt x="1" y="3"/>
                      <a:pt x="1" y="4"/>
                      <a:pt x="1" y="4"/>
                    </a:cubicBezTo>
                    <a:cubicBezTo>
                      <a:pt x="1" y="3"/>
                      <a:pt x="1" y="3"/>
                      <a:pt x="1" y="3"/>
                    </a:cubicBezTo>
                    <a:cubicBezTo>
                      <a:pt x="0" y="3"/>
                      <a:pt x="0" y="2"/>
                      <a:pt x="0" y="2"/>
                    </a:cubicBezTo>
                    <a:cubicBezTo>
                      <a:pt x="0" y="2"/>
                      <a:pt x="0" y="1"/>
                      <a:pt x="0" y="1"/>
                    </a:cubicBezTo>
                    <a:lnTo>
                      <a:pt x="0" y="0"/>
                    </a:lnTo>
                  </a:path>
                </a:pathLst>
              </a:custGeom>
              <a:solidFill>
                <a:srgbClr val="97A1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921" name="Freeform 198"/>
              <p:cNvSpPr>
                <a:spLocks/>
              </p:cNvSpPr>
              <p:nvPr/>
            </p:nvSpPr>
            <p:spPr bwMode="gray">
              <a:xfrm>
                <a:off x="44" y="2142"/>
                <a:ext cx="66" cy="42"/>
              </a:xfrm>
              <a:custGeom>
                <a:avLst/>
                <a:gdLst>
                  <a:gd name="T0" fmla="*/ 1452 w 3"/>
                  <a:gd name="T1" fmla="*/ 0 h 2"/>
                  <a:gd name="T2" fmla="*/ 968 w 3"/>
                  <a:gd name="T3" fmla="*/ 441 h 2"/>
                  <a:gd name="T4" fmla="*/ 484 w 3"/>
                  <a:gd name="T5" fmla="*/ 882 h 2"/>
                  <a:gd name="T6" fmla="*/ 0 w 3"/>
                  <a:gd name="T7" fmla="*/ 882 h 2"/>
                  <a:gd name="T8" fmla="*/ 484 w 3"/>
                  <a:gd name="T9" fmla="*/ 882 h 2"/>
                  <a:gd name="T10" fmla="*/ 484 w 3"/>
                  <a:gd name="T11" fmla="*/ 441 h 2"/>
                  <a:gd name="T12" fmla="*/ 968 w 3"/>
                  <a:gd name="T13" fmla="*/ 441 h 2"/>
                  <a:gd name="T14" fmla="*/ 1452 w 3"/>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2"/>
                  <a:gd name="T26" fmla="*/ 3 w 3"/>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2">
                    <a:moveTo>
                      <a:pt x="3" y="0"/>
                    </a:moveTo>
                    <a:cubicBezTo>
                      <a:pt x="3" y="0"/>
                      <a:pt x="2" y="1"/>
                      <a:pt x="2" y="1"/>
                    </a:cubicBezTo>
                    <a:cubicBezTo>
                      <a:pt x="1" y="1"/>
                      <a:pt x="1" y="1"/>
                      <a:pt x="1" y="2"/>
                    </a:cubicBezTo>
                    <a:cubicBezTo>
                      <a:pt x="1" y="2"/>
                      <a:pt x="1" y="2"/>
                      <a:pt x="0" y="2"/>
                    </a:cubicBezTo>
                    <a:cubicBezTo>
                      <a:pt x="0" y="2"/>
                      <a:pt x="0" y="2"/>
                      <a:pt x="1" y="2"/>
                    </a:cubicBezTo>
                    <a:cubicBezTo>
                      <a:pt x="1" y="1"/>
                      <a:pt x="1" y="1"/>
                      <a:pt x="1" y="1"/>
                    </a:cubicBezTo>
                    <a:cubicBezTo>
                      <a:pt x="1" y="1"/>
                      <a:pt x="2" y="1"/>
                      <a:pt x="2" y="1"/>
                    </a:cubicBezTo>
                    <a:cubicBezTo>
                      <a:pt x="2" y="0"/>
                      <a:pt x="3" y="0"/>
                      <a:pt x="3" y="0"/>
                    </a:cubicBezTo>
                  </a:path>
                </a:pathLst>
              </a:custGeom>
              <a:solidFill>
                <a:srgbClr val="97A1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922" name="Freeform 199"/>
              <p:cNvSpPr>
                <a:spLocks/>
              </p:cNvSpPr>
              <p:nvPr/>
            </p:nvSpPr>
            <p:spPr bwMode="gray">
              <a:xfrm>
                <a:off x="242" y="1596"/>
                <a:ext cx="770" cy="168"/>
              </a:xfrm>
              <a:custGeom>
                <a:avLst/>
                <a:gdLst>
                  <a:gd name="T0" fmla="*/ 6776 w 35"/>
                  <a:gd name="T1" fmla="*/ 2205 h 8"/>
                  <a:gd name="T2" fmla="*/ 16940 w 35"/>
                  <a:gd name="T3" fmla="*/ 3528 h 8"/>
                  <a:gd name="T4" fmla="*/ 15972 w 35"/>
                  <a:gd name="T5" fmla="*/ 1764 h 8"/>
                  <a:gd name="T6" fmla="*/ 968 w 35"/>
                  <a:gd name="T7" fmla="*/ 0 h 8"/>
                  <a:gd name="T8" fmla="*/ 0 w 35"/>
                  <a:gd name="T9" fmla="*/ 1323 h 8"/>
                  <a:gd name="T10" fmla="*/ 6776 w 35"/>
                  <a:gd name="T11" fmla="*/ 2205 h 8"/>
                  <a:gd name="T12" fmla="*/ 0 60000 65536"/>
                  <a:gd name="T13" fmla="*/ 0 60000 65536"/>
                  <a:gd name="T14" fmla="*/ 0 60000 65536"/>
                  <a:gd name="T15" fmla="*/ 0 60000 65536"/>
                  <a:gd name="T16" fmla="*/ 0 60000 65536"/>
                  <a:gd name="T17" fmla="*/ 0 60000 65536"/>
                  <a:gd name="T18" fmla="*/ 0 w 35"/>
                  <a:gd name="T19" fmla="*/ 0 h 8"/>
                  <a:gd name="T20" fmla="*/ 35 w 35"/>
                  <a:gd name="T21" fmla="*/ 8 h 8"/>
                </a:gdLst>
                <a:ahLst/>
                <a:cxnLst>
                  <a:cxn ang="T12">
                    <a:pos x="T0" y="T1"/>
                  </a:cxn>
                  <a:cxn ang="T13">
                    <a:pos x="T2" y="T3"/>
                  </a:cxn>
                  <a:cxn ang="T14">
                    <a:pos x="T4" y="T5"/>
                  </a:cxn>
                  <a:cxn ang="T15">
                    <a:pos x="T6" y="T7"/>
                  </a:cxn>
                  <a:cxn ang="T16">
                    <a:pos x="T8" y="T9"/>
                  </a:cxn>
                  <a:cxn ang="T17">
                    <a:pos x="T10" y="T11"/>
                  </a:cxn>
                </a:cxnLst>
                <a:rect l="T18" t="T19" r="T20" b="T21"/>
                <a:pathLst>
                  <a:path w="35" h="8">
                    <a:moveTo>
                      <a:pt x="14" y="5"/>
                    </a:moveTo>
                    <a:lnTo>
                      <a:pt x="35" y="8"/>
                    </a:lnTo>
                    <a:lnTo>
                      <a:pt x="33" y="4"/>
                    </a:lnTo>
                    <a:lnTo>
                      <a:pt x="2" y="0"/>
                    </a:lnTo>
                    <a:lnTo>
                      <a:pt x="0" y="3"/>
                    </a:lnTo>
                    <a:lnTo>
                      <a:pt x="14" y="5"/>
                    </a:lnTo>
                  </a:path>
                </a:pathLst>
              </a:custGeom>
              <a:solidFill>
                <a:srgbClr val="83828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923" name="Freeform 200"/>
              <p:cNvSpPr>
                <a:spLocks/>
              </p:cNvSpPr>
              <p:nvPr/>
            </p:nvSpPr>
            <p:spPr bwMode="gray">
              <a:xfrm>
                <a:off x="308" y="1617"/>
                <a:ext cx="176" cy="63"/>
              </a:xfrm>
              <a:custGeom>
                <a:avLst/>
                <a:gdLst>
                  <a:gd name="T0" fmla="*/ 2904 w 8"/>
                  <a:gd name="T1" fmla="*/ 1323 h 3"/>
                  <a:gd name="T2" fmla="*/ 3388 w 8"/>
                  <a:gd name="T3" fmla="*/ 882 h 3"/>
                  <a:gd name="T4" fmla="*/ 3388 w 8"/>
                  <a:gd name="T5" fmla="*/ 441 h 3"/>
                  <a:gd name="T6" fmla="*/ 3872 w 8"/>
                  <a:gd name="T7" fmla="*/ 0 h 3"/>
                  <a:gd name="T8" fmla="*/ 2420 w 8"/>
                  <a:gd name="T9" fmla="*/ 0 h 3"/>
                  <a:gd name="T10" fmla="*/ 968 w 8"/>
                  <a:gd name="T11" fmla="*/ 882 h 3"/>
                  <a:gd name="T12" fmla="*/ 2904 w 8"/>
                  <a:gd name="T13" fmla="*/ 1323 h 3"/>
                  <a:gd name="T14" fmla="*/ 0 60000 65536"/>
                  <a:gd name="T15" fmla="*/ 0 60000 65536"/>
                  <a:gd name="T16" fmla="*/ 0 60000 65536"/>
                  <a:gd name="T17" fmla="*/ 0 60000 65536"/>
                  <a:gd name="T18" fmla="*/ 0 60000 65536"/>
                  <a:gd name="T19" fmla="*/ 0 60000 65536"/>
                  <a:gd name="T20" fmla="*/ 0 60000 65536"/>
                  <a:gd name="T21" fmla="*/ 0 w 8"/>
                  <a:gd name="T22" fmla="*/ 0 h 3"/>
                  <a:gd name="T23" fmla="*/ 8 w 8"/>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3">
                    <a:moveTo>
                      <a:pt x="6" y="3"/>
                    </a:moveTo>
                    <a:cubicBezTo>
                      <a:pt x="7" y="3"/>
                      <a:pt x="8" y="2"/>
                      <a:pt x="7" y="2"/>
                    </a:cubicBezTo>
                    <a:cubicBezTo>
                      <a:pt x="6" y="1"/>
                      <a:pt x="7" y="1"/>
                      <a:pt x="7" y="1"/>
                    </a:cubicBezTo>
                    <a:cubicBezTo>
                      <a:pt x="8" y="1"/>
                      <a:pt x="8" y="0"/>
                      <a:pt x="8" y="0"/>
                    </a:cubicBezTo>
                    <a:lnTo>
                      <a:pt x="5" y="0"/>
                    </a:lnTo>
                    <a:cubicBezTo>
                      <a:pt x="5" y="0"/>
                      <a:pt x="0" y="1"/>
                      <a:pt x="2" y="2"/>
                    </a:cubicBezTo>
                    <a:cubicBezTo>
                      <a:pt x="4" y="2"/>
                      <a:pt x="5" y="3"/>
                      <a:pt x="6" y="3"/>
                    </a:cubicBezTo>
                  </a:path>
                </a:pathLst>
              </a:custGeom>
              <a:solidFill>
                <a:srgbClr val="83828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924" name="Freeform 201"/>
              <p:cNvSpPr>
                <a:spLocks/>
              </p:cNvSpPr>
              <p:nvPr/>
            </p:nvSpPr>
            <p:spPr bwMode="gray">
              <a:xfrm>
                <a:off x="308" y="1617"/>
                <a:ext cx="176" cy="63"/>
              </a:xfrm>
              <a:custGeom>
                <a:avLst/>
                <a:gdLst>
                  <a:gd name="T0" fmla="*/ 3388 w 8"/>
                  <a:gd name="T1" fmla="*/ 441 h 3"/>
                  <a:gd name="T2" fmla="*/ 3388 w 8"/>
                  <a:gd name="T3" fmla="*/ 882 h 3"/>
                  <a:gd name="T4" fmla="*/ 2904 w 8"/>
                  <a:gd name="T5" fmla="*/ 1323 h 3"/>
                  <a:gd name="T6" fmla="*/ 968 w 8"/>
                  <a:gd name="T7" fmla="*/ 882 h 3"/>
                  <a:gd name="T8" fmla="*/ 2420 w 8"/>
                  <a:gd name="T9" fmla="*/ 0 h 3"/>
                  <a:gd name="T10" fmla="*/ 3872 w 8"/>
                  <a:gd name="T11" fmla="*/ 0 h 3"/>
                  <a:gd name="T12" fmla="*/ 3388 w 8"/>
                  <a:gd name="T13" fmla="*/ 441 h 3"/>
                  <a:gd name="T14" fmla="*/ 0 60000 65536"/>
                  <a:gd name="T15" fmla="*/ 0 60000 65536"/>
                  <a:gd name="T16" fmla="*/ 0 60000 65536"/>
                  <a:gd name="T17" fmla="*/ 0 60000 65536"/>
                  <a:gd name="T18" fmla="*/ 0 60000 65536"/>
                  <a:gd name="T19" fmla="*/ 0 60000 65536"/>
                  <a:gd name="T20" fmla="*/ 0 60000 65536"/>
                  <a:gd name="T21" fmla="*/ 0 w 8"/>
                  <a:gd name="T22" fmla="*/ 0 h 3"/>
                  <a:gd name="T23" fmla="*/ 8 w 8"/>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3">
                    <a:moveTo>
                      <a:pt x="7" y="1"/>
                    </a:moveTo>
                    <a:cubicBezTo>
                      <a:pt x="7" y="1"/>
                      <a:pt x="6" y="1"/>
                      <a:pt x="7" y="2"/>
                    </a:cubicBezTo>
                    <a:cubicBezTo>
                      <a:pt x="8" y="2"/>
                      <a:pt x="7" y="3"/>
                      <a:pt x="6" y="3"/>
                    </a:cubicBezTo>
                    <a:cubicBezTo>
                      <a:pt x="5" y="3"/>
                      <a:pt x="4" y="2"/>
                      <a:pt x="2" y="2"/>
                    </a:cubicBezTo>
                    <a:cubicBezTo>
                      <a:pt x="0" y="1"/>
                      <a:pt x="5" y="0"/>
                      <a:pt x="5" y="0"/>
                    </a:cubicBezTo>
                    <a:lnTo>
                      <a:pt x="8" y="0"/>
                    </a:lnTo>
                    <a:cubicBezTo>
                      <a:pt x="8" y="0"/>
                      <a:pt x="8" y="1"/>
                      <a:pt x="7" y="1"/>
                    </a:cubicBezTo>
                  </a:path>
                </a:pathLst>
              </a:custGeom>
              <a:solidFill>
                <a:srgbClr val="7E7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925" name="Freeform 202"/>
              <p:cNvSpPr>
                <a:spLocks/>
              </p:cNvSpPr>
              <p:nvPr/>
            </p:nvSpPr>
            <p:spPr bwMode="gray">
              <a:xfrm>
                <a:off x="330" y="1617"/>
                <a:ext cx="154" cy="63"/>
              </a:xfrm>
              <a:custGeom>
                <a:avLst/>
                <a:gdLst>
                  <a:gd name="T0" fmla="*/ 2904 w 7"/>
                  <a:gd name="T1" fmla="*/ 441 h 3"/>
                  <a:gd name="T2" fmla="*/ 2904 w 7"/>
                  <a:gd name="T3" fmla="*/ 882 h 3"/>
                  <a:gd name="T4" fmla="*/ 2420 w 7"/>
                  <a:gd name="T5" fmla="*/ 1323 h 3"/>
                  <a:gd name="T6" fmla="*/ 484 w 7"/>
                  <a:gd name="T7" fmla="*/ 882 h 3"/>
                  <a:gd name="T8" fmla="*/ 1936 w 7"/>
                  <a:gd name="T9" fmla="*/ 0 h 3"/>
                  <a:gd name="T10" fmla="*/ 3388 w 7"/>
                  <a:gd name="T11" fmla="*/ 0 h 3"/>
                  <a:gd name="T12" fmla="*/ 2904 w 7"/>
                  <a:gd name="T13" fmla="*/ 441 h 3"/>
                  <a:gd name="T14" fmla="*/ 0 60000 65536"/>
                  <a:gd name="T15" fmla="*/ 0 60000 65536"/>
                  <a:gd name="T16" fmla="*/ 0 60000 65536"/>
                  <a:gd name="T17" fmla="*/ 0 60000 65536"/>
                  <a:gd name="T18" fmla="*/ 0 60000 65536"/>
                  <a:gd name="T19" fmla="*/ 0 60000 65536"/>
                  <a:gd name="T20" fmla="*/ 0 60000 65536"/>
                  <a:gd name="T21" fmla="*/ 0 w 7"/>
                  <a:gd name="T22" fmla="*/ 0 h 3"/>
                  <a:gd name="T23" fmla="*/ 7 w 7"/>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3">
                    <a:moveTo>
                      <a:pt x="6" y="1"/>
                    </a:moveTo>
                    <a:cubicBezTo>
                      <a:pt x="6" y="1"/>
                      <a:pt x="5" y="1"/>
                      <a:pt x="6" y="2"/>
                    </a:cubicBezTo>
                    <a:cubicBezTo>
                      <a:pt x="7" y="2"/>
                      <a:pt x="6" y="3"/>
                      <a:pt x="5" y="3"/>
                    </a:cubicBezTo>
                    <a:cubicBezTo>
                      <a:pt x="4" y="3"/>
                      <a:pt x="3" y="2"/>
                      <a:pt x="1" y="2"/>
                    </a:cubicBezTo>
                    <a:cubicBezTo>
                      <a:pt x="0" y="1"/>
                      <a:pt x="4" y="0"/>
                      <a:pt x="4" y="0"/>
                    </a:cubicBezTo>
                    <a:lnTo>
                      <a:pt x="7" y="0"/>
                    </a:lnTo>
                    <a:cubicBezTo>
                      <a:pt x="7" y="0"/>
                      <a:pt x="6" y="1"/>
                      <a:pt x="6" y="1"/>
                    </a:cubicBezTo>
                  </a:path>
                </a:pathLst>
              </a:custGeom>
              <a:solidFill>
                <a:srgbClr val="7775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926" name="Freeform 203"/>
              <p:cNvSpPr>
                <a:spLocks/>
              </p:cNvSpPr>
              <p:nvPr/>
            </p:nvSpPr>
            <p:spPr bwMode="gray">
              <a:xfrm>
                <a:off x="330" y="1617"/>
                <a:ext cx="154" cy="63"/>
              </a:xfrm>
              <a:custGeom>
                <a:avLst/>
                <a:gdLst>
                  <a:gd name="T0" fmla="*/ 2904 w 7"/>
                  <a:gd name="T1" fmla="*/ 441 h 3"/>
                  <a:gd name="T2" fmla="*/ 2904 w 7"/>
                  <a:gd name="T3" fmla="*/ 882 h 3"/>
                  <a:gd name="T4" fmla="*/ 2420 w 7"/>
                  <a:gd name="T5" fmla="*/ 1323 h 3"/>
                  <a:gd name="T6" fmla="*/ 484 w 7"/>
                  <a:gd name="T7" fmla="*/ 882 h 3"/>
                  <a:gd name="T8" fmla="*/ 1936 w 7"/>
                  <a:gd name="T9" fmla="*/ 0 h 3"/>
                  <a:gd name="T10" fmla="*/ 3388 w 7"/>
                  <a:gd name="T11" fmla="*/ 0 h 3"/>
                  <a:gd name="T12" fmla="*/ 2904 w 7"/>
                  <a:gd name="T13" fmla="*/ 441 h 3"/>
                  <a:gd name="T14" fmla="*/ 0 60000 65536"/>
                  <a:gd name="T15" fmla="*/ 0 60000 65536"/>
                  <a:gd name="T16" fmla="*/ 0 60000 65536"/>
                  <a:gd name="T17" fmla="*/ 0 60000 65536"/>
                  <a:gd name="T18" fmla="*/ 0 60000 65536"/>
                  <a:gd name="T19" fmla="*/ 0 60000 65536"/>
                  <a:gd name="T20" fmla="*/ 0 60000 65536"/>
                  <a:gd name="T21" fmla="*/ 0 w 7"/>
                  <a:gd name="T22" fmla="*/ 0 h 3"/>
                  <a:gd name="T23" fmla="*/ 7 w 7"/>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3">
                    <a:moveTo>
                      <a:pt x="6" y="1"/>
                    </a:moveTo>
                    <a:cubicBezTo>
                      <a:pt x="5" y="1"/>
                      <a:pt x="5" y="1"/>
                      <a:pt x="6" y="2"/>
                    </a:cubicBezTo>
                    <a:cubicBezTo>
                      <a:pt x="6" y="2"/>
                      <a:pt x="6" y="3"/>
                      <a:pt x="5" y="3"/>
                    </a:cubicBezTo>
                    <a:cubicBezTo>
                      <a:pt x="4" y="3"/>
                      <a:pt x="3" y="2"/>
                      <a:pt x="1" y="2"/>
                    </a:cubicBezTo>
                    <a:cubicBezTo>
                      <a:pt x="0" y="1"/>
                      <a:pt x="4" y="0"/>
                      <a:pt x="4" y="0"/>
                    </a:cubicBezTo>
                    <a:lnTo>
                      <a:pt x="7" y="0"/>
                    </a:lnTo>
                    <a:cubicBezTo>
                      <a:pt x="7" y="0"/>
                      <a:pt x="6" y="1"/>
                      <a:pt x="6" y="1"/>
                    </a:cubicBezTo>
                  </a:path>
                </a:pathLst>
              </a:custGeom>
              <a:solidFill>
                <a:srgbClr val="7170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927" name="Freeform 204"/>
              <p:cNvSpPr>
                <a:spLocks/>
              </p:cNvSpPr>
              <p:nvPr/>
            </p:nvSpPr>
            <p:spPr bwMode="gray">
              <a:xfrm>
                <a:off x="330" y="1617"/>
                <a:ext cx="154" cy="63"/>
              </a:xfrm>
              <a:custGeom>
                <a:avLst/>
                <a:gdLst>
                  <a:gd name="T0" fmla="*/ 2904 w 7"/>
                  <a:gd name="T1" fmla="*/ 441 h 3"/>
                  <a:gd name="T2" fmla="*/ 2420 w 7"/>
                  <a:gd name="T3" fmla="*/ 882 h 3"/>
                  <a:gd name="T4" fmla="*/ 2420 w 7"/>
                  <a:gd name="T5" fmla="*/ 1323 h 3"/>
                  <a:gd name="T6" fmla="*/ 968 w 7"/>
                  <a:gd name="T7" fmla="*/ 882 h 3"/>
                  <a:gd name="T8" fmla="*/ 2420 w 7"/>
                  <a:gd name="T9" fmla="*/ 0 h 3"/>
                  <a:gd name="T10" fmla="*/ 3388 w 7"/>
                  <a:gd name="T11" fmla="*/ 0 h 3"/>
                  <a:gd name="T12" fmla="*/ 2904 w 7"/>
                  <a:gd name="T13" fmla="*/ 441 h 3"/>
                  <a:gd name="T14" fmla="*/ 0 60000 65536"/>
                  <a:gd name="T15" fmla="*/ 0 60000 65536"/>
                  <a:gd name="T16" fmla="*/ 0 60000 65536"/>
                  <a:gd name="T17" fmla="*/ 0 60000 65536"/>
                  <a:gd name="T18" fmla="*/ 0 60000 65536"/>
                  <a:gd name="T19" fmla="*/ 0 60000 65536"/>
                  <a:gd name="T20" fmla="*/ 0 60000 65536"/>
                  <a:gd name="T21" fmla="*/ 0 w 7"/>
                  <a:gd name="T22" fmla="*/ 0 h 3"/>
                  <a:gd name="T23" fmla="*/ 7 w 7"/>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3">
                    <a:moveTo>
                      <a:pt x="6" y="1"/>
                    </a:moveTo>
                    <a:cubicBezTo>
                      <a:pt x="5" y="1"/>
                      <a:pt x="5" y="1"/>
                      <a:pt x="5" y="2"/>
                    </a:cubicBezTo>
                    <a:cubicBezTo>
                      <a:pt x="6" y="2"/>
                      <a:pt x="6" y="3"/>
                      <a:pt x="5" y="3"/>
                    </a:cubicBezTo>
                    <a:cubicBezTo>
                      <a:pt x="4" y="3"/>
                      <a:pt x="3" y="2"/>
                      <a:pt x="2" y="2"/>
                    </a:cubicBezTo>
                    <a:cubicBezTo>
                      <a:pt x="0" y="1"/>
                      <a:pt x="5" y="0"/>
                      <a:pt x="5" y="0"/>
                    </a:cubicBezTo>
                    <a:lnTo>
                      <a:pt x="7" y="0"/>
                    </a:lnTo>
                    <a:cubicBezTo>
                      <a:pt x="7" y="0"/>
                      <a:pt x="6" y="1"/>
                      <a:pt x="6" y="1"/>
                    </a:cubicBezTo>
                  </a:path>
                </a:pathLst>
              </a:custGeom>
              <a:solidFill>
                <a:srgbClr val="6C6A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928" name="Freeform 205"/>
              <p:cNvSpPr>
                <a:spLocks/>
              </p:cNvSpPr>
              <p:nvPr/>
            </p:nvSpPr>
            <p:spPr bwMode="gray">
              <a:xfrm>
                <a:off x="330" y="1617"/>
                <a:ext cx="154" cy="63"/>
              </a:xfrm>
              <a:custGeom>
                <a:avLst/>
                <a:gdLst>
                  <a:gd name="T0" fmla="*/ 2904 w 7"/>
                  <a:gd name="T1" fmla="*/ 441 h 3"/>
                  <a:gd name="T2" fmla="*/ 2420 w 7"/>
                  <a:gd name="T3" fmla="*/ 882 h 3"/>
                  <a:gd name="T4" fmla="*/ 2420 w 7"/>
                  <a:gd name="T5" fmla="*/ 1323 h 3"/>
                  <a:gd name="T6" fmla="*/ 968 w 7"/>
                  <a:gd name="T7" fmla="*/ 882 h 3"/>
                  <a:gd name="T8" fmla="*/ 2420 w 7"/>
                  <a:gd name="T9" fmla="*/ 0 h 3"/>
                  <a:gd name="T10" fmla="*/ 3388 w 7"/>
                  <a:gd name="T11" fmla="*/ 0 h 3"/>
                  <a:gd name="T12" fmla="*/ 2904 w 7"/>
                  <a:gd name="T13" fmla="*/ 441 h 3"/>
                  <a:gd name="T14" fmla="*/ 0 60000 65536"/>
                  <a:gd name="T15" fmla="*/ 0 60000 65536"/>
                  <a:gd name="T16" fmla="*/ 0 60000 65536"/>
                  <a:gd name="T17" fmla="*/ 0 60000 65536"/>
                  <a:gd name="T18" fmla="*/ 0 60000 65536"/>
                  <a:gd name="T19" fmla="*/ 0 60000 65536"/>
                  <a:gd name="T20" fmla="*/ 0 60000 65536"/>
                  <a:gd name="T21" fmla="*/ 0 w 7"/>
                  <a:gd name="T22" fmla="*/ 0 h 3"/>
                  <a:gd name="T23" fmla="*/ 7 w 7"/>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3">
                    <a:moveTo>
                      <a:pt x="6" y="1"/>
                    </a:moveTo>
                    <a:cubicBezTo>
                      <a:pt x="5" y="1"/>
                      <a:pt x="4" y="1"/>
                      <a:pt x="5" y="2"/>
                    </a:cubicBezTo>
                    <a:cubicBezTo>
                      <a:pt x="6" y="2"/>
                      <a:pt x="6" y="2"/>
                      <a:pt x="5" y="3"/>
                    </a:cubicBezTo>
                    <a:cubicBezTo>
                      <a:pt x="4" y="3"/>
                      <a:pt x="3" y="2"/>
                      <a:pt x="2" y="2"/>
                    </a:cubicBezTo>
                    <a:cubicBezTo>
                      <a:pt x="0" y="1"/>
                      <a:pt x="5" y="0"/>
                      <a:pt x="5" y="0"/>
                    </a:cubicBezTo>
                    <a:lnTo>
                      <a:pt x="7" y="0"/>
                    </a:lnTo>
                    <a:cubicBezTo>
                      <a:pt x="7" y="0"/>
                      <a:pt x="6" y="1"/>
                      <a:pt x="6" y="1"/>
                    </a:cubicBezTo>
                  </a:path>
                </a:pathLst>
              </a:custGeom>
              <a:solidFill>
                <a:srgbClr val="6563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grpSp>
        <p:grpSp>
          <p:nvGrpSpPr>
            <p:cNvPr id="345" name="Group 206"/>
            <p:cNvGrpSpPr>
              <a:grpSpLocks/>
            </p:cNvGrpSpPr>
            <p:nvPr/>
          </p:nvGrpSpPr>
          <p:grpSpPr bwMode="auto">
            <a:xfrm>
              <a:off x="286" y="966"/>
              <a:ext cx="770" cy="714"/>
              <a:chOff x="286" y="966"/>
              <a:chExt cx="770" cy="714"/>
            </a:xfrm>
          </p:grpSpPr>
          <p:sp>
            <p:nvSpPr>
              <p:cNvPr id="529" name="Freeform 207"/>
              <p:cNvSpPr>
                <a:spLocks/>
              </p:cNvSpPr>
              <p:nvPr/>
            </p:nvSpPr>
            <p:spPr bwMode="gray">
              <a:xfrm>
                <a:off x="330" y="1617"/>
                <a:ext cx="132" cy="63"/>
              </a:xfrm>
              <a:custGeom>
                <a:avLst/>
                <a:gdLst>
                  <a:gd name="T0" fmla="*/ 2420 w 6"/>
                  <a:gd name="T1" fmla="*/ 1323 h 3"/>
                  <a:gd name="T2" fmla="*/ 2420 w 6"/>
                  <a:gd name="T3" fmla="*/ 882 h 3"/>
                  <a:gd name="T4" fmla="*/ 2420 w 6"/>
                  <a:gd name="T5" fmla="*/ 441 h 3"/>
                  <a:gd name="T6" fmla="*/ 2904 w 6"/>
                  <a:gd name="T7" fmla="*/ 0 h 3"/>
                  <a:gd name="T8" fmla="*/ 2420 w 6"/>
                  <a:gd name="T9" fmla="*/ 0 h 3"/>
                  <a:gd name="T10" fmla="*/ 968 w 6"/>
                  <a:gd name="T11" fmla="*/ 882 h 3"/>
                  <a:gd name="T12" fmla="*/ 2420 w 6"/>
                  <a:gd name="T13" fmla="*/ 1323 h 3"/>
                  <a:gd name="T14" fmla="*/ 0 60000 65536"/>
                  <a:gd name="T15" fmla="*/ 0 60000 65536"/>
                  <a:gd name="T16" fmla="*/ 0 60000 65536"/>
                  <a:gd name="T17" fmla="*/ 0 60000 65536"/>
                  <a:gd name="T18" fmla="*/ 0 60000 65536"/>
                  <a:gd name="T19" fmla="*/ 0 60000 65536"/>
                  <a:gd name="T20" fmla="*/ 0 60000 65536"/>
                  <a:gd name="T21" fmla="*/ 0 w 6"/>
                  <a:gd name="T22" fmla="*/ 0 h 3"/>
                  <a:gd name="T23" fmla="*/ 6 w 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
                    <a:moveTo>
                      <a:pt x="5" y="3"/>
                    </a:moveTo>
                    <a:cubicBezTo>
                      <a:pt x="6" y="2"/>
                      <a:pt x="6" y="2"/>
                      <a:pt x="5" y="2"/>
                    </a:cubicBezTo>
                    <a:cubicBezTo>
                      <a:pt x="4" y="1"/>
                      <a:pt x="5" y="1"/>
                      <a:pt x="5" y="1"/>
                    </a:cubicBezTo>
                    <a:cubicBezTo>
                      <a:pt x="6" y="1"/>
                      <a:pt x="6" y="0"/>
                      <a:pt x="6" y="0"/>
                    </a:cubicBezTo>
                    <a:lnTo>
                      <a:pt x="5" y="0"/>
                    </a:lnTo>
                    <a:cubicBezTo>
                      <a:pt x="5" y="0"/>
                      <a:pt x="0" y="1"/>
                      <a:pt x="2" y="2"/>
                    </a:cubicBezTo>
                    <a:cubicBezTo>
                      <a:pt x="4" y="2"/>
                      <a:pt x="4" y="3"/>
                      <a:pt x="5" y="3"/>
                    </a:cubicBezTo>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30" name="Freeform 208"/>
              <p:cNvSpPr>
                <a:spLocks/>
              </p:cNvSpPr>
              <p:nvPr/>
            </p:nvSpPr>
            <p:spPr bwMode="gray">
              <a:xfrm>
                <a:off x="308" y="1386"/>
                <a:ext cx="682" cy="105"/>
              </a:xfrm>
              <a:custGeom>
                <a:avLst/>
                <a:gdLst>
                  <a:gd name="T0" fmla="*/ 15004 w 31"/>
                  <a:gd name="T1" fmla="*/ 2205 h 5"/>
                  <a:gd name="T2" fmla="*/ 14520 w 31"/>
                  <a:gd name="T3" fmla="*/ 1323 h 5"/>
                  <a:gd name="T4" fmla="*/ 5808 w 31"/>
                  <a:gd name="T5" fmla="*/ 441 h 5"/>
                  <a:gd name="T6" fmla="*/ 968 w 31"/>
                  <a:gd name="T7" fmla="*/ 0 h 5"/>
                  <a:gd name="T8" fmla="*/ 0 w 31"/>
                  <a:gd name="T9" fmla="*/ 441 h 5"/>
                  <a:gd name="T10" fmla="*/ 15004 w 31"/>
                  <a:gd name="T11" fmla="*/ 2205 h 5"/>
                  <a:gd name="T12" fmla="*/ 0 60000 65536"/>
                  <a:gd name="T13" fmla="*/ 0 60000 65536"/>
                  <a:gd name="T14" fmla="*/ 0 60000 65536"/>
                  <a:gd name="T15" fmla="*/ 0 60000 65536"/>
                  <a:gd name="T16" fmla="*/ 0 60000 65536"/>
                  <a:gd name="T17" fmla="*/ 0 60000 65536"/>
                  <a:gd name="T18" fmla="*/ 0 w 31"/>
                  <a:gd name="T19" fmla="*/ 0 h 5"/>
                  <a:gd name="T20" fmla="*/ 31 w 31"/>
                  <a:gd name="T21" fmla="*/ 5 h 5"/>
                </a:gdLst>
                <a:ahLst/>
                <a:cxnLst>
                  <a:cxn ang="T12">
                    <a:pos x="T0" y="T1"/>
                  </a:cxn>
                  <a:cxn ang="T13">
                    <a:pos x="T2" y="T3"/>
                  </a:cxn>
                  <a:cxn ang="T14">
                    <a:pos x="T4" y="T5"/>
                  </a:cxn>
                  <a:cxn ang="T15">
                    <a:pos x="T6" y="T7"/>
                  </a:cxn>
                  <a:cxn ang="T16">
                    <a:pos x="T8" y="T9"/>
                  </a:cxn>
                  <a:cxn ang="T17">
                    <a:pos x="T10" y="T11"/>
                  </a:cxn>
                </a:cxnLst>
                <a:rect l="T18" t="T19" r="T20" b="T21"/>
                <a:pathLst>
                  <a:path w="31" h="5">
                    <a:moveTo>
                      <a:pt x="31" y="5"/>
                    </a:moveTo>
                    <a:lnTo>
                      <a:pt x="30" y="3"/>
                    </a:lnTo>
                    <a:lnTo>
                      <a:pt x="12" y="1"/>
                    </a:lnTo>
                    <a:lnTo>
                      <a:pt x="2" y="0"/>
                    </a:lnTo>
                    <a:lnTo>
                      <a:pt x="0" y="1"/>
                    </a:lnTo>
                    <a:lnTo>
                      <a:pt x="31" y="5"/>
                    </a:lnTo>
                  </a:path>
                </a:pathLst>
              </a:custGeom>
              <a:solidFill>
                <a:srgbClr val="E2E0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31" name="Freeform 209"/>
              <p:cNvSpPr>
                <a:spLocks/>
              </p:cNvSpPr>
              <p:nvPr/>
            </p:nvSpPr>
            <p:spPr bwMode="gray">
              <a:xfrm>
                <a:off x="594" y="1407"/>
                <a:ext cx="176" cy="42"/>
              </a:xfrm>
              <a:custGeom>
                <a:avLst/>
                <a:gdLst>
                  <a:gd name="T0" fmla="*/ 2904 w 8"/>
                  <a:gd name="T1" fmla="*/ 882 h 2"/>
                  <a:gd name="T2" fmla="*/ 484 w 8"/>
                  <a:gd name="T3" fmla="*/ 441 h 2"/>
                  <a:gd name="T4" fmla="*/ 0 w 8"/>
                  <a:gd name="T5" fmla="*/ 0 h 2"/>
                  <a:gd name="T6" fmla="*/ 3872 w 8"/>
                  <a:gd name="T7" fmla="*/ 441 h 2"/>
                  <a:gd name="T8" fmla="*/ 3388 w 8"/>
                  <a:gd name="T9" fmla="*/ 882 h 2"/>
                  <a:gd name="T10" fmla="*/ 2904 w 8"/>
                  <a:gd name="T11" fmla="*/ 882 h 2"/>
                  <a:gd name="T12" fmla="*/ 0 60000 65536"/>
                  <a:gd name="T13" fmla="*/ 0 60000 65536"/>
                  <a:gd name="T14" fmla="*/ 0 60000 65536"/>
                  <a:gd name="T15" fmla="*/ 0 60000 65536"/>
                  <a:gd name="T16" fmla="*/ 0 60000 65536"/>
                  <a:gd name="T17" fmla="*/ 0 60000 65536"/>
                  <a:gd name="T18" fmla="*/ 0 w 8"/>
                  <a:gd name="T19" fmla="*/ 0 h 2"/>
                  <a:gd name="T20" fmla="*/ 8 w 8"/>
                  <a:gd name="T21" fmla="*/ 2 h 2"/>
                </a:gdLst>
                <a:ahLst/>
                <a:cxnLst>
                  <a:cxn ang="T12">
                    <a:pos x="T0" y="T1"/>
                  </a:cxn>
                  <a:cxn ang="T13">
                    <a:pos x="T2" y="T3"/>
                  </a:cxn>
                  <a:cxn ang="T14">
                    <a:pos x="T4" y="T5"/>
                  </a:cxn>
                  <a:cxn ang="T15">
                    <a:pos x="T6" y="T7"/>
                  </a:cxn>
                  <a:cxn ang="T16">
                    <a:pos x="T8" y="T9"/>
                  </a:cxn>
                  <a:cxn ang="T17">
                    <a:pos x="T10" y="T11"/>
                  </a:cxn>
                </a:cxnLst>
                <a:rect l="T18" t="T19" r="T20" b="T21"/>
                <a:pathLst>
                  <a:path w="8" h="2">
                    <a:moveTo>
                      <a:pt x="6" y="2"/>
                    </a:moveTo>
                    <a:cubicBezTo>
                      <a:pt x="6" y="2"/>
                      <a:pt x="1" y="2"/>
                      <a:pt x="1" y="1"/>
                    </a:cubicBezTo>
                    <a:cubicBezTo>
                      <a:pt x="0" y="0"/>
                      <a:pt x="1" y="0"/>
                      <a:pt x="0" y="0"/>
                    </a:cubicBezTo>
                    <a:lnTo>
                      <a:pt x="8" y="1"/>
                    </a:lnTo>
                    <a:cubicBezTo>
                      <a:pt x="8" y="1"/>
                      <a:pt x="7" y="1"/>
                      <a:pt x="7" y="2"/>
                    </a:cubicBezTo>
                    <a:cubicBezTo>
                      <a:pt x="6" y="2"/>
                      <a:pt x="6" y="2"/>
                      <a:pt x="6" y="2"/>
                    </a:cubicBezTo>
                  </a:path>
                </a:pathLst>
              </a:custGeom>
              <a:solidFill>
                <a:srgbClr val="E2E0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32" name="Freeform 210"/>
              <p:cNvSpPr>
                <a:spLocks/>
              </p:cNvSpPr>
              <p:nvPr/>
            </p:nvSpPr>
            <p:spPr bwMode="gray">
              <a:xfrm>
                <a:off x="594" y="1407"/>
                <a:ext cx="176" cy="42"/>
              </a:xfrm>
              <a:custGeom>
                <a:avLst/>
                <a:gdLst>
                  <a:gd name="T0" fmla="*/ 3872 w 8"/>
                  <a:gd name="T1" fmla="*/ 441 h 2"/>
                  <a:gd name="T2" fmla="*/ 3388 w 8"/>
                  <a:gd name="T3" fmla="*/ 882 h 2"/>
                  <a:gd name="T4" fmla="*/ 2904 w 8"/>
                  <a:gd name="T5" fmla="*/ 882 h 2"/>
                  <a:gd name="T6" fmla="*/ 484 w 8"/>
                  <a:gd name="T7" fmla="*/ 441 h 2"/>
                  <a:gd name="T8" fmla="*/ 0 w 8"/>
                  <a:gd name="T9" fmla="*/ 0 h 2"/>
                  <a:gd name="T10" fmla="*/ 3872 w 8"/>
                  <a:gd name="T11" fmla="*/ 441 h 2"/>
                  <a:gd name="T12" fmla="*/ 0 60000 65536"/>
                  <a:gd name="T13" fmla="*/ 0 60000 65536"/>
                  <a:gd name="T14" fmla="*/ 0 60000 65536"/>
                  <a:gd name="T15" fmla="*/ 0 60000 65536"/>
                  <a:gd name="T16" fmla="*/ 0 60000 65536"/>
                  <a:gd name="T17" fmla="*/ 0 60000 65536"/>
                  <a:gd name="T18" fmla="*/ 0 w 8"/>
                  <a:gd name="T19" fmla="*/ 0 h 2"/>
                  <a:gd name="T20" fmla="*/ 8 w 8"/>
                  <a:gd name="T21" fmla="*/ 2 h 2"/>
                </a:gdLst>
                <a:ahLst/>
                <a:cxnLst>
                  <a:cxn ang="T12">
                    <a:pos x="T0" y="T1"/>
                  </a:cxn>
                  <a:cxn ang="T13">
                    <a:pos x="T2" y="T3"/>
                  </a:cxn>
                  <a:cxn ang="T14">
                    <a:pos x="T4" y="T5"/>
                  </a:cxn>
                  <a:cxn ang="T15">
                    <a:pos x="T6" y="T7"/>
                  </a:cxn>
                  <a:cxn ang="T16">
                    <a:pos x="T8" y="T9"/>
                  </a:cxn>
                  <a:cxn ang="T17">
                    <a:pos x="T10" y="T11"/>
                  </a:cxn>
                </a:cxnLst>
                <a:rect l="T18" t="T19" r="T20" b="T21"/>
                <a:pathLst>
                  <a:path w="8" h="2">
                    <a:moveTo>
                      <a:pt x="8" y="1"/>
                    </a:moveTo>
                    <a:cubicBezTo>
                      <a:pt x="8" y="1"/>
                      <a:pt x="7" y="1"/>
                      <a:pt x="7" y="2"/>
                    </a:cubicBezTo>
                    <a:cubicBezTo>
                      <a:pt x="6" y="2"/>
                      <a:pt x="6" y="2"/>
                      <a:pt x="6" y="2"/>
                    </a:cubicBezTo>
                    <a:cubicBezTo>
                      <a:pt x="6" y="2"/>
                      <a:pt x="1" y="2"/>
                      <a:pt x="1" y="1"/>
                    </a:cubicBezTo>
                    <a:cubicBezTo>
                      <a:pt x="0" y="0"/>
                      <a:pt x="1" y="0"/>
                      <a:pt x="0" y="0"/>
                    </a:cubicBezTo>
                    <a:lnTo>
                      <a:pt x="8" y="1"/>
                    </a:lnTo>
                  </a:path>
                </a:pathLst>
              </a:custGeom>
              <a:solidFill>
                <a:srgbClr val="D9D7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33" name="Freeform 211"/>
              <p:cNvSpPr>
                <a:spLocks/>
              </p:cNvSpPr>
              <p:nvPr/>
            </p:nvSpPr>
            <p:spPr bwMode="gray">
              <a:xfrm>
                <a:off x="594" y="1407"/>
                <a:ext cx="176" cy="42"/>
              </a:xfrm>
              <a:custGeom>
                <a:avLst/>
                <a:gdLst>
                  <a:gd name="T0" fmla="*/ 3872 w 8"/>
                  <a:gd name="T1" fmla="*/ 441 h 2"/>
                  <a:gd name="T2" fmla="*/ 3388 w 8"/>
                  <a:gd name="T3" fmla="*/ 882 h 2"/>
                  <a:gd name="T4" fmla="*/ 2904 w 8"/>
                  <a:gd name="T5" fmla="*/ 882 h 2"/>
                  <a:gd name="T6" fmla="*/ 484 w 8"/>
                  <a:gd name="T7" fmla="*/ 441 h 2"/>
                  <a:gd name="T8" fmla="*/ 0 w 8"/>
                  <a:gd name="T9" fmla="*/ 0 h 2"/>
                  <a:gd name="T10" fmla="*/ 3872 w 8"/>
                  <a:gd name="T11" fmla="*/ 441 h 2"/>
                  <a:gd name="T12" fmla="*/ 0 60000 65536"/>
                  <a:gd name="T13" fmla="*/ 0 60000 65536"/>
                  <a:gd name="T14" fmla="*/ 0 60000 65536"/>
                  <a:gd name="T15" fmla="*/ 0 60000 65536"/>
                  <a:gd name="T16" fmla="*/ 0 60000 65536"/>
                  <a:gd name="T17" fmla="*/ 0 60000 65536"/>
                  <a:gd name="T18" fmla="*/ 0 w 8"/>
                  <a:gd name="T19" fmla="*/ 0 h 2"/>
                  <a:gd name="T20" fmla="*/ 8 w 8"/>
                  <a:gd name="T21" fmla="*/ 2 h 2"/>
                </a:gdLst>
                <a:ahLst/>
                <a:cxnLst>
                  <a:cxn ang="T12">
                    <a:pos x="T0" y="T1"/>
                  </a:cxn>
                  <a:cxn ang="T13">
                    <a:pos x="T2" y="T3"/>
                  </a:cxn>
                  <a:cxn ang="T14">
                    <a:pos x="T4" y="T5"/>
                  </a:cxn>
                  <a:cxn ang="T15">
                    <a:pos x="T6" y="T7"/>
                  </a:cxn>
                  <a:cxn ang="T16">
                    <a:pos x="T8" y="T9"/>
                  </a:cxn>
                  <a:cxn ang="T17">
                    <a:pos x="T10" y="T11"/>
                  </a:cxn>
                </a:cxnLst>
                <a:rect l="T18" t="T19" r="T20" b="T21"/>
                <a:pathLst>
                  <a:path w="8" h="2">
                    <a:moveTo>
                      <a:pt x="8" y="1"/>
                    </a:moveTo>
                    <a:cubicBezTo>
                      <a:pt x="8" y="1"/>
                      <a:pt x="7" y="1"/>
                      <a:pt x="7" y="2"/>
                    </a:cubicBezTo>
                    <a:cubicBezTo>
                      <a:pt x="6" y="2"/>
                      <a:pt x="6" y="2"/>
                      <a:pt x="6" y="2"/>
                    </a:cubicBezTo>
                    <a:cubicBezTo>
                      <a:pt x="5" y="2"/>
                      <a:pt x="2" y="2"/>
                      <a:pt x="1" y="1"/>
                    </a:cubicBezTo>
                    <a:cubicBezTo>
                      <a:pt x="0" y="0"/>
                      <a:pt x="1" y="0"/>
                      <a:pt x="0" y="0"/>
                    </a:cubicBezTo>
                    <a:lnTo>
                      <a:pt x="8" y="1"/>
                    </a:lnTo>
                  </a:path>
                </a:pathLst>
              </a:custGeom>
              <a:solidFill>
                <a:srgbClr val="CE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34" name="Freeform 212"/>
              <p:cNvSpPr>
                <a:spLocks/>
              </p:cNvSpPr>
              <p:nvPr/>
            </p:nvSpPr>
            <p:spPr bwMode="gray">
              <a:xfrm>
                <a:off x="594" y="1407"/>
                <a:ext cx="154" cy="42"/>
              </a:xfrm>
              <a:custGeom>
                <a:avLst/>
                <a:gdLst>
                  <a:gd name="T0" fmla="*/ 3388 w 7"/>
                  <a:gd name="T1" fmla="*/ 441 h 2"/>
                  <a:gd name="T2" fmla="*/ 3388 w 7"/>
                  <a:gd name="T3" fmla="*/ 882 h 2"/>
                  <a:gd name="T4" fmla="*/ 2904 w 7"/>
                  <a:gd name="T5" fmla="*/ 882 h 2"/>
                  <a:gd name="T6" fmla="*/ 484 w 7"/>
                  <a:gd name="T7" fmla="*/ 441 h 2"/>
                  <a:gd name="T8" fmla="*/ 0 w 7"/>
                  <a:gd name="T9" fmla="*/ 0 h 2"/>
                  <a:gd name="T10" fmla="*/ 3388 w 7"/>
                  <a:gd name="T11" fmla="*/ 441 h 2"/>
                  <a:gd name="T12" fmla="*/ 0 60000 65536"/>
                  <a:gd name="T13" fmla="*/ 0 60000 65536"/>
                  <a:gd name="T14" fmla="*/ 0 60000 65536"/>
                  <a:gd name="T15" fmla="*/ 0 60000 65536"/>
                  <a:gd name="T16" fmla="*/ 0 60000 65536"/>
                  <a:gd name="T17" fmla="*/ 0 60000 65536"/>
                  <a:gd name="T18" fmla="*/ 0 w 7"/>
                  <a:gd name="T19" fmla="*/ 0 h 2"/>
                  <a:gd name="T20" fmla="*/ 7 w 7"/>
                  <a:gd name="T21" fmla="*/ 2 h 2"/>
                </a:gdLst>
                <a:ahLst/>
                <a:cxnLst>
                  <a:cxn ang="T12">
                    <a:pos x="T0" y="T1"/>
                  </a:cxn>
                  <a:cxn ang="T13">
                    <a:pos x="T2" y="T3"/>
                  </a:cxn>
                  <a:cxn ang="T14">
                    <a:pos x="T4" y="T5"/>
                  </a:cxn>
                  <a:cxn ang="T15">
                    <a:pos x="T6" y="T7"/>
                  </a:cxn>
                  <a:cxn ang="T16">
                    <a:pos x="T8" y="T9"/>
                  </a:cxn>
                  <a:cxn ang="T17">
                    <a:pos x="T10" y="T11"/>
                  </a:cxn>
                </a:cxnLst>
                <a:rect l="T18" t="T19" r="T20" b="T21"/>
                <a:pathLst>
                  <a:path w="7" h="2">
                    <a:moveTo>
                      <a:pt x="7" y="1"/>
                    </a:moveTo>
                    <a:cubicBezTo>
                      <a:pt x="7" y="1"/>
                      <a:pt x="7" y="1"/>
                      <a:pt x="7" y="2"/>
                    </a:cubicBezTo>
                    <a:cubicBezTo>
                      <a:pt x="6" y="2"/>
                      <a:pt x="6" y="2"/>
                      <a:pt x="6" y="2"/>
                    </a:cubicBezTo>
                    <a:cubicBezTo>
                      <a:pt x="5" y="2"/>
                      <a:pt x="2" y="2"/>
                      <a:pt x="1" y="1"/>
                    </a:cubicBezTo>
                    <a:cubicBezTo>
                      <a:pt x="0" y="0"/>
                      <a:pt x="1" y="0"/>
                      <a:pt x="0" y="0"/>
                    </a:cubicBezTo>
                    <a:lnTo>
                      <a:pt x="7" y="1"/>
                    </a:lnTo>
                  </a:path>
                </a:pathLst>
              </a:custGeom>
              <a:solidFill>
                <a:srgbClr val="C4C2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35" name="Freeform 213"/>
              <p:cNvSpPr>
                <a:spLocks/>
              </p:cNvSpPr>
              <p:nvPr/>
            </p:nvSpPr>
            <p:spPr bwMode="gray">
              <a:xfrm>
                <a:off x="594" y="1407"/>
                <a:ext cx="154" cy="42"/>
              </a:xfrm>
              <a:custGeom>
                <a:avLst/>
                <a:gdLst>
                  <a:gd name="T0" fmla="*/ 3388 w 7"/>
                  <a:gd name="T1" fmla="*/ 441 h 2"/>
                  <a:gd name="T2" fmla="*/ 3388 w 7"/>
                  <a:gd name="T3" fmla="*/ 882 h 2"/>
                  <a:gd name="T4" fmla="*/ 2904 w 7"/>
                  <a:gd name="T5" fmla="*/ 882 h 2"/>
                  <a:gd name="T6" fmla="*/ 484 w 7"/>
                  <a:gd name="T7" fmla="*/ 441 h 2"/>
                  <a:gd name="T8" fmla="*/ 0 w 7"/>
                  <a:gd name="T9" fmla="*/ 0 h 2"/>
                  <a:gd name="T10" fmla="*/ 3388 w 7"/>
                  <a:gd name="T11" fmla="*/ 441 h 2"/>
                  <a:gd name="T12" fmla="*/ 0 60000 65536"/>
                  <a:gd name="T13" fmla="*/ 0 60000 65536"/>
                  <a:gd name="T14" fmla="*/ 0 60000 65536"/>
                  <a:gd name="T15" fmla="*/ 0 60000 65536"/>
                  <a:gd name="T16" fmla="*/ 0 60000 65536"/>
                  <a:gd name="T17" fmla="*/ 0 60000 65536"/>
                  <a:gd name="T18" fmla="*/ 0 w 7"/>
                  <a:gd name="T19" fmla="*/ 0 h 2"/>
                  <a:gd name="T20" fmla="*/ 7 w 7"/>
                  <a:gd name="T21" fmla="*/ 2 h 2"/>
                </a:gdLst>
                <a:ahLst/>
                <a:cxnLst>
                  <a:cxn ang="T12">
                    <a:pos x="T0" y="T1"/>
                  </a:cxn>
                  <a:cxn ang="T13">
                    <a:pos x="T2" y="T3"/>
                  </a:cxn>
                  <a:cxn ang="T14">
                    <a:pos x="T4" y="T5"/>
                  </a:cxn>
                  <a:cxn ang="T15">
                    <a:pos x="T6" y="T7"/>
                  </a:cxn>
                  <a:cxn ang="T16">
                    <a:pos x="T8" y="T9"/>
                  </a:cxn>
                  <a:cxn ang="T17">
                    <a:pos x="T10" y="T11"/>
                  </a:cxn>
                </a:cxnLst>
                <a:rect l="T18" t="T19" r="T20" b="T21"/>
                <a:pathLst>
                  <a:path w="7" h="2">
                    <a:moveTo>
                      <a:pt x="7" y="1"/>
                    </a:moveTo>
                    <a:cubicBezTo>
                      <a:pt x="7" y="1"/>
                      <a:pt x="7" y="1"/>
                      <a:pt x="7" y="2"/>
                    </a:cubicBezTo>
                    <a:cubicBezTo>
                      <a:pt x="6" y="2"/>
                      <a:pt x="6" y="2"/>
                      <a:pt x="6" y="2"/>
                    </a:cubicBezTo>
                    <a:cubicBezTo>
                      <a:pt x="5" y="2"/>
                      <a:pt x="2" y="2"/>
                      <a:pt x="1" y="1"/>
                    </a:cubicBezTo>
                    <a:cubicBezTo>
                      <a:pt x="0" y="0"/>
                      <a:pt x="1" y="0"/>
                      <a:pt x="0" y="0"/>
                    </a:cubicBezTo>
                    <a:lnTo>
                      <a:pt x="7" y="1"/>
                    </a:lnTo>
                  </a:path>
                </a:pathLst>
              </a:custGeom>
              <a:solidFill>
                <a:srgbClr val="BFBD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36" name="Freeform 214"/>
              <p:cNvSpPr>
                <a:spLocks/>
              </p:cNvSpPr>
              <p:nvPr/>
            </p:nvSpPr>
            <p:spPr bwMode="gray">
              <a:xfrm>
                <a:off x="594" y="1407"/>
                <a:ext cx="154" cy="42"/>
              </a:xfrm>
              <a:custGeom>
                <a:avLst/>
                <a:gdLst>
                  <a:gd name="T0" fmla="*/ 2420 w 7"/>
                  <a:gd name="T1" fmla="*/ 882 h 2"/>
                  <a:gd name="T2" fmla="*/ 484 w 7"/>
                  <a:gd name="T3" fmla="*/ 441 h 2"/>
                  <a:gd name="T4" fmla="*/ 0 w 7"/>
                  <a:gd name="T5" fmla="*/ 0 h 2"/>
                  <a:gd name="T6" fmla="*/ 3388 w 7"/>
                  <a:gd name="T7" fmla="*/ 441 h 2"/>
                  <a:gd name="T8" fmla="*/ 2904 w 7"/>
                  <a:gd name="T9" fmla="*/ 882 h 2"/>
                  <a:gd name="T10" fmla="*/ 2420 w 7"/>
                  <a:gd name="T11" fmla="*/ 882 h 2"/>
                  <a:gd name="T12" fmla="*/ 0 60000 65536"/>
                  <a:gd name="T13" fmla="*/ 0 60000 65536"/>
                  <a:gd name="T14" fmla="*/ 0 60000 65536"/>
                  <a:gd name="T15" fmla="*/ 0 60000 65536"/>
                  <a:gd name="T16" fmla="*/ 0 60000 65536"/>
                  <a:gd name="T17" fmla="*/ 0 60000 65536"/>
                  <a:gd name="T18" fmla="*/ 0 w 7"/>
                  <a:gd name="T19" fmla="*/ 0 h 2"/>
                  <a:gd name="T20" fmla="*/ 7 w 7"/>
                  <a:gd name="T21" fmla="*/ 2 h 2"/>
                </a:gdLst>
                <a:ahLst/>
                <a:cxnLst>
                  <a:cxn ang="T12">
                    <a:pos x="T0" y="T1"/>
                  </a:cxn>
                  <a:cxn ang="T13">
                    <a:pos x="T2" y="T3"/>
                  </a:cxn>
                  <a:cxn ang="T14">
                    <a:pos x="T4" y="T5"/>
                  </a:cxn>
                  <a:cxn ang="T15">
                    <a:pos x="T6" y="T7"/>
                  </a:cxn>
                  <a:cxn ang="T16">
                    <a:pos x="T8" y="T9"/>
                  </a:cxn>
                  <a:cxn ang="T17">
                    <a:pos x="T10" y="T11"/>
                  </a:cxn>
                </a:cxnLst>
                <a:rect l="T18" t="T19" r="T20" b="T21"/>
                <a:pathLst>
                  <a:path w="7" h="2">
                    <a:moveTo>
                      <a:pt x="5" y="2"/>
                    </a:moveTo>
                    <a:cubicBezTo>
                      <a:pt x="5" y="2"/>
                      <a:pt x="2" y="2"/>
                      <a:pt x="1" y="1"/>
                    </a:cubicBezTo>
                    <a:cubicBezTo>
                      <a:pt x="1" y="0"/>
                      <a:pt x="2" y="0"/>
                      <a:pt x="0" y="0"/>
                    </a:cubicBezTo>
                    <a:lnTo>
                      <a:pt x="7" y="1"/>
                    </a:lnTo>
                    <a:cubicBezTo>
                      <a:pt x="7" y="1"/>
                      <a:pt x="7" y="1"/>
                      <a:pt x="6" y="2"/>
                    </a:cubicBezTo>
                    <a:cubicBezTo>
                      <a:pt x="6" y="2"/>
                      <a:pt x="5" y="2"/>
                      <a:pt x="5" y="2"/>
                    </a:cubicBezTo>
                  </a:path>
                </a:pathLst>
              </a:custGeom>
              <a:solidFill>
                <a:srgbClr val="B9B8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37" name="Freeform 215"/>
              <p:cNvSpPr>
                <a:spLocks/>
              </p:cNvSpPr>
              <p:nvPr/>
            </p:nvSpPr>
            <p:spPr bwMode="gray">
              <a:xfrm>
                <a:off x="286" y="1407"/>
                <a:ext cx="704" cy="273"/>
              </a:xfrm>
              <a:custGeom>
                <a:avLst/>
                <a:gdLst>
                  <a:gd name="T0" fmla="*/ 15004 w 32"/>
                  <a:gd name="T1" fmla="*/ 5733 h 13"/>
                  <a:gd name="T2" fmla="*/ 15488 w 32"/>
                  <a:gd name="T3" fmla="*/ 2205 h 13"/>
                  <a:gd name="T4" fmla="*/ 15488 w 32"/>
                  <a:gd name="T5" fmla="*/ 1764 h 13"/>
                  <a:gd name="T6" fmla="*/ 484 w 32"/>
                  <a:gd name="T7" fmla="*/ 0 h 13"/>
                  <a:gd name="T8" fmla="*/ 0 w 32"/>
                  <a:gd name="T9" fmla="*/ 3969 h 13"/>
                  <a:gd name="T10" fmla="*/ 15004 w 32"/>
                  <a:gd name="T11" fmla="*/ 5733 h 13"/>
                  <a:gd name="T12" fmla="*/ 0 60000 65536"/>
                  <a:gd name="T13" fmla="*/ 0 60000 65536"/>
                  <a:gd name="T14" fmla="*/ 0 60000 65536"/>
                  <a:gd name="T15" fmla="*/ 0 60000 65536"/>
                  <a:gd name="T16" fmla="*/ 0 60000 65536"/>
                  <a:gd name="T17" fmla="*/ 0 60000 65536"/>
                  <a:gd name="T18" fmla="*/ 0 w 32"/>
                  <a:gd name="T19" fmla="*/ 0 h 13"/>
                  <a:gd name="T20" fmla="*/ 32 w 32"/>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32" h="13">
                    <a:moveTo>
                      <a:pt x="31" y="13"/>
                    </a:moveTo>
                    <a:lnTo>
                      <a:pt x="32" y="5"/>
                    </a:lnTo>
                    <a:lnTo>
                      <a:pt x="32" y="4"/>
                    </a:lnTo>
                    <a:lnTo>
                      <a:pt x="1" y="0"/>
                    </a:lnTo>
                    <a:lnTo>
                      <a:pt x="0" y="9"/>
                    </a:lnTo>
                    <a:lnTo>
                      <a:pt x="31" y="13"/>
                    </a:lnTo>
                  </a:path>
                </a:pathLst>
              </a:custGeom>
              <a:solidFill>
                <a:srgbClr val="B9B8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38" name="Freeform 216"/>
              <p:cNvSpPr>
                <a:spLocks/>
              </p:cNvSpPr>
              <p:nvPr/>
            </p:nvSpPr>
            <p:spPr bwMode="gray">
              <a:xfrm>
                <a:off x="418" y="1428"/>
                <a:ext cx="154" cy="210"/>
              </a:xfrm>
              <a:custGeom>
                <a:avLst/>
                <a:gdLst>
                  <a:gd name="T0" fmla="*/ 1452 w 7"/>
                  <a:gd name="T1" fmla="*/ 4410 h 10"/>
                  <a:gd name="T2" fmla="*/ 2420 w 7"/>
                  <a:gd name="T3" fmla="*/ 2646 h 10"/>
                  <a:gd name="T4" fmla="*/ 3388 w 7"/>
                  <a:gd name="T5" fmla="*/ 882 h 10"/>
                  <a:gd name="T6" fmla="*/ 3388 w 7"/>
                  <a:gd name="T7" fmla="*/ 0 h 10"/>
                  <a:gd name="T8" fmla="*/ 1936 w 7"/>
                  <a:gd name="T9" fmla="*/ 0 h 10"/>
                  <a:gd name="T10" fmla="*/ 484 w 7"/>
                  <a:gd name="T11" fmla="*/ 3087 h 10"/>
                  <a:gd name="T12" fmla="*/ 0 w 7"/>
                  <a:gd name="T13" fmla="*/ 3969 h 10"/>
                  <a:gd name="T14" fmla="*/ 1452 w 7"/>
                  <a:gd name="T15" fmla="*/ 4410 h 10"/>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10"/>
                  <a:gd name="T26" fmla="*/ 7 w 7"/>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10">
                    <a:moveTo>
                      <a:pt x="3" y="10"/>
                    </a:moveTo>
                    <a:cubicBezTo>
                      <a:pt x="3" y="10"/>
                      <a:pt x="5" y="7"/>
                      <a:pt x="5" y="6"/>
                    </a:cubicBezTo>
                    <a:cubicBezTo>
                      <a:pt x="6" y="5"/>
                      <a:pt x="7" y="3"/>
                      <a:pt x="7" y="2"/>
                    </a:cubicBezTo>
                    <a:cubicBezTo>
                      <a:pt x="7" y="2"/>
                      <a:pt x="7" y="2"/>
                      <a:pt x="7" y="0"/>
                    </a:cubicBezTo>
                    <a:lnTo>
                      <a:pt x="4" y="0"/>
                    </a:lnTo>
                    <a:cubicBezTo>
                      <a:pt x="4" y="0"/>
                      <a:pt x="2" y="6"/>
                      <a:pt x="1" y="7"/>
                    </a:cubicBezTo>
                    <a:cubicBezTo>
                      <a:pt x="0" y="9"/>
                      <a:pt x="0" y="9"/>
                      <a:pt x="0" y="9"/>
                    </a:cubicBezTo>
                    <a:lnTo>
                      <a:pt x="3" y="10"/>
                    </a:lnTo>
                  </a:path>
                </a:pathLst>
              </a:custGeom>
              <a:solidFill>
                <a:srgbClr val="B9B8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39" name="Freeform 217"/>
              <p:cNvSpPr>
                <a:spLocks/>
              </p:cNvSpPr>
              <p:nvPr/>
            </p:nvSpPr>
            <p:spPr bwMode="gray">
              <a:xfrm>
                <a:off x="418" y="1428"/>
                <a:ext cx="154" cy="210"/>
              </a:xfrm>
              <a:custGeom>
                <a:avLst/>
                <a:gdLst>
                  <a:gd name="T0" fmla="*/ 3388 w 7"/>
                  <a:gd name="T1" fmla="*/ 882 h 10"/>
                  <a:gd name="T2" fmla="*/ 2420 w 7"/>
                  <a:gd name="T3" fmla="*/ 2646 h 10"/>
                  <a:gd name="T4" fmla="*/ 1452 w 7"/>
                  <a:gd name="T5" fmla="*/ 4410 h 10"/>
                  <a:gd name="T6" fmla="*/ 0 w 7"/>
                  <a:gd name="T7" fmla="*/ 3969 h 10"/>
                  <a:gd name="T8" fmla="*/ 484 w 7"/>
                  <a:gd name="T9" fmla="*/ 3087 h 10"/>
                  <a:gd name="T10" fmla="*/ 1936 w 7"/>
                  <a:gd name="T11" fmla="*/ 0 h 10"/>
                  <a:gd name="T12" fmla="*/ 3388 w 7"/>
                  <a:gd name="T13" fmla="*/ 0 h 10"/>
                  <a:gd name="T14" fmla="*/ 3388 w 7"/>
                  <a:gd name="T15" fmla="*/ 882 h 10"/>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10"/>
                  <a:gd name="T26" fmla="*/ 7 w 7"/>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10">
                    <a:moveTo>
                      <a:pt x="7" y="2"/>
                    </a:moveTo>
                    <a:cubicBezTo>
                      <a:pt x="7" y="3"/>
                      <a:pt x="6" y="5"/>
                      <a:pt x="5" y="6"/>
                    </a:cubicBezTo>
                    <a:cubicBezTo>
                      <a:pt x="5" y="7"/>
                      <a:pt x="3" y="10"/>
                      <a:pt x="3" y="10"/>
                    </a:cubicBezTo>
                    <a:lnTo>
                      <a:pt x="0" y="9"/>
                    </a:lnTo>
                    <a:cubicBezTo>
                      <a:pt x="0" y="9"/>
                      <a:pt x="0" y="9"/>
                      <a:pt x="1" y="7"/>
                    </a:cubicBezTo>
                    <a:cubicBezTo>
                      <a:pt x="2" y="5"/>
                      <a:pt x="4" y="0"/>
                      <a:pt x="4" y="0"/>
                    </a:cubicBezTo>
                    <a:lnTo>
                      <a:pt x="7" y="0"/>
                    </a:lnTo>
                    <a:cubicBezTo>
                      <a:pt x="7" y="2"/>
                      <a:pt x="7" y="2"/>
                      <a:pt x="7" y="2"/>
                    </a:cubicBezTo>
                  </a:path>
                </a:pathLst>
              </a:custGeom>
              <a:solidFill>
                <a:srgbClr val="B4B3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40" name="Freeform 218"/>
              <p:cNvSpPr>
                <a:spLocks/>
              </p:cNvSpPr>
              <p:nvPr/>
            </p:nvSpPr>
            <p:spPr bwMode="gray">
              <a:xfrm>
                <a:off x="418" y="1428"/>
                <a:ext cx="154" cy="189"/>
              </a:xfrm>
              <a:custGeom>
                <a:avLst/>
                <a:gdLst>
                  <a:gd name="T0" fmla="*/ 3388 w 7"/>
                  <a:gd name="T1" fmla="*/ 882 h 9"/>
                  <a:gd name="T2" fmla="*/ 2420 w 7"/>
                  <a:gd name="T3" fmla="*/ 2646 h 9"/>
                  <a:gd name="T4" fmla="*/ 968 w 7"/>
                  <a:gd name="T5" fmla="*/ 3969 h 9"/>
                  <a:gd name="T6" fmla="*/ 0 w 7"/>
                  <a:gd name="T7" fmla="*/ 3969 h 9"/>
                  <a:gd name="T8" fmla="*/ 484 w 7"/>
                  <a:gd name="T9" fmla="*/ 3087 h 9"/>
                  <a:gd name="T10" fmla="*/ 1936 w 7"/>
                  <a:gd name="T11" fmla="*/ 0 h 9"/>
                  <a:gd name="T12" fmla="*/ 2904 w 7"/>
                  <a:gd name="T13" fmla="*/ 0 h 9"/>
                  <a:gd name="T14" fmla="*/ 3388 w 7"/>
                  <a:gd name="T15" fmla="*/ 882 h 9"/>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9"/>
                  <a:gd name="T26" fmla="*/ 7 w 7"/>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9">
                    <a:moveTo>
                      <a:pt x="7" y="2"/>
                    </a:moveTo>
                    <a:cubicBezTo>
                      <a:pt x="7" y="3"/>
                      <a:pt x="6" y="5"/>
                      <a:pt x="5" y="6"/>
                    </a:cubicBezTo>
                    <a:cubicBezTo>
                      <a:pt x="5" y="7"/>
                      <a:pt x="2" y="9"/>
                      <a:pt x="2" y="9"/>
                    </a:cubicBezTo>
                    <a:lnTo>
                      <a:pt x="0" y="9"/>
                    </a:lnTo>
                    <a:cubicBezTo>
                      <a:pt x="0" y="9"/>
                      <a:pt x="0" y="9"/>
                      <a:pt x="1" y="7"/>
                    </a:cubicBezTo>
                    <a:cubicBezTo>
                      <a:pt x="3" y="5"/>
                      <a:pt x="4" y="0"/>
                      <a:pt x="4" y="0"/>
                    </a:cubicBezTo>
                    <a:lnTo>
                      <a:pt x="6" y="0"/>
                    </a:lnTo>
                    <a:cubicBezTo>
                      <a:pt x="7" y="2"/>
                      <a:pt x="7" y="2"/>
                      <a:pt x="7" y="2"/>
                    </a:cubicBezTo>
                  </a:path>
                </a:pathLst>
              </a:custGeom>
              <a:solidFill>
                <a:srgbClr val="ADAB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41" name="Freeform 219"/>
              <p:cNvSpPr>
                <a:spLocks/>
              </p:cNvSpPr>
              <p:nvPr/>
            </p:nvSpPr>
            <p:spPr bwMode="gray">
              <a:xfrm>
                <a:off x="418" y="1428"/>
                <a:ext cx="154" cy="189"/>
              </a:xfrm>
              <a:custGeom>
                <a:avLst/>
                <a:gdLst>
                  <a:gd name="T0" fmla="*/ 3388 w 7"/>
                  <a:gd name="T1" fmla="*/ 882 h 9"/>
                  <a:gd name="T2" fmla="*/ 2420 w 7"/>
                  <a:gd name="T3" fmla="*/ 2646 h 9"/>
                  <a:gd name="T4" fmla="*/ 968 w 7"/>
                  <a:gd name="T5" fmla="*/ 3969 h 9"/>
                  <a:gd name="T6" fmla="*/ 0 w 7"/>
                  <a:gd name="T7" fmla="*/ 3969 h 9"/>
                  <a:gd name="T8" fmla="*/ 484 w 7"/>
                  <a:gd name="T9" fmla="*/ 3087 h 9"/>
                  <a:gd name="T10" fmla="*/ 1936 w 7"/>
                  <a:gd name="T11" fmla="*/ 0 h 9"/>
                  <a:gd name="T12" fmla="*/ 2904 w 7"/>
                  <a:gd name="T13" fmla="*/ 0 h 9"/>
                  <a:gd name="T14" fmla="*/ 3388 w 7"/>
                  <a:gd name="T15" fmla="*/ 882 h 9"/>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9"/>
                  <a:gd name="T26" fmla="*/ 7 w 7"/>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9">
                    <a:moveTo>
                      <a:pt x="7" y="2"/>
                    </a:moveTo>
                    <a:cubicBezTo>
                      <a:pt x="7" y="3"/>
                      <a:pt x="6" y="5"/>
                      <a:pt x="5" y="6"/>
                    </a:cubicBezTo>
                    <a:cubicBezTo>
                      <a:pt x="4" y="6"/>
                      <a:pt x="2" y="9"/>
                      <a:pt x="2" y="9"/>
                    </a:cubicBezTo>
                    <a:lnTo>
                      <a:pt x="0" y="9"/>
                    </a:lnTo>
                    <a:cubicBezTo>
                      <a:pt x="0" y="9"/>
                      <a:pt x="0" y="9"/>
                      <a:pt x="1" y="7"/>
                    </a:cubicBezTo>
                    <a:cubicBezTo>
                      <a:pt x="3" y="5"/>
                      <a:pt x="4" y="0"/>
                      <a:pt x="4" y="0"/>
                    </a:cubicBezTo>
                    <a:lnTo>
                      <a:pt x="6" y="0"/>
                    </a:lnTo>
                    <a:cubicBezTo>
                      <a:pt x="7" y="2"/>
                      <a:pt x="7" y="2"/>
                      <a:pt x="7" y="2"/>
                    </a:cubicBezTo>
                  </a:path>
                </a:pathLst>
              </a:custGeom>
              <a:solidFill>
                <a:srgbClr val="A8A6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42" name="Freeform 220"/>
              <p:cNvSpPr>
                <a:spLocks/>
              </p:cNvSpPr>
              <p:nvPr/>
            </p:nvSpPr>
            <p:spPr bwMode="gray">
              <a:xfrm>
                <a:off x="418" y="1428"/>
                <a:ext cx="154" cy="189"/>
              </a:xfrm>
              <a:custGeom>
                <a:avLst/>
                <a:gdLst>
                  <a:gd name="T0" fmla="*/ 3388 w 7"/>
                  <a:gd name="T1" fmla="*/ 882 h 9"/>
                  <a:gd name="T2" fmla="*/ 2420 w 7"/>
                  <a:gd name="T3" fmla="*/ 2646 h 9"/>
                  <a:gd name="T4" fmla="*/ 968 w 7"/>
                  <a:gd name="T5" fmla="*/ 3969 h 9"/>
                  <a:gd name="T6" fmla="*/ 0 w 7"/>
                  <a:gd name="T7" fmla="*/ 3969 h 9"/>
                  <a:gd name="T8" fmla="*/ 484 w 7"/>
                  <a:gd name="T9" fmla="*/ 3087 h 9"/>
                  <a:gd name="T10" fmla="*/ 1936 w 7"/>
                  <a:gd name="T11" fmla="*/ 0 h 9"/>
                  <a:gd name="T12" fmla="*/ 2904 w 7"/>
                  <a:gd name="T13" fmla="*/ 0 h 9"/>
                  <a:gd name="T14" fmla="*/ 3388 w 7"/>
                  <a:gd name="T15" fmla="*/ 882 h 9"/>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9"/>
                  <a:gd name="T26" fmla="*/ 7 w 7"/>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9">
                    <a:moveTo>
                      <a:pt x="7" y="2"/>
                    </a:moveTo>
                    <a:cubicBezTo>
                      <a:pt x="7" y="3"/>
                      <a:pt x="6" y="5"/>
                      <a:pt x="5" y="6"/>
                    </a:cubicBezTo>
                    <a:cubicBezTo>
                      <a:pt x="4" y="6"/>
                      <a:pt x="2" y="9"/>
                      <a:pt x="2" y="9"/>
                    </a:cubicBezTo>
                    <a:lnTo>
                      <a:pt x="0" y="9"/>
                    </a:lnTo>
                    <a:cubicBezTo>
                      <a:pt x="0" y="9"/>
                      <a:pt x="0" y="9"/>
                      <a:pt x="1" y="7"/>
                    </a:cubicBezTo>
                    <a:cubicBezTo>
                      <a:pt x="3" y="4"/>
                      <a:pt x="4" y="0"/>
                      <a:pt x="4" y="0"/>
                    </a:cubicBezTo>
                    <a:lnTo>
                      <a:pt x="6" y="0"/>
                    </a:lnTo>
                    <a:cubicBezTo>
                      <a:pt x="7" y="2"/>
                      <a:pt x="7" y="2"/>
                      <a:pt x="7" y="2"/>
                    </a:cubicBezTo>
                  </a:path>
                </a:pathLst>
              </a:custGeom>
              <a:solidFill>
                <a:srgbClr val="A1A0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43" name="Freeform 221"/>
              <p:cNvSpPr>
                <a:spLocks/>
              </p:cNvSpPr>
              <p:nvPr/>
            </p:nvSpPr>
            <p:spPr bwMode="gray">
              <a:xfrm>
                <a:off x="418" y="1428"/>
                <a:ext cx="154" cy="189"/>
              </a:xfrm>
              <a:custGeom>
                <a:avLst/>
                <a:gdLst>
                  <a:gd name="T0" fmla="*/ 2904 w 7"/>
                  <a:gd name="T1" fmla="*/ 882 h 9"/>
                  <a:gd name="T2" fmla="*/ 2420 w 7"/>
                  <a:gd name="T3" fmla="*/ 2646 h 9"/>
                  <a:gd name="T4" fmla="*/ 968 w 7"/>
                  <a:gd name="T5" fmla="*/ 3969 h 9"/>
                  <a:gd name="T6" fmla="*/ 0 w 7"/>
                  <a:gd name="T7" fmla="*/ 3969 h 9"/>
                  <a:gd name="T8" fmla="*/ 484 w 7"/>
                  <a:gd name="T9" fmla="*/ 3087 h 9"/>
                  <a:gd name="T10" fmla="*/ 1936 w 7"/>
                  <a:gd name="T11" fmla="*/ 0 h 9"/>
                  <a:gd name="T12" fmla="*/ 2904 w 7"/>
                  <a:gd name="T13" fmla="*/ 0 h 9"/>
                  <a:gd name="T14" fmla="*/ 2904 w 7"/>
                  <a:gd name="T15" fmla="*/ 882 h 9"/>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9"/>
                  <a:gd name="T26" fmla="*/ 7 w 7"/>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9">
                    <a:moveTo>
                      <a:pt x="6" y="2"/>
                    </a:moveTo>
                    <a:cubicBezTo>
                      <a:pt x="6" y="3"/>
                      <a:pt x="5" y="5"/>
                      <a:pt x="5" y="6"/>
                    </a:cubicBezTo>
                    <a:cubicBezTo>
                      <a:pt x="4" y="6"/>
                      <a:pt x="2" y="9"/>
                      <a:pt x="2" y="9"/>
                    </a:cubicBezTo>
                    <a:lnTo>
                      <a:pt x="0" y="9"/>
                    </a:lnTo>
                    <a:cubicBezTo>
                      <a:pt x="0" y="9"/>
                      <a:pt x="0" y="9"/>
                      <a:pt x="1" y="7"/>
                    </a:cubicBezTo>
                    <a:cubicBezTo>
                      <a:pt x="4" y="4"/>
                      <a:pt x="4" y="0"/>
                      <a:pt x="4" y="0"/>
                    </a:cubicBezTo>
                    <a:lnTo>
                      <a:pt x="6" y="0"/>
                    </a:lnTo>
                    <a:cubicBezTo>
                      <a:pt x="7" y="2"/>
                      <a:pt x="6" y="2"/>
                      <a:pt x="6" y="2"/>
                    </a:cubicBezTo>
                  </a:path>
                </a:pathLst>
              </a:custGeom>
              <a:solidFill>
                <a:srgbClr val="9D9C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44" name="Freeform 222"/>
              <p:cNvSpPr>
                <a:spLocks/>
              </p:cNvSpPr>
              <p:nvPr/>
            </p:nvSpPr>
            <p:spPr bwMode="gray">
              <a:xfrm>
                <a:off x="418" y="1428"/>
                <a:ext cx="154" cy="189"/>
              </a:xfrm>
              <a:custGeom>
                <a:avLst/>
                <a:gdLst>
                  <a:gd name="T0" fmla="*/ 968 w 7"/>
                  <a:gd name="T1" fmla="*/ 3969 h 9"/>
                  <a:gd name="T2" fmla="*/ 2420 w 7"/>
                  <a:gd name="T3" fmla="*/ 2646 h 9"/>
                  <a:gd name="T4" fmla="*/ 2904 w 7"/>
                  <a:gd name="T5" fmla="*/ 882 h 9"/>
                  <a:gd name="T6" fmla="*/ 2904 w 7"/>
                  <a:gd name="T7" fmla="*/ 0 h 9"/>
                  <a:gd name="T8" fmla="*/ 1936 w 7"/>
                  <a:gd name="T9" fmla="*/ 0 h 9"/>
                  <a:gd name="T10" fmla="*/ 484 w 7"/>
                  <a:gd name="T11" fmla="*/ 3087 h 9"/>
                  <a:gd name="T12" fmla="*/ 0 w 7"/>
                  <a:gd name="T13" fmla="*/ 3969 h 9"/>
                  <a:gd name="T14" fmla="*/ 968 w 7"/>
                  <a:gd name="T15" fmla="*/ 3969 h 9"/>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9"/>
                  <a:gd name="T26" fmla="*/ 7 w 7"/>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9">
                    <a:moveTo>
                      <a:pt x="2" y="9"/>
                    </a:moveTo>
                    <a:cubicBezTo>
                      <a:pt x="2" y="9"/>
                      <a:pt x="4" y="6"/>
                      <a:pt x="5" y="6"/>
                    </a:cubicBezTo>
                    <a:cubicBezTo>
                      <a:pt x="5" y="5"/>
                      <a:pt x="6" y="3"/>
                      <a:pt x="6" y="2"/>
                    </a:cubicBezTo>
                    <a:cubicBezTo>
                      <a:pt x="6" y="2"/>
                      <a:pt x="7" y="2"/>
                      <a:pt x="6" y="0"/>
                    </a:cubicBezTo>
                    <a:lnTo>
                      <a:pt x="4" y="0"/>
                    </a:lnTo>
                    <a:cubicBezTo>
                      <a:pt x="4" y="0"/>
                      <a:pt x="4" y="4"/>
                      <a:pt x="1" y="7"/>
                    </a:cubicBezTo>
                    <a:cubicBezTo>
                      <a:pt x="0" y="9"/>
                      <a:pt x="0" y="9"/>
                      <a:pt x="0" y="9"/>
                    </a:cubicBezTo>
                    <a:lnTo>
                      <a:pt x="2" y="9"/>
                    </a:lnTo>
                  </a:path>
                </a:pathLst>
              </a:custGeom>
              <a:solidFill>
                <a:srgbClr val="9A98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45" name="Freeform 223"/>
              <p:cNvSpPr>
                <a:spLocks/>
              </p:cNvSpPr>
              <p:nvPr/>
            </p:nvSpPr>
            <p:spPr bwMode="gray">
              <a:xfrm>
                <a:off x="308" y="1386"/>
                <a:ext cx="682" cy="126"/>
              </a:xfrm>
              <a:custGeom>
                <a:avLst/>
                <a:gdLst>
                  <a:gd name="T0" fmla="*/ 0 w 682"/>
                  <a:gd name="T1" fmla="*/ 42 h 126"/>
                  <a:gd name="T2" fmla="*/ 682 w 682"/>
                  <a:gd name="T3" fmla="*/ 126 h 126"/>
                  <a:gd name="T4" fmla="*/ 682 w 682"/>
                  <a:gd name="T5" fmla="*/ 84 h 126"/>
                  <a:gd name="T6" fmla="*/ 0 w 682"/>
                  <a:gd name="T7" fmla="*/ 0 h 126"/>
                  <a:gd name="T8" fmla="*/ 0 w 682"/>
                  <a:gd name="T9" fmla="*/ 42 h 126"/>
                  <a:gd name="T10" fmla="*/ 0 60000 65536"/>
                  <a:gd name="T11" fmla="*/ 0 60000 65536"/>
                  <a:gd name="T12" fmla="*/ 0 60000 65536"/>
                  <a:gd name="T13" fmla="*/ 0 60000 65536"/>
                  <a:gd name="T14" fmla="*/ 0 60000 65536"/>
                  <a:gd name="T15" fmla="*/ 0 w 682"/>
                  <a:gd name="T16" fmla="*/ 0 h 126"/>
                  <a:gd name="T17" fmla="*/ 682 w 682"/>
                  <a:gd name="T18" fmla="*/ 126 h 126"/>
                </a:gdLst>
                <a:ahLst/>
                <a:cxnLst>
                  <a:cxn ang="T10">
                    <a:pos x="T0" y="T1"/>
                  </a:cxn>
                  <a:cxn ang="T11">
                    <a:pos x="T2" y="T3"/>
                  </a:cxn>
                  <a:cxn ang="T12">
                    <a:pos x="T4" y="T5"/>
                  </a:cxn>
                  <a:cxn ang="T13">
                    <a:pos x="T6" y="T7"/>
                  </a:cxn>
                  <a:cxn ang="T14">
                    <a:pos x="T8" y="T9"/>
                  </a:cxn>
                </a:cxnLst>
                <a:rect l="T15" t="T16" r="T17" b="T18"/>
                <a:pathLst>
                  <a:path w="682" h="126">
                    <a:moveTo>
                      <a:pt x="0" y="42"/>
                    </a:moveTo>
                    <a:lnTo>
                      <a:pt x="682" y="126"/>
                    </a:lnTo>
                    <a:lnTo>
                      <a:pt x="682" y="84"/>
                    </a:lnTo>
                    <a:lnTo>
                      <a:pt x="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46" name="Freeform 224"/>
              <p:cNvSpPr>
                <a:spLocks/>
              </p:cNvSpPr>
              <p:nvPr/>
            </p:nvSpPr>
            <p:spPr bwMode="gray">
              <a:xfrm>
                <a:off x="286" y="1491"/>
                <a:ext cx="704" cy="126"/>
              </a:xfrm>
              <a:custGeom>
                <a:avLst/>
                <a:gdLst>
                  <a:gd name="T0" fmla="*/ 0 w 704"/>
                  <a:gd name="T1" fmla="*/ 42 h 126"/>
                  <a:gd name="T2" fmla="*/ 704 w 704"/>
                  <a:gd name="T3" fmla="*/ 126 h 126"/>
                  <a:gd name="T4" fmla="*/ 704 w 704"/>
                  <a:gd name="T5" fmla="*/ 84 h 126"/>
                  <a:gd name="T6" fmla="*/ 0 w 704"/>
                  <a:gd name="T7" fmla="*/ 0 h 126"/>
                  <a:gd name="T8" fmla="*/ 0 w 704"/>
                  <a:gd name="T9" fmla="*/ 42 h 126"/>
                  <a:gd name="T10" fmla="*/ 0 60000 65536"/>
                  <a:gd name="T11" fmla="*/ 0 60000 65536"/>
                  <a:gd name="T12" fmla="*/ 0 60000 65536"/>
                  <a:gd name="T13" fmla="*/ 0 60000 65536"/>
                  <a:gd name="T14" fmla="*/ 0 60000 65536"/>
                  <a:gd name="T15" fmla="*/ 0 w 704"/>
                  <a:gd name="T16" fmla="*/ 0 h 126"/>
                  <a:gd name="T17" fmla="*/ 704 w 704"/>
                  <a:gd name="T18" fmla="*/ 126 h 126"/>
                </a:gdLst>
                <a:ahLst/>
                <a:cxnLst>
                  <a:cxn ang="T10">
                    <a:pos x="T0" y="T1"/>
                  </a:cxn>
                  <a:cxn ang="T11">
                    <a:pos x="T2" y="T3"/>
                  </a:cxn>
                  <a:cxn ang="T12">
                    <a:pos x="T4" y="T5"/>
                  </a:cxn>
                  <a:cxn ang="T13">
                    <a:pos x="T6" y="T7"/>
                  </a:cxn>
                  <a:cxn ang="T14">
                    <a:pos x="T8" y="T9"/>
                  </a:cxn>
                </a:cxnLst>
                <a:rect l="T15" t="T16" r="T17" b="T18"/>
                <a:pathLst>
                  <a:path w="704" h="126">
                    <a:moveTo>
                      <a:pt x="0" y="42"/>
                    </a:moveTo>
                    <a:lnTo>
                      <a:pt x="704" y="126"/>
                    </a:lnTo>
                    <a:lnTo>
                      <a:pt x="704" y="84"/>
                    </a:lnTo>
                    <a:lnTo>
                      <a:pt x="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47" name="Freeform 225"/>
              <p:cNvSpPr>
                <a:spLocks/>
              </p:cNvSpPr>
              <p:nvPr/>
            </p:nvSpPr>
            <p:spPr bwMode="gray">
              <a:xfrm>
                <a:off x="770" y="1428"/>
                <a:ext cx="22" cy="126"/>
              </a:xfrm>
              <a:custGeom>
                <a:avLst/>
                <a:gdLst>
                  <a:gd name="T0" fmla="*/ 484 w 1"/>
                  <a:gd name="T1" fmla="*/ 0 h 6"/>
                  <a:gd name="T2" fmla="*/ 484 w 1"/>
                  <a:gd name="T3" fmla="*/ 882 h 6"/>
                  <a:gd name="T4" fmla="*/ 484 w 1"/>
                  <a:gd name="T5" fmla="*/ 882 h 6"/>
                  <a:gd name="T6" fmla="*/ 0 w 1"/>
                  <a:gd name="T7" fmla="*/ 2646 h 6"/>
                  <a:gd name="T8" fmla="*/ 0 w 1"/>
                  <a:gd name="T9" fmla="*/ 2646 h 6"/>
                  <a:gd name="T10" fmla="*/ 484 w 1"/>
                  <a:gd name="T11" fmla="*/ 882 h 6"/>
                  <a:gd name="T12" fmla="*/ 484 w 1"/>
                  <a:gd name="T13" fmla="*/ 882 h 6"/>
                  <a:gd name="T14" fmla="*/ 0 w 1"/>
                  <a:gd name="T15" fmla="*/ 0 h 6"/>
                  <a:gd name="T16" fmla="*/ 484 w 1"/>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6"/>
                  <a:gd name="T29" fmla="*/ 1 w 1"/>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6">
                    <a:moveTo>
                      <a:pt x="1" y="0"/>
                    </a:moveTo>
                    <a:lnTo>
                      <a:pt x="1" y="2"/>
                    </a:lnTo>
                    <a:cubicBezTo>
                      <a:pt x="1" y="2"/>
                      <a:pt x="1" y="2"/>
                      <a:pt x="1" y="2"/>
                    </a:cubicBezTo>
                    <a:cubicBezTo>
                      <a:pt x="1" y="2"/>
                      <a:pt x="0" y="6"/>
                      <a:pt x="0" y="6"/>
                    </a:cubicBezTo>
                    <a:lnTo>
                      <a:pt x="1" y="2"/>
                    </a:lnTo>
                    <a:lnTo>
                      <a:pt x="0" y="0"/>
                    </a:lnTo>
                    <a:lnTo>
                      <a:pt x="1" y="0"/>
                    </a:lnTo>
                  </a:path>
                </a:pathLst>
              </a:custGeom>
              <a:solidFill>
                <a:srgbClr val="A1A0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48" name="Freeform 226"/>
              <p:cNvSpPr>
                <a:spLocks/>
              </p:cNvSpPr>
              <p:nvPr/>
            </p:nvSpPr>
            <p:spPr bwMode="gray">
              <a:xfrm>
                <a:off x="506" y="1407"/>
                <a:ext cx="22" cy="126"/>
              </a:xfrm>
              <a:custGeom>
                <a:avLst/>
                <a:gdLst>
                  <a:gd name="T0" fmla="*/ 484 w 1"/>
                  <a:gd name="T1" fmla="*/ 0 h 6"/>
                  <a:gd name="T2" fmla="*/ 0 w 1"/>
                  <a:gd name="T3" fmla="*/ 441 h 6"/>
                  <a:gd name="T4" fmla="*/ 0 w 1"/>
                  <a:gd name="T5" fmla="*/ 441 h 6"/>
                  <a:gd name="T6" fmla="*/ 0 w 1"/>
                  <a:gd name="T7" fmla="*/ 2646 h 6"/>
                  <a:gd name="T8" fmla="*/ 0 w 1"/>
                  <a:gd name="T9" fmla="*/ 2646 h 6"/>
                  <a:gd name="T10" fmla="*/ 484 w 1"/>
                  <a:gd name="T11" fmla="*/ 441 h 6"/>
                  <a:gd name="T12" fmla="*/ 484 w 1"/>
                  <a:gd name="T13" fmla="*/ 441 h 6"/>
                  <a:gd name="T14" fmla="*/ 484 w 1"/>
                  <a:gd name="T15" fmla="*/ 0 h 6"/>
                  <a:gd name="T16" fmla="*/ 484 w 1"/>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6"/>
                  <a:gd name="T29" fmla="*/ 1 w 1"/>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6">
                    <a:moveTo>
                      <a:pt x="1" y="0"/>
                    </a:moveTo>
                    <a:lnTo>
                      <a:pt x="0" y="1"/>
                    </a:lnTo>
                    <a:cubicBezTo>
                      <a:pt x="0" y="1"/>
                      <a:pt x="0" y="1"/>
                      <a:pt x="0" y="1"/>
                    </a:cubicBezTo>
                    <a:cubicBezTo>
                      <a:pt x="0" y="2"/>
                      <a:pt x="0" y="6"/>
                      <a:pt x="0" y="6"/>
                    </a:cubicBezTo>
                    <a:lnTo>
                      <a:pt x="1" y="1"/>
                    </a:lnTo>
                    <a:lnTo>
                      <a:pt x="1" y="0"/>
                    </a:lnTo>
                  </a:path>
                </a:pathLst>
              </a:custGeom>
              <a:solidFill>
                <a:srgbClr val="A1A0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49" name="Freeform 227"/>
              <p:cNvSpPr>
                <a:spLocks/>
              </p:cNvSpPr>
              <p:nvPr/>
            </p:nvSpPr>
            <p:spPr bwMode="gray">
              <a:xfrm>
                <a:off x="462" y="1428"/>
                <a:ext cx="88" cy="105"/>
              </a:xfrm>
              <a:custGeom>
                <a:avLst/>
                <a:gdLst>
                  <a:gd name="T0" fmla="*/ 66 w 88"/>
                  <a:gd name="T1" fmla="*/ 105 h 105"/>
                  <a:gd name="T2" fmla="*/ 88 w 88"/>
                  <a:gd name="T3" fmla="*/ 0 h 105"/>
                  <a:gd name="T4" fmla="*/ 22 w 88"/>
                  <a:gd name="T5" fmla="*/ 0 h 105"/>
                  <a:gd name="T6" fmla="*/ 0 w 88"/>
                  <a:gd name="T7" fmla="*/ 105 h 105"/>
                  <a:gd name="T8" fmla="*/ 66 w 88"/>
                  <a:gd name="T9" fmla="*/ 105 h 105"/>
                  <a:gd name="T10" fmla="*/ 0 60000 65536"/>
                  <a:gd name="T11" fmla="*/ 0 60000 65536"/>
                  <a:gd name="T12" fmla="*/ 0 60000 65536"/>
                  <a:gd name="T13" fmla="*/ 0 60000 65536"/>
                  <a:gd name="T14" fmla="*/ 0 60000 65536"/>
                  <a:gd name="T15" fmla="*/ 0 w 88"/>
                  <a:gd name="T16" fmla="*/ 0 h 105"/>
                  <a:gd name="T17" fmla="*/ 88 w 88"/>
                  <a:gd name="T18" fmla="*/ 105 h 105"/>
                </a:gdLst>
                <a:ahLst/>
                <a:cxnLst>
                  <a:cxn ang="T10">
                    <a:pos x="T0" y="T1"/>
                  </a:cxn>
                  <a:cxn ang="T11">
                    <a:pos x="T2" y="T3"/>
                  </a:cxn>
                  <a:cxn ang="T12">
                    <a:pos x="T4" y="T5"/>
                  </a:cxn>
                  <a:cxn ang="T13">
                    <a:pos x="T6" y="T7"/>
                  </a:cxn>
                  <a:cxn ang="T14">
                    <a:pos x="T8" y="T9"/>
                  </a:cxn>
                </a:cxnLst>
                <a:rect l="T15" t="T16" r="T17" b="T18"/>
                <a:pathLst>
                  <a:path w="88" h="105">
                    <a:moveTo>
                      <a:pt x="66" y="105"/>
                    </a:moveTo>
                    <a:lnTo>
                      <a:pt x="88" y="0"/>
                    </a:lnTo>
                    <a:lnTo>
                      <a:pt x="22" y="0"/>
                    </a:lnTo>
                    <a:lnTo>
                      <a:pt x="0" y="105"/>
                    </a:lnTo>
                    <a:lnTo>
                      <a:pt x="66" y="1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50" name="Freeform 228"/>
              <p:cNvSpPr>
                <a:spLocks/>
              </p:cNvSpPr>
              <p:nvPr/>
            </p:nvSpPr>
            <p:spPr bwMode="gray">
              <a:xfrm>
                <a:off x="286" y="1512"/>
                <a:ext cx="704" cy="84"/>
              </a:xfrm>
              <a:custGeom>
                <a:avLst/>
                <a:gdLst>
                  <a:gd name="T0" fmla="*/ 15488 w 32"/>
                  <a:gd name="T1" fmla="*/ 1764 h 4"/>
                  <a:gd name="T2" fmla="*/ 15488 w 32"/>
                  <a:gd name="T3" fmla="*/ 1764 h 4"/>
                  <a:gd name="T4" fmla="*/ 8228 w 32"/>
                  <a:gd name="T5" fmla="*/ 882 h 4"/>
                  <a:gd name="T6" fmla="*/ 0 w 32"/>
                  <a:gd name="T7" fmla="*/ 0 h 4"/>
                  <a:gd name="T8" fmla="*/ 0 w 32"/>
                  <a:gd name="T9" fmla="*/ 0 h 4"/>
                  <a:gd name="T10" fmla="*/ 15488 w 32"/>
                  <a:gd name="T11" fmla="*/ 1764 h 4"/>
                  <a:gd name="T12" fmla="*/ 0 60000 65536"/>
                  <a:gd name="T13" fmla="*/ 0 60000 65536"/>
                  <a:gd name="T14" fmla="*/ 0 60000 65536"/>
                  <a:gd name="T15" fmla="*/ 0 60000 65536"/>
                  <a:gd name="T16" fmla="*/ 0 60000 65536"/>
                  <a:gd name="T17" fmla="*/ 0 60000 65536"/>
                  <a:gd name="T18" fmla="*/ 0 w 32"/>
                  <a:gd name="T19" fmla="*/ 0 h 4"/>
                  <a:gd name="T20" fmla="*/ 32 w 32"/>
                  <a:gd name="T21" fmla="*/ 4 h 4"/>
                </a:gdLst>
                <a:ahLst/>
                <a:cxnLst>
                  <a:cxn ang="T12">
                    <a:pos x="T0" y="T1"/>
                  </a:cxn>
                  <a:cxn ang="T13">
                    <a:pos x="T2" y="T3"/>
                  </a:cxn>
                  <a:cxn ang="T14">
                    <a:pos x="T4" y="T5"/>
                  </a:cxn>
                  <a:cxn ang="T15">
                    <a:pos x="T6" y="T7"/>
                  </a:cxn>
                  <a:cxn ang="T16">
                    <a:pos x="T8" y="T9"/>
                  </a:cxn>
                  <a:cxn ang="T17">
                    <a:pos x="T10" y="T11"/>
                  </a:cxn>
                </a:cxnLst>
                <a:rect l="T18" t="T19" r="T20" b="T21"/>
                <a:pathLst>
                  <a:path w="32" h="4">
                    <a:moveTo>
                      <a:pt x="32" y="4"/>
                    </a:moveTo>
                    <a:lnTo>
                      <a:pt x="32" y="4"/>
                    </a:lnTo>
                    <a:lnTo>
                      <a:pt x="17" y="2"/>
                    </a:lnTo>
                    <a:lnTo>
                      <a:pt x="0" y="0"/>
                    </a:lnTo>
                    <a:lnTo>
                      <a:pt x="32" y="4"/>
                    </a:lnTo>
                  </a:path>
                </a:pathLst>
              </a:custGeom>
              <a:solidFill>
                <a:srgbClr val="A1A0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51" name="Freeform 229"/>
              <p:cNvSpPr>
                <a:spLocks/>
              </p:cNvSpPr>
              <p:nvPr/>
            </p:nvSpPr>
            <p:spPr bwMode="gray">
              <a:xfrm>
                <a:off x="286" y="1470"/>
                <a:ext cx="704" cy="147"/>
              </a:xfrm>
              <a:custGeom>
                <a:avLst/>
                <a:gdLst>
                  <a:gd name="T0" fmla="*/ 0 w 704"/>
                  <a:gd name="T1" fmla="*/ 63 h 147"/>
                  <a:gd name="T2" fmla="*/ 704 w 704"/>
                  <a:gd name="T3" fmla="*/ 147 h 147"/>
                  <a:gd name="T4" fmla="*/ 704 w 704"/>
                  <a:gd name="T5" fmla="*/ 84 h 147"/>
                  <a:gd name="T6" fmla="*/ 0 w 704"/>
                  <a:gd name="T7" fmla="*/ 0 h 147"/>
                  <a:gd name="T8" fmla="*/ 0 w 704"/>
                  <a:gd name="T9" fmla="*/ 63 h 147"/>
                  <a:gd name="T10" fmla="*/ 0 60000 65536"/>
                  <a:gd name="T11" fmla="*/ 0 60000 65536"/>
                  <a:gd name="T12" fmla="*/ 0 60000 65536"/>
                  <a:gd name="T13" fmla="*/ 0 60000 65536"/>
                  <a:gd name="T14" fmla="*/ 0 60000 65536"/>
                  <a:gd name="T15" fmla="*/ 0 w 704"/>
                  <a:gd name="T16" fmla="*/ 0 h 147"/>
                  <a:gd name="T17" fmla="*/ 704 w 704"/>
                  <a:gd name="T18" fmla="*/ 147 h 147"/>
                </a:gdLst>
                <a:ahLst/>
                <a:cxnLst>
                  <a:cxn ang="T10">
                    <a:pos x="T0" y="T1"/>
                  </a:cxn>
                  <a:cxn ang="T11">
                    <a:pos x="T2" y="T3"/>
                  </a:cxn>
                  <a:cxn ang="T12">
                    <a:pos x="T4" y="T5"/>
                  </a:cxn>
                  <a:cxn ang="T13">
                    <a:pos x="T6" y="T7"/>
                  </a:cxn>
                  <a:cxn ang="T14">
                    <a:pos x="T8" y="T9"/>
                  </a:cxn>
                </a:cxnLst>
                <a:rect l="T15" t="T16" r="T17" b="T18"/>
                <a:pathLst>
                  <a:path w="704" h="147">
                    <a:moveTo>
                      <a:pt x="0" y="63"/>
                    </a:moveTo>
                    <a:lnTo>
                      <a:pt x="704" y="147"/>
                    </a:lnTo>
                    <a:lnTo>
                      <a:pt x="704" y="84"/>
                    </a:lnTo>
                    <a:lnTo>
                      <a:pt x="0" y="0"/>
                    </a:lnTo>
                    <a:lnTo>
                      <a:pt x="0"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52" name="Freeform 230"/>
              <p:cNvSpPr>
                <a:spLocks/>
              </p:cNvSpPr>
              <p:nvPr/>
            </p:nvSpPr>
            <p:spPr bwMode="gray">
              <a:xfrm>
                <a:off x="616" y="1554"/>
                <a:ext cx="22" cy="84"/>
              </a:xfrm>
              <a:custGeom>
                <a:avLst/>
                <a:gdLst>
                  <a:gd name="T0" fmla="*/ 0 w 1"/>
                  <a:gd name="T1" fmla="*/ 1764 h 4"/>
                  <a:gd name="T2" fmla="*/ 484 w 1"/>
                  <a:gd name="T3" fmla="*/ 882 h 4"/>
                  <a:gd name="T4" fmla="*/ 484 w 1"/>
                  <a:gd name="T5" fmla="*/ 0 h 4"/>
                  <a:gd name="T6" fmla="*/ 484 w 1"/>
                  <a:gd name="T7" fmla="*/ 0 h 4"/>
                  <a:gd name="T8" fmla="*/ 0 w 1"/>
                  <a:gd name="T9" fmla="*/ 1764 h 4"/>
                  <a:gd name="T10" fmla="*/ 0 w 1"/>
                  <a:gd name="T11" fmla="*/ 1764 h 4"/>
                  <a:gd name="T12" fmla="*/ 0 60000 65536"/>
                  <a:gd name="T13" fmla="*/ 0 60000 65536"/>
                  <a:gd name="T14" fmla="*/ 0 60000 65536"/>
                  <a:gd name="T15" fmla="*/ 0 60000 65536"/>
                  <a:gd name="T16" fmla="*/ 0 60000 65536"/>
                  <a:gd name="T17" fmla="*/ 0 60000 65536"/>
                  <a:gd name="T18" fmla="*/ 0 w 1"/>
                  <a:gd name="T19" fmla="*/ 0 h 4"/>
                  <a:gd name="T20" fmla="*/ 1 w 1"/>
                  <a:gd name="T21" fmla="*/ 4 h 4"/>
                </a:gdLst>
                <a:ahLst/>
                <a:cxnLst>
                  <a:cxn ang="T12">
                    <a:pos x="T0" y="T1"/>
                  </a:cxn>
                  <a:cxn ang="T13">
                    <a:pos x="T2" y="T3"/>
                  </a:cxn>
                  <a:cxn ang="T14">
                    <a:pos x="T4" y="T5"/>
                  </a:cxn>
                  <a:cxn ang="T15">
                    <a:pos x="T6" y="T7"/>
                  </a:cxn>
                  <a:cxn ang="T16">
                    <a:pos x="T8" y="T9"/>
                  </a:cxn>
                  <a:cxn ang="T17">
                    <a:pos x="T10" y="T11"/>
                  </a:cxn>
                </a:cxnLst>
                <a:rect l="T18" t="T19" r="T20" b="T21"/>
                <a:pathLst>
                  <a:path w="1" h="4">
                    <a:moveTo>
                      <a:pt x="0" y="4"/>
                    </a:moveTo>
                    <a:lnTo>
                      <a:pt x="1" y="2"/>
                    </a:lnTo>
                    <a:lnTo>
                      <a:pt x="1" y="0"/>
                    </a:lnTo>
                    <a:lnTo>
                      <a:pt x="0" y="4"/>
                    </a:lnTo>
                  </a:path>
                </a:pathLst>
              </a:custGeom>
              <a:solidFill>
                <a:srgbClr val="A1A0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53" name="Freeform 231"/>
              <p:cNvSpPr>
                <a:spLocks/>
              </p:cNvSpPr>
              <p:nvPr/>
            </p:nvSpPr>
            <p:spPr bwMode="gray">
              <a:xfrm>
                <a:off x="594" y="1533"/>
                <a:ext cx="66" cy="105"/>
              </a:xfrm>
              <a:custGeom>
                <a:avLst/>
                <a:gdLst>
                  <a:gd name="T0" fmla="*/ 66 w 66"/>
                  <a:gd name="T1" fmla="*/ 105 h 105"/>
                  <a:gd name="T2" fmla="*/ 66 w 66"/>
                  <a:gd name="T3" fmla="*/ 21 h 105"/>
                  <a:gd name="T4" fmla="*/ 0 w 66"/>
                  <a:gd name="T5" fmla="*/ 0 h 105"/>
                  <a:gd name="T6" fmla="*/ 0 w 66"/>
                  <a:gd name="T7" fmla="*/ 105 h 105"/>
                  <a:gd name="T8" fmla="*/ 66 w 66"/>
                  <a:gd name="T9" fmla="*/ 105 h 105"/>
                  <a:gd name="T10" fmla="*/ 0 60000 65536"/>
                  <a:gd name="T11" fmla="*/ 0 60000 65536"/>
                  <a:gd name="T12" fmla="*/ 0 60000 65536"/>
                  <a:gd name="T13" fmla="*/ 0 60000 65536"/>
                  <a:gd name="T14" fmla="*/ 0 60000 65536"/>
                  <a:gd name="T15" fmla="*/ 0 w 66"/>
                  <a:gd name="T16" fmla="*/ 0 h 105"/>
                  <a:gd name="T17" fmla="*/ 66 w 66"/>
                  <a:gd name="T18" fmla="*/ 105 h 105"/>
                </a:gdLst>
                <a:ahLst/>
                <a:cxnLst>
                  <a:cxn ang="T10">
                    <a:pos x="T0" y="T1"/>
                  </a:cxn>
                  <a:cxn ang="T11">
                    <a:pos x="T2" y="T3"/>
                  </a:cxn>
                  <a:cxn ang="T12">
                    <a:pos x="T4" y="T5"/>
                  </a:cxn>
                  <a:cxn ang="T13">
                    <a:pos x="T6" y="T7"/>
                  </a:cxn>
                  <a:cxn ang="T14">
                    <a:pos x="T8" y="T9"/>
                  </a:cxn>
                </a:cxnLst>
                <a:rect l="T15" t="T16" r="T17" b="T18"/>
                <a:pathLst>
                  <a:path w="66" h="105">
                    <a:moveTo>
                      <a:pt x="66" y="105"/>
                    </a:moveTo>
                    <a:lnTo>
                      <a:pt x="66" y="21"/>
                    </a:lnTo>
                    <a:lnTo>
                      <a:pt x="0" y="0"/>
                    </a:lnTo>
                    <a:lnTo>
                      <a:pt x="0" y="105"/>
                    </a:lnTo>
                    <a:lnTo>
                      <a:pt x="66" y="1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54" name="Freeform 232"/>
              <p:cNvSpPr>
                <a:spLocks/>
              </p:cNvSpPr>
              <p:nvPr/>
            </p:nvSpPr>
            <p:spPr bwMode="gray">
              <a:xfrm>
                <a:off x="924" y="1575"/>
                <a:ext cx="22" cy="105"/>
              </a:xfrm>
              <a:custGeom>
                <a:avLst/>
                <a:gdLst>
                  <a:gd name="T0" fmla="*/ 0 w 1"/>
                  <a:gd name="T1" fmla="*/ 2205 h 5"/>
                  <a:gd name="T2" fmla="*/ 0 w 1"/>
                  <a:gd name="T3" fmla="*/ 882 h 5"/>
                  <a:gd name="T4" fmla="*/ 484 w 1"/>
                  <a:gd name="T5" fmla="*/ 0 h 5"/>
                  <a:gd name="T6" fmla="*/ 0 w 1"/>
                  <a:gd name="T7" fmla="*/ 0 h 5"/>
                  <a:gd name="T8" fmla="*/ 0 w 1"/>
                  <a:gd name="T9" fmla="*/ 2205 h 5"/>
                  <a:gd name="T10" fmla="*/ 0 w 1"/>
                  <a:gd name="T11" fmla="*/ 2205 h 5"/>
                  <a:gd name="T12" fmla="*/ 0 60000 65536"/>
                  <a:gd name="T13" fmla="*/ 0 60000 65536"/>
                  <a:gd name="T14" fmla="*/ 0 60000 65536"/>
                  <a:gd name="T15" fmla="*/ 0 60000 65536"/>
                  <a:gd name="T16" fmla="*/ 0 60000 65536"/>
                  <a:gd name="T17" fmla="*/ 0 60000 65536"/>
                  <a:gd name="T18" fmla="*/ 0 w 1"/>
                  <a:gd name="T19" fmla="*/ 0 h 5"/>
                  <a:gd name="T20" fmla="*/ 1 w 1"/>
                  <a:gd name="T21" fmla="*/ 5 h 5"/>
                </a:gdLst>
                <a:ahLst/>
                <a:cxnLst>
                  <a:cxn ang="T12">
                    <a:pos x="T0" y="T1"/>
                  </a:cxn>
                  <a:cxn ang="T13">
                    <a:pos x="T2" y="T3"/>
                  </a:cxn>
                  <a:cxn ang="T14">
                    <a:pos x="T4" y="T5"/>
                  </a:cxn>
                  <a:cxn ang="T15">
                    <a:pos x="T6" y="T7"/>
                  </a:cxn>
                  <a:cxn ang="T16">
                    <a:pos x="T8" y="T9"/>
                  </a:cxn>
                  <a:cxn ang="T17">
                    <a:pos x="T10" y="T11"/>
                  </a:cxn>
                </a:cxnLst>
                <a:rect l="T18" t="T19" r="T20" b="T21"/>
                <a:pathLst>
                  <a:path w="1" h="5">
                    <a:moveTo>
                      <a:pt x="0" y="5"/>
                    </a:moveTo>
                    <a:lnTo>
                      <a:pt x="0" y="2"/>
                    </a:lnTo>
                    <a:lnTo>
                      <a:pt x="1" y="0"/>
                    </a:lnTo>
                    <a:lnTo>
                      <a:pt x="0" y="0"/>
                    </a:lnTo>
                    <a:lnTo>
                      <a:pt x="0" y="5"/>
                    </a:lnTo>
                  </a:path>
                </a:pathLst>
              </a:custGeom>
              <a:solidFill>
                <a:srgbClr val="A1A0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55" name="Freeform 233"/>
              <p:cNvSpPr>
                <a:spLocks/>
              </p:cNvSpPr>
              <p:nvPr/>
            </p:nvSpPr>
            <p:spPr bwMode="gray">
              <a:xfrm>
                <a:off x="880" y="1575"/>
                <a:ext cx="88" cy="105"/>
              </a:xfrm>
              <a:custGeom>
                <a:avLst/>
                <a:gdLst>
                  <a:gd name="T0" fmla="*/ 66 w 88"/>
                  <a:gd name="T1" fmla="*/ 105 h 105"/>
                  <a:gd name="T2" fmla="*/ 88 w 88"/>
                  <a:gd name="T3" fmla="*/ 0 h 105"/>
                  <a:gd name="T4" fmla="*/ 22 w 88"/>
                  <a:gd name="T5" fmla="*/ 0 h 105"/>
                  <a:gd name="T6" fmla="*/ 0 w 88"/>
                  <a:gd name="T7" fmla="*/ 105 h 105"/>
                  <a:gd name="T8" fmla="*/ 66 w 88"/>
                  <a:gd name="T9" fmla="*/ 105 h 105"/>
                  <a:gd name="T10" fmla="*/ 0 60000 65536"/>
                  <a:gd name="T11" fmla="*/ 0 60000 65536"/>
                  <a:gd name="T12" fmla="*/ 0 60000 65536"/>
                  <a:gd name="T13" fmla="*/ 0 60000 65536"/>
                  <a:gd name="T14" fmla="*/ 0 60000 65536"/>
                  <a:gd name="T15" fmla="*/ 0 w 88"/>
                  <a:gd name="T16" fmla="*/ 0 h 105"/>
                  <a:gd name="T17" fmla="*/ 88 w 88"/>
                  <a:gd name="T18" fmla="*/ 105 h 105"/>
                </a:gdLst>
                <a:ahLst/>
                <a:cxnLst>
                  <a:cxn ang="T10">
                    <a:pos x="T0" y="T1"/>
                  </a:cxn>
                  <a:cxn ang="T11">
                    <a:pos x="T2" y="T3"/>
                  </a:cxn>
                  <a:cxn ang="T12">
                    <a:pos x="T4" y="T5"/>
                  </a:cxn>
                  <a:cxn ang="T13">
                    <a:pos x="T6" y="T7"/>
                  </a:cxn>
                  <a:cxn ang="T14">
                    <a:pos x="T8" y="T9"/>
                  </a:cxn>
                </a:cxnLst>
                <a:rect l="T15" t="T16" r="T17" b="T18"/>
                <a:pathLst>
                  <a:path w="88" h="105">
                    <a:moveTo>
                      <a:pt x="66" y="105"/>
                    </a:moveTo>
                    <a:lnTo>
                      <a:pt x="88" y="0"/>
                    </a:lnTo>
                    <a:lnTo>
                      <a:pt x="22" y="0"/>
                    </a:lnTo>
                    <a:lnTo>
                      <a:pt x="0" y="105"/>
                    </a:lnTo>
                    <a:lnTo>
                      <a:pt x="66" y="1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56" name="Freeform 234"/>
              <p:cNvSpPr>
                <a:spLocks/>
              </p:cNvSpPr>
              <p:nvPr/>
            </p:nvSpPr>
            <p:spPr bwMode="gray">
              <a:xfrm>
                <a:off x="330" y="1512"/>
                <a:ext cx="22" cy="105"/>
              </a:xfrm>
              <a:custGeom>
                <a:avLst/>
                <a:gdLst>
                  <a:gd name="T0" fmla="*/ 0 w 1"/>
                  <a:gd name="T1" fmla="*/ 2205 h 5"/>
                  <a:gd name="T2" fmla="*/ 484 w 1"/>
                  <a:gd name="T3" fmla="*/ 882 h 5"/>
                  <a:gd name="T4" fmla="*/ 484 w 1"/>
                  <a:gd name="T5" fmla="*/ 0 h 5"/>
                  <a:gd name="T6" fmla="*/ 484 w 1"/>
                  <a:gd name="T7" fmla="*/ 0 h 5"/>
                  <a:gd name="T8" fmla="*/ 0 w 1"/>
                  <a:gd name="T9" fmla="*/ 2205 h 5"/>
                  <a:gd name="T10" fmla="*/ 0 w 1"/>
                  <a:gd name="T11" fmla="*/ 2205 h 5"/>
                  <a:gd name="T12" fmla="*/ 0 60000 65536"/>
                  <a:gd name="T13" fmla="*/ 0 60000 65536"/>
                  <a:gd name="T14" fmla="*/ 0 60000 65536"/>
                  <a:gd name="T15" fmla="*/ 0 60000 65536"/>
                  <a:gd name="T16" fmla="*/ 0 60000 65536"/>
                  <a:gd name="T17" fmla="*/ 0 60000 65536"/>
                  <a:gd name="T18" fmla="*/ 0 w 1"/>
                  <a:gd name="T19" fmla="*/ 0 h 5"/>
                  <a:gd name="T20" fmla="*/ 1 w 1"/>
                  <a:gd name="T21" fmla="*/ 5 h 5"/>
                </a:gdLst>
                <a:ahLst/>
                <a:cxnLst>
                  <a:cxn ang="T12">
                    <a:pos x="T0" y="T1"/>
                  </a:cxn>
                  <a:cxn ang="T13">
                    <a:pos x="T2" y="T3"/>
                  </a:cxn>
                  <a:cxn ang="T14">
                    <a:pos x="T4" y="T5"/>
                  </a:cxn>
                  <a:cxn ang="T15">
                    <a:pos x="T6" y="T7"/>
                  </a:cxn>
                  <a:cxn ang="T16">
                    <a:pos x="T8" y="T9"/>
                  </a:cxn>
                  <a:cxn ang="T17">
                    <a:pos x="T10" y="T11"/>
                  </a:cxn>
                </a:cxnLst>
                <a:rect l="T18" t="T19" r="T20" b="T21"/>
                <a:pathLst>
                  <a:path w="1" h="5">
                    <a:moveTo>
                      <a:pt x="0" y="5"/>
                    </a:moveTo>
                    <a:lnTo>
                      <a:pt x="1" y="2"/>
                    </a:lnTo>
                    <a:lnTo>
                      <a:pt x="1" y="0"/>
                    </a:lnTo>
                    <a:lnTo>
                      <a:pt x="0" y="5"/>
                    </a:lnTo>
                  </a:path>
                </a:pathLst>
              </a:custGeom>
              <a:solidFill>
                <a:srgbClr val="A1A0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57" name="Freeform 235"/>
              <p:cNvSpPr>
                <a:spLocks/>
              </p:cNvSpPr>
              <p:nvPr/>
            </p:nvSpPr>
            <p:spPr bwMode="gray">
              <a:xfrm>
                <a:off x="308" y="1512"/>
                <a:ext cx="66" cy="105"/>
              </a:xfrm>
              <a:custGeom>
                <a:avLst/>
                <a:gdLst>
                  <a:gd name="T0" fmla="*/ 66 w 66"/>
                  <a:gd name="T1" fmla="*/ 105 h 105"/>
                  <a:gd name="T2" fmla="*/ 66 w 66"/>
                  <a:gd name="T3" fmla="*/ 0 h 105"/>
                  <a:gd name="T4" fmla="*/ 0 w 66"/>
                  <a:gd name="T5" fmla="*/ 0 h 105"/>
                  <a:gd name="T6" fmla="*/ 0 w 66"/>
                  <a:gd name="T7" fmla="*/ 84 h 105"/>
                  <a:gd name="T8" fmla="*/ 66 w 66"/>
                  <a:gd name="T9" fmla="*/ 105 h 105"/>
                  <a:gd name="T10" fmla="*/ 0 60000 65536"/>
                  <a:gd name="T11" fmla="*/ 0 60000 65536"/>
                  <a:gd name="T12" fmla="*/ 0 60000 65536"/>
                  <a:gd name="T13" fmla="*/ 0 60000 65536"/>
                  <a:gd name="T14" fmla="*/ 0 60000 65536"/>
                  <a:gd name="T15" fmla="*/ 0 w 66"/>
                  <a:gd name="T16" fmla="*/ 0 h 105"/>
                  <a:gd name="T17" fmla="*/ 66 w 66"/>
                  <a:gd name="T18" fmla="*/ 105 h 105"/>
                </a:gdLst>
                <a:ahLst/>
                <a:cxnLst>
                  <a:cxn ang="T10">
                    <a:pos x="T0" y="T1"/>
                  </a:cxn>
                  <a:cxn ang="T11">
                    <a:pos x="T2" y="T3"/>
                  </a:cxn>
                  <a:cxn ang="T12">
                    <a:pos x="T4" y="T5"/>
                  </a:cxn>
                  <a:cxn ang="T13">
                    <a:pos x="T6" y="T7"/>
                  </a:cxn>
                  <a:cxn ang="T14">
                    <a:pos x="T8" y="T9"/>
                  </a:cxn>
                </a:cxnLst>
                <a:rect l="T15" t="T16" r="T17" b="T18"/>
                <a:pathLst>
                  <a:path w="66" h="105">
                    <a:moveTo>
                      <a:pt x="66" y="105"/>
                    </a:moveTo>
                    <a:lnTo>
                      <a:pt x="66" y="0"/>
                    </a:lnTo>
                    <a:lnTo>
                      <a:pt x="0" y="0"/>
                    </a:lnTo>
                    <a:lnTo>
                      <a:pt x="0" y="84"/>
                    </a:lnTo>
                    <a:lnTo>
                      <a:pt x="66" y="1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58" name="Freeform 236"/>
              <p:cNvSpPr>
                <a:spLocks/>
              </p:cNvSpPr>
              <p:nvPr/>
            </p:nvSpPr>
            <p:spPr bwMode="gray">
              <a:xfrm>
                <a:off x="660" y="1197"/>
                <a:ext cx="176" cy="105"/>
              </a:xfrm>
              <a:custGeom>
                <a:avLst/>
                <a:gdLst>
                  <a:gd name="T0" fmla="*/ 3872 w 8"/>
                  <a:gd name="T1" fmla="*/ 2205 h 5"/>
                  <a:gd name="T2" fmla="*/ 3388 w 8"/>
                  <a:gd name="T3" fmla="*/ 2205 h 5"/>
                  <a:gd name="T4" fmla="*/ 2904 w 8"/>
                  <a:gd name="T5" fmla="*/ 2205 h 5"/>
                  <a:gd name="T6" fmla="*/ 1452 w 8"/>
                  <a:gd name="T7" fmla="*/ 1764 h 5"/>
                  <a:gd name="T8" fmla="*/ 0 w 8"/>
                  <a:gd name="T9" fmla="*/ 0 h 5"/>
                  <a:gd name="T10" fmla="*/ 968 w 8"/>
                  <a:gd name="T11" fmla="*/ 441 h 5"/>
                  <a:gd name="T12" fmla="*/ 1452 w 8"/>
                  <a:gd name="T13" fmla="*/ 882 h 5"/>
                  <a:gd name="T14" fmla="*/ 3872 w 8"/>
                  <a:gd name="T15" fmla="*/ 2205 h 5"/>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
                  <a:gd name="T26" fmla="*/ 8 w 8"/>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
                    <a:moveTo>
                      <a:pt x="8" y="5"/>
                    </a:moveTo>
                    <a:cubicBezTo>
                      <a:pt x="8" y="5"/>
                      <a:pt x="8" y="5"/>
                      <a:pt x="7" y="5"/>
                    </a:cubicBezTo>
                    <a:cubicBezTo>
                      <a:pt x="7" y="5"/>
                      <a:pt x="6" y="5"/>
                      <a:pt x="6" y="5"/>
                    </a:cubicBezTo>
                    <a:cubicBezTo>
                      <a:pt x="6" y="5"/>
                      <a:pt x="4" y="4"/>
                      <a:pt x="3" y="4"/>
                    </a:cubicBezTo>
                    <a:cubicBezTo>
                      <a:pt x="3" y="4"/>
                      <a:pt x="0" y="0"/>
                      <a:pt x="0" y="0"/>
                    </a:cubicBezTo>
                    <a:cubicBezTo>
                      <a:pt x="0" y="0"/>
                      <a:pt x="2" y="1"/>
                      <a:pt x="2" y="1"/>
                    </a:cubicBezTo>
                    <a:cubicBezTo>
                      <a:pt x="3" y="1"/>
                      <a:pt x="3" y="2"/>
                      <a:pt x="3" y="2"/>
                    </a:cubicBezTo>
                    <a:cubicBezTo>
                      <a:pt x="4" y="2"/>
                      <a:pt x="8" y="3"/>
                      <a:pt x="8" y="5"/>
                    </a:cubicBezTo>
                  </a:path>
                </a:pathLst>
              </a:custGeom>
              <a:solidFill>
                <a:srgbClr val="115A91"/>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59" name="Freeform 237"/>
              <p:cNvSpPr>
                <a:spLocks/>
              </p:cNvSpPr>
              <p:nvPr/>
            </p:nvSpPr>
            <p:spPr bwMode="gray">
              <a:xfrm>
                <a:off x="682" y="1218"/>
                <a:ext cx="44" cy="21"/>
              </a:xfrm>
              <a:custGeom>
                <a:avLst/>
                <a:gdLst>
                  <a:gd name="T0" fmla="*/ 484 w 2"/>
                  <a:gd name="T1" fmla="*/ 441 h 1"/>
                  <a:gd name="T2" fmla="*/ 484 w 2"/>
                  <a:gd name="T3" fmla="*/ 441 h 1"/>
                  <a:gd name="T4" fmla="*/ 484 w 2"/>
                  <a:gd name="T5" fmla="*/ 441 h 1"/>
                  <a:gd name="T6" fmla="*/ 484 w 2"/>
                  <a:gd name="T7" fmla="*/ 441 h 1"/>
                  <a:gd name="T8" fmla="*/ 484 w 2"/>
                  <a:gd name="T9" fmla="*/ 0 h 1"/>
                  <a:gd name="T10" fmla="*/ 484 w 2"/>
                  <a:gd name="T11" fmla="*/ 0 h 1"/>
                  <a:gd name="T12" fmla="*/ 0 w 2"/>
                  <a:gd name="T13" fmla="*/ 0 h 1"/>
                  <a:gd name="T14" fmla="*/ 484 w 2"/>
                  <a:gd name="T15" fmla="*/ 441 h 1"/>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1"/>
                  <a:gd name="T26" fmla="*/ 2 w 2"/>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1">
                    <a:moveTo>
                      <a:pt x="1" y="1"/>
                    </a:moveTo>
                    <a:cubicBezTo>
                      <a:pt x="1" y="1"/>
                      <a:pt x="1" y="1"/>
                      <a:pt x="1" y="1"/>
                    </a:cubicBezTo>
                    <a:cubicBezTo>
                      <a:pt x="1" y="1"/>
                      <a:pt x="1" y="1"/>
                      <a:pt x="1" y="1"/>
                    </a:cubicBezTo>
                    <a:cubicBezTo>
                      <a:pt x="1" y="1"/>
                      <a:pt x="1" y="1"/>
                      <a:pt x="1" y="1"/>
                    </a:cubicBezTo>
                    <a:cubicBezTo>
                      <a:pt x="1" y="1"/>
                      <a:pt x="1" y="0"/>
                      <a:pt x="1" y="0"/>
                    </a:cubicBezTo>
                    <a:cubicBezTo>
                      <a:pt x="1" y="0"/>
                      <a:pt x="1" y="0"/>
                      <a:pt x="1" y="0"/>
                    </a:cubicBezTo>
                    <a:cubicBezTo>
                      <a:pt x="2" y="0"/>
                      <a:pt x="0" y="0"/>
                      <a:pt x="0" y="0"/>
                    </a:cubicBezTo>
                    <a:cubicBezTo>
                      <a:pt x="0" y="0"/>
                      <a:pt x="1" y="1"/>
                      <a:pt x="1" y="1"/>
                    </a:cubicBezTo>
                  </a:path>
                </a:pathLst>
              </a:custGeom>
              <a:solidFill>
                <a:srgbClr val="104E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60" name="Freeform 238"/>
              <p:cNvSpPr>
                <a:spLocks/>
              </p:cNvSpPr>
              <p:nvPr/>
            </p:nvSpPr>
            <p:spPr bwMode="gray">
              <a:xfrm>
                <a:off x="770" y="1260"/>
                <a:ext cx="22" cy="21"/>
              </a:xfrm>
              <a:custGeom>
                <a:avLst/>
                <a:gdLst>
                  <a:gd name="T0" fmla="*/ 0 w 1"/>
                  <a:gd name="T1" fmla="*/ 441 h 1"/>
                  <a:gd name="T2" fmla="*/ 0 w 1"/>
                  <a:gd name="T3" fmla="*/ 441 h 1"/>
                  <a:gd name="T4" fmla="*/ 0 w 1"/>
                  <a:gd name="T5" fmla="*/ 441 h 1"/>
                  <a:gd name="T6" fmla="*/ 0 w 1"/>
                  <a:gd name="T7" fmla="*/ 0 h 1"/>
                  <a:gd name="T8" fmla="*/ 0 w 1"/>
                  <a:gd name="T9" fmla="*/ 441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1"/>
                    </a:moveTo>
                    <a:cubicBezTo>
                      <a:pt x="0" y="1"/>
                      <a:pt x="0" y="1"/>
                      <a:pt x="0" y="1"/>
                    </a:cubicBezTo>
                    <a:cubicBezTo>
                      <a:pt x="0" y="1"/>
                      <a:pt x="0" y="1"/>
                      <a:pt x="0" y="1"/>
                    </a:cubicBezTo>
                    <a:cubicBezTo>
                      <a:pt x="0" y="1"/>
                      <a:pt x="0" y="0"/>
                      <a:pt x="0" y="0"/>
                    </a:cubicBezTo>
                    <a:cubicBezTo>
                      <a:pt x="0" y="0"/>
                      <a:pt x="1" y="1"/>
                      <a:pt x="0" y="1"/>
                    </a:cubicBezTo>
                  </a:path>
                </a:pathLst>
              </a:custGeom>
              <a:solidFill>
                <a:srgbClr val="104E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61" name="Freeform 239"/>
              <p:cNvSpPr>
                <a:spLocks/>
              </p:cNvSpPr>
              <p:nvPr/>
            </p:nvSpPr>
            <p:spPr bwMode="gray">
              <a:xfrm>
                <a:off x="814" y="1281"/>
                <a:ext cx="22" cy="21"/>
              </a:xfrm>
              <a:custGeom>
                <a:avLst/>
                <a:gdLst>
                  <a:gd name="T0" fmla="*/ 0 w 1"/>
                  <a:gd name="T1" fmla="*/ 441 h 1"/>
                  <a:gd name="T2" fmla="*/ 0 w 1"/>
                  <a:gd name="T3" fmla="*/ 441 h 1"/>
                  <a:gd name="T4" fmla="*/ 484 w 1"/>
                  <a:gd name="T5" fmla="*/ 0 h 1"/>
                  <a:gd name="T6" fmla="*/ 0 w 1"/>
                  <a:gd name="T7" fmla="*/ 441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1"/>
                    </a:moveTo>
                    <a:cubicBezTo>
                      <a:pt x="0" y="1"/>
                      <a:pt x="0" y="1"/>
                      <a:pt x="0" y="1"/>
                    </a:cubicBezTo>
                    <a:cubicBezTo>
                      <a:pt x="0" y="0"/>
                      <a:pt x="1" y="0"/>
                      <a:pt x="1" y="0"/>
                    </a:cubicBezTo>
                    <a:cubicBezTo>
                      <a:pt x="1" y="0"/>
                      <a:pt x="1" y="1"/>
                      <a:pt x="0" y="1"/>
                    </a:cubicBezTo>
                  </a:path>
                </a:pathLst>
              </a:custGeom>
              <a:solidFill>
                <a:srgbClr val="0F41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62" name="Freeform 240"/>
              <p:cNvSpPr>
                <a:spLocks/>
              </p:cNvSpPr>
              <p:nvPr/>
            </p:nvSpPr>
            <p:spPr bwMode="gray">
              <a:xfrm>
                <a:off x="814" y="1281"/>
                <a:ext cx="22" cy="21"/>
              </a:xfrm>
              <a:custGeom>
                <a:avLst/>
                <a:gdLst>
                  <a:gd name="T0" fmla="*/ 0 w 1"/>
                  <a:gd name="T1" fmla="*/ 441 h 1"/>
                  <a:gd name="T2" fmla="*/ 0 w 1"/>
                  <a:gd name="T3" fmla="*/ 441 h 1"/>
                  <a:gd name="T4" fmla="*/ 484 w 1"/>
                  <a:gd name="T5" fmla="*/ 0 h 1"/>
                  <a:gd name="T6" fmla="*/ 0 w 1"/>
                  <a:gd name="T7" fmla="*/ 441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1"/>
                    </a:moveTo>
                    <a:cubicBezTo>
                      <a:pt x="0" y="1"/>
                      <a:pt x="0" y="1"/>
                      <a:pt x="0" y="1"/>
                    </a:cubicBezTo>
                    <a:cubicBezTo>
                      <a:pt x="0" y="0"/>
                      <a:pt x="0" y="0"/>
                      <a:pt x="1" y="0"/>
                    </a:cubicBezTo>
                    <a:cubicBezTo>
                      <a:pt x="1" y="0"/>
                      <a:pt x="1" y="1"/>
                      <a:pt x="0" y="1"/>
                    </a:cubicBezTo>
                  </a:path>
                </a:pathLst>
              </a:custGeom>
              <a:solidFill>
                <a:srgbClr val="C9987B"/>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63" name="Freeform 241"/>
              <p:cNvSpPr>
                <a:spLocks/>
              </p:cNvSpPr>
              <p:nvPr/>
            </p:nvSpPr>
            <p:spPr bwMode="gray">
              <a:xfrm>
                <a:off x="638" y="1155"/>
                <a:ext cx="44" cy="42"/>
              </a:xfrm>
              <a:custGeom>
                <a:avLst/>
                <a:gdLst>
                  <a:gd name="T0" fmla="*/ 484 w 2"/>
                  <a:gd name="T1" fmla="*/ 0 h 2"/>
                  <a:gd name="T2" fmla="*/ 484 w 2"/>
                  <a:gd name="T3" fmla="*/ 0 h 2"/>
                  <a:gd name="T4" fmla="*/ 968 w 2"/>
                  <a:gd name="T5" fmla="*/ 441 h 2"/>
                  <a:gd name="T6" fmla="*/ 968 w 2"/>
                  <a:gd name="T7" fmla="*/ 882 h 2"/>
                  <a:gd name="T8" fmla="*/ 0 w 2"/>
                  <a:gd name="T9" fmla="*/ 441 h 2"/>
                  <a:gd name="T10" fmla="*/ 484 w 2"/>
                  <a:gd name="T11" fmla="*/ 0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1" y="0"/>
                    </a:moveTo>
                    <a:cubicBezTo>
                      <a:pt x="1" y="0"/>
                      <a:pt x="1" y="0"/>
                      <a:pt x="1" y="0"/>
                    </a:cubicBezTo>
                    <a:cubicBezTo>
                      <a:pt x="2" y="1"/>
                      <a:pt x="2" y="1"/>
                      <a:pt x="2" y="1"/>
                    </a:cubicBezTo>
                    <a:cubicBezTo>
                      <a:pt x="2" y="1"/>
                      <a:pt x="2" y="2"/>
                      <a:pt x="2" y="2"/>
                    </a:cubicBezTo>
                    <a:cubicBezTo>
                      <a:pt x="2" y="2"/>
                      <a:pt x="0" y="2"/>
                      <a:pt x="0" y="1"/>
                    </a:cubicBezTo>
                    <a:cubicBezTo>
                      <a:pt x="0" y="0"/>
                      <a:pt x="1" y="0"/>
                      <a:pt x="1" y="0"/>
                    </a:cubicBezTo>
                  </a:path>
                </a:pathLst>
              </a:custGeom>
              <a:solidFill>
                <a:srgbClr val="115A91"/>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64" name="Freeform 242"/>
              <p:cNvSpPr>
                <a:spLocks/>
              </p:cNvSpPr>
              <p:nvPr/>
            </p:nvSpPr>
            <p:spPr bwMode="gray">
              <a:xfrm>
                <a:off x="660" y="1134"/>
                <a:ext cx="22" cy="63"/>
              </a:xfrm>
              <a:custGeom>
                <a:avLst/>
                <a:gdLst>
                  <a:gd name="T0" fmla="*/ 0 w 1"/>
                  <a:gd name="T1" fmla="*/ 441 h 3"/>
                  <a:gd name="T2" fmla="*/ 0 w 1"/>
                  <a:gd name="T3" fmla="*/ 441 h 3"/>
                  <a:gd name="T4" fmla="*/ 0 w 1"/>
                  <a:gd name="T5" fmla="*/ 882 h 3"/>
                  <a:gd name="T6" fmla="*/ 0 w 1"/>
                  <a:gd name="T7" fmla="*/ 882 h 3"/>
                  <a:gd name="T8" fmla="*/ 0 w 1"/>
                  <a:gd name="T9" fmla="*/ 882 h 3"/>
                  <a:gd name="T10" fmla="*/ 0 w 1"/>
                  <a:gd name="T11" fmla="*/ 882 h 3"/>
                  <a:gd name="T12" fmla="*/ 484 w 1"/>
                  <a:gd name="T13" fmla="*/ 882 h 3"/>
                  <a:gd name="T14" fmla="*/ 0 w 1"/>
                  <a:gd name="T15" fmla="*/ 441 h 3"/>
                  <a:gd name="T16" fmla="*/ 0 w 1"/>
                  <a:gd name="T17" fmla="*/ 441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3"/>
                  <a:gd name="T29" fmla="*/ 1 w 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3">
                    <a:moveTo>
                      <a:pt x="0" y="1"/>
                    </a:moveTo>
                    <a:cubicBezTo>
                      <a:pt x="0" y="1"/>
                      <a:pt x="0" y="1"/>
                      <a:pt x="0" y="1"/>
                    </a:cubicBezTo>
                    <a:cubicBezTo>
                      <a:pt x="0" y="2"/>
                      <a:pt x="0" y="2"/>
                      <a:pt x="0" y="2"/>
                    </a:cubicBezTo>
                    <a:cubicBezTo>
                      <a:pt x="0" y="2"/>
                      <a:pt x="0" y="1"/>
                      <a:pt x="0" y="2"/>
                    </a:cubicBezTo>
                    <a:cubicBezTo>
                      <a:pt x="0" y="2"/>
                      <a:pt x="0" y="2"/>
                      <a:pt x="0" y="2"/>
                    </a:cubicBezTo>
                    <a:cubicBezTo>
                      <a:pt x="0" y="2"/>
                      <a:pt x="0" y="3"/>
                      <a:pt x="0" y="2"/>
                    </a:cubicBezTo>
                    <a:cubicBezTo>
                      <a:pt x="1" y="2"/>
                      <a:pt x="1" y="2"/>
                      <a:pt x="1" y="2"/>
                    </a:cubicBezTo>
                    <a:cubicBezTo>
                      <a:pt x="1" y="2"/>
                      <a:pt x="0" y="2"/>
                      <a:pt x="0" y="1"/>
                    </a:cubicBezTo>
                    <a:cubicBezTo>
                      <a:pt x="0" y="1"/>
                      <a:pt x="0" y="0"/>
                      <a:pt x="0" y="1"/>
                    </a:cubicBezTo>
                  </a:path>
                </a:pathLst>
              </a:custGeom>
              <a:solidFill>
                <a:srgbClr val="3167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65" name="Freeform 243"/>
              <p:cNvSpPr>
                <a:spLocks/>
              </p:cNvSpPr>
              <p:nvPr/>
            </p:nvSpPr>
            <p:spPr bwMode="gray">
              <a:xfrm>
                <a:off x="748" y="1050"/>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path>
                </a:pathLst>
              </a:custGeom>
              <a:solidFill>
                <a:srgbClr val="EEEEEE"/>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66" name="Freeform 244"/>
              <p:cNvSpPr>
                <a:spLocks/>
              </p:cNvSpPr>
              <p:nvPr/>
            </p:nvSpPr>
            <p:spPr bwMode="gray">
              <a:xfrm>
                <a:off x="748" y="1050"/>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path>
                </a:pathLst>
              </a:custGeom>
              <a:solidFill>
                <a:srgbClr val="5E8C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67" name="Freeform 245"/>
              <p:cNvSpPr>
                <a:spLocks/>
              </p:cNvSpPr>
              <p:nvPr/>
            </p:nvSpPr>
            <p:spPr bwMode="gray">
              <a:xfrm>
                <a:off x="748" y="1050"/>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68" name="Freeform 246"/>
              <p:cNvSpPr>
                <a:spLocks/>
              </p:cNvSpPr>
              <p:nvPr/>
            </p:nvSpPr>
            <p:spPr bwMode="gray">
              <a:xfrm>
                <a:off x="748" y="1029"/>
                <a:ext cx="22" cy="42"/>
              </a:xfrm>
              <a:custGeom>
                <a:avLst/>
                <a:gdLst>
                  <a:gd name="T0" fmla="*/ 0 w 1"/>
                  <a:gd name="T1" fmla="*/ 882 h 2"/>
                  <a:gd name="T2" fmla="*/ 0 w 1"/>
                  <a:gd name="T3" fmla="*/ 441 h 2"/>
                  <a:gd name="T4" fmla="*/ 0 w 1"/>
                  <a:gd name="T5" fmla="*/ 441 h 2"/>
                  <a:gd name="T6" fmla="*/ 0 w 1"/>
                  <a:gd name="T7" fmla="*/ 441 h 2"/>
                  <a:gd name="T8" fmla="*/ 0 w 1"/>
                  <a:gd name="T9" fmla="*/ 441 h 2"/>
                  <a:gd name="T10" fmla="*/ 0 w 1"/>
                  <a:gd name="T11" fmla="*/ 441 h 2"/>
                  <a:gd name="T12" fmla="*/ 484 w 1"/>
                  <a:gd name="T13" fmla="*/ 441 h 2"/>
                  <a:gd name="T14" fmla="*/ 0 w 1"/>
                  <a:gd name="T15" fmla="*/ 441 h 2"/>
                  <a:gd name="T16" fmla="*/ 0 w 1"/>
                  <a:gd name="T17" fmla="*/ 88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2"/>
                  <a:gd name="T29" fmla="*/ 1 w 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2">
                    <a:moveTo>
                      <a:pt x="0" y="2"/>
                    </a:moveTo>
                    <a:cubicBezTo>
                      <a:pt x="0" y="2"/>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1" y="1"/>
                    </a:cubicBezTo>
                    <a:cubicBezTo>
                      <a:pt x="1" y="1"/>
                      <a:pt x="0" y="0"/>
                      <a:pt x="0" y="1"/>
                    </a:cubicBezTo>
                    <a:cubicBezTo>
                      <a:pt x="0" y="1"/>
                      <a:pt x="0" y="2"/>
                      <a:pt x="0" y="2"/>
                    </a:cubicBezTo>
                  </a:path>
                </a:pathLst>
              </a:custGeom>
              <a:solidFill>
                <a:srgbClr val="D5987D"/>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69" name="Freeform 247"/>
              <p:cNvSpPr>
                <a:spLocks/>
              </p:cNvSpPr>
              <p:nvPr/>
            </p:nvSpPr>
            <p:spPr bwMode="gray">
              <a:xfrm>
                <a:off x="638" y="987"/>
                <a:ext cx="110" cy="126"/>
              </a:xfrm>
              <a:custGeom>
                <a:avLst/>
                <a:gdLst>
                  <a:gd name="T0" fmla="*/ 2420 w 5"/>
                  <a:gd name="T1" fmla="*/ 1323 h 6"/>
                  <a:gd name="T2" fmla="*/ 2420 w 5"/>
                  <a:gd name="T3" fmla="*/ 1323 h 6"/>
                  <a:gd name="T4" fmla="*/ 2420 w 5"/>
                  <a:gd name="T5" fmla="*/ 1764 h 6"/>
                  <a:gd name="T6" fmla="*/ 2420 w 5"/>
                  <a:gd name="T7" fmla="*/ 1764 h 6"/>
                  <a:gd name="T8" fmla="*/ 1936 w 5"/>
                  <a:gd name="T9" fmla="*/ 2205 h 6"/>
                  <a:gd name="T10" fmla="*/ 1936 w 5"/>
                  <a:gd name="T11" fmla="*/ 2646 h 6"/>
                  <a:gd name="T12" fmla="*/ 1452 w 5"/>
                  <a:gd name="T13" fmla="*/ 2646 h 6"/>
                  <a:gd name="T14" fmla="*/ 968 w 5"/>
                  <a:gd name="T15" fmla="*/ 2646 h 6"/>
                  <a:gd name="T16" fmla="*/ 968 w 5"/>
                  <a:gd name="T17" fmla="*/ 2646 h 6"/>
                  <a:gd name="T18" fmla="*/ 968 w 5"/>
                  <a:gd name="T19" fmla="*/ 2646 h 6"/>
                  <a:gd name="T20" fmla="*/ 484 w 5"/>
                  <a:gd name="T21" fmla="*/ 2646 h 6"/>
                  <a:gd name="T22" fmla="*/ 0 w 5"/>
                  <a:gd name="T23" fmla="*/ 1323 h 6"/>
                  <a:gd name="T24" fmla="*/ 0 w 5"/>
                  <a:gd name="T25" fmla="*/ 882 h 6"/>
                  <a:gd name="T26" fmla="*/ 484 w 5"/>
                  <a:gd name="T27" fmla="*/ 882 h 6"/>
                  <a:gd name="T28" fmla="*/ 484 w 5"/>
                  <a:gd name="T29" fmla="*/ 882 h 6"/>
                  <a:gd name="T30" fmla="*/ 484 w 5"/>
                  <a:gd name="T31" fmla="*/ 441 h 6"/>
                  <a:gd name="T32" fmla="*/ 484 w 5"/>
                  <a:gd name="T33" fmla="*/ 441 h 6"/>
                  <a:gd name="T34" fmla="*/ 968 w 5"/>
                  <a:gd name="T35" fmla="*/ 0 h 6"/>
                  <a:gd name="T36" fmla="*/ 2420 w 5"/>
                  <a:gd name="T37" fmla="*/ 1323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
                  <a:gd name="T58" fmla="*/ 0 h 6"/>
                  <a:gd name="T59" fmla="*/ 5 w 5"/>
                  <a:gd name="T60" fmla="*/ 6 h 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 h="6">
                    <a:moveTo>
                      <a:pt x="5" y="3"/>
                    </a:moveTo>
                    <a:cubicBezTo>
                      <a:pt x="5" y="3"/>
                      <a:pt x="5" y="3"/>
                      <a:pt x="5" y="3"/>
                    </a:cubicBezTo>
                    <a:cubicBezTo>
                      <a:pt x="5" y="3"/>
                      <a:pt x="5" y="3"/>
                      <a:pt x="5" y="4"/>
                    </a:cubicBezTo>
                    <a:cubicBezTo>
                      <a:pt x="5" y="4"/>
                      <a:pt x="5" y="4"/>
                      <a:pt x="5" y="4"/>
                    </a:cubicBezTo>
                    <a:cubicBezTo>
                      <a:pt x="5" y="5"/>
                      <a:pt x="5" y="5"/>
                      <a:pt x="4" y="5"/>
                    </a:cubicBezTo>
                    <a:cubicBezTo>
                      <a:pt x="4" y="5"/>
                      <a:pt x="4" y="6"/>
                      <a:pt x="4" y="6"/>
                    </a:cubicBezTo>
                    <a:cubicBezTo>
                      <a:pt x="3" y="6"/>
                      <a:pt x="3" y="6"/>
                      <a:pt x="3" y="6"/>
                    </a:cubicBezTo>
                    <a:cubicBezTo>
                      <a:pt x="3" y="6"/>
                      <a:pt x="3" y="6"/>
                      <a:pt x="2" y="6"/>
                    </a:cubicBezTo>
                    <a:cubicBezTo>
                      <a:pt x="2" y="6"/>
                      <a:pt x="2" y="6"/>
                      <a:pt x="2" y="6"/>
                    </a:cubicBezTo>
                    <a:cubicBezTo>
                      <a:pt x="2" y="6"/>
                      <a:pt x="2" y="6"/>
                      <a:pt x="2" y="6"/>
                    </a:cubicBezTo>
                    <a:cubicBezTo>
                      <a:pt x="1" y="6"/>
                      <a:pt x="2" y="6"/>
                      <a:pt x="1" y="6"/>
                    </a:cubicBezTo>
                    <a:cubicBezTo>
                      <a:pt x="1" y="6"/>
                      <a:pt x="0" y="3"/>
                      <a:pt x="0" y="3"/>
                    </a:cubicBezTo>
                    <a:cubicBezTo>
                      <a:pt x="0" y="3"/>
                      <a:pt x="0" y="2"/>
                      <a:pt x="0" y="2"/>
                    </a:cubicBezTo>
                    <a:cubicBezTo>
                      <a:pt x="1" y="2"/>
                      <a:pt x="1" y="2"/>
                      <a:pt x="1" y="2"/>
                    </a:cubicBezTo>
                    <a:cubicBezTo>
                      <a:pt x="1" y="2"/>
                      <a:pt x="1" y="2"/>
                      <a:pt x="1" y="2"/>
                    </a:cubicBezTo>
                    <a:cubicBezTo>
                      <a:pt x="1" y="2"/>
                      <a:pt x="1" y="2"/>
                      <a:pt x="1" y="1"/>
                    </a:cubicBezTo>
                    <a:cubicBezTo>
                      <a:pt x="1" y="1"/>
                      <a:pt x="1" y="1"/>
                      <a:pt x="1" y="1"/>
                    </a:cubicBezTo>
                    <a:cubicBezTo>
                      <a:pt x="1" y="1"/>
                      <a:pt x="1" y="0"/>
                      <a:pt x="2" y="0"/>
                    </a:cubicBezTo>
                    <a:cubicBezTo>
                      <a:pt x="2" y="0"/>
                      <a:pt x="5" y="1"/>
                      <a:pt x="5" y="3"/>
                    </a:cubicBezTo>
                  </a:path>
                </a:pathLst>
              </a:custGeom>
              <a:solidFill>
                <a:srgbClr val="433F3D"/>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70" name="Freeform 248"/>
              <p:cNvSpPr>
                <a:spLocks/>
              </p:cNvSpPr>
              <p:nvPr/>
            </p:nvSpPr>
            <p:spPr bwMode="gray">
              <a:xfrm>
                <a:off x="660" y="1008"/>
                <a:ext cx="22" cy="21"/>
              </a:xfrm>
              <a:custGeom>
                <a:avLst/>
                <a:gdLst>
                  <a:gd name="T0" fmla="*/ 0 w 1"/>
                  <a:gd name="T1" fmla="*/ 441 h 1"/>
                  <a:gd name="T2" fmla="*/ 484 w 1"/>
                  <a:gd name="T3" fmla="*/ 441 h 1"/>
                  <a:gd name="T4" fmla="*/ 484 w 1"/>
                  <a:gd name="T5" fmla="*/ 441 h 1"/>
                  <a:gd name="T6" fmla="*/ 0 w 1"/>
                  <a:gd name="T7" fmla="*/ 441 h 1"/>
                  <a:gd name="T8" fmla="*/ 0 w 1"/>
                  <a:gd name="T9" fmla="*/ 441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1"/>
                    </a:moveTo>
                    <a:cubicBezTo>
                      <a:pt x="0" y="1"/>
                      <a:pt x="1" y="1"/>
                      <a:pt x="1" y="1"/>
                    </a:cubicBezTo>
                    <a:cubicBezTo>
                      <a:pt x="1" y="1"/>
                      <a:pt x="1" y="1"/>
                      <a:pt x="1" y="1"/>
                    </a:cubicBezTo>
                    <a:cubicBezTo>
                      <a:pt x="1" y="1"/>
                      <a:pt x="0" y="1"/>
                      <a:pt x="0" y="1"/>
                    </a:cubicBezTo>
                    <a:cubicBezTo>
                      <a:pt x="0" y="1"/>
                      <a:pt x="0" y="0"/>
                      <a:pt x="0" y="1"/>
                    </a:cubicBezTo>
                  </a:path>
                </a:pathLst>
              </a:custGeom>
              <a:solidFill>
                <a:srgbClr val="575453"/>
              </a:solidFill>
              <a:ln w="0">
                <a:solidFill>
                  <a:srgbClr val="4D4A48"/>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71" name="Freeform 249"/>
              <p:cNvSpPr>
                <a:spLocks/>
              </p:cNvSpPr>
              <p:nvPr/>
            </p:nvSpPr>
            <p:spPr bwMode="gray">
              <a:xfrm>
                <a:off x="660" y="1029"/>
                <a:ext cx="22" cy="21"/>
              </a:xfrm>
              <a:custGeom>
                <a:avLst/>
                <a:gdLst>
                  <a:gd name="T0" fmla="*/ 0 w 1"/>
                  <a:gd name="T1" fmla="*/ 0 h 1"/>
                  <a:gd name="T2" fmla="*/ 0 w 1"/>
                  <a:gd name="T3" fmla="*/ 0 h 1"/>
                  <a:gd name="T4" fmla="*/ 484 w 1"/>
                  <a:gd name="T5" fmla="*/ 441 h 1"/>
                  <a:gd name="T6" fmla="*/ 0 w 1"/>
                  <a:gd name="T7" fmla="*/ 0 h 1"/>
                  <a:gd name="T8" fmla="*/ 0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0"/>
                    </a:moveTo>
                    <a:cubicBezTo>
                      <a:pt x="0" y="0"/>
                      <a:pt x="0" y="0"/>
                      <a:pt x="0" y="0"/>
                    </a:cubicBezTo>
                    <a:cubicBezTo>
                      <a:pt x="1" y="0"/>
                      <a:pt x="1" y="1"/>
                      <a:pt x="1" y="1"/>
                    </a:cubicBezTo>
                    <a:cubicBezTo>
                      <a:pt x="0" y="0"/>
                      <a:pt x="0" y="0"/>
                      <a:pt x="0" y="0"/>
                    </a:cubicBezTo>
                    <a:cubicBezTo>
                      <a:pt x="0" y="0"/>
                      <a:pt x="0" y="0"/>
                      <a:pt x="0" y="0"/>
                    </a:cubicBezTo>
                  </a:path>
                </a:pathLst>
              </a:custGeom>
              <a:solidFill>
                <a:srgbClr val="575453"/>
              </a:solidFill>
              <a:ln w="0">
                <a:solidFill>
                  <a:srgbClr val="4D4A48"/>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72" name="Freeform 250"/>
              <p:cNvSpPr>
                <a:spLocks/>
              </p:cNvSpPr>
              <p:nvPr/>
            </p:nvSpPr>
            <p:spPr bwMode="gray">
              <a:xfrm>
                <a:off x="638" y="1029"/>
                <a:ext cx="22" cy="42"/>
              </a:xfrm>
              <a:custGeom>
                <a:avLst/>
                <a:gdLst>
                  <a:gd name="T0" fmla="*/ 0 w 1"/>
                  <a:gd name="T1" fmla="*/ 0 h 2"/>
                  <a:gd name="T2" fmla="*/ 484 w 1"/>
                  <a:gd name="T3" fmla="*/ 441 h 2"/>
                  <a:gd name="T4" fmla="*/ 484 w 1"/>
                  <a:gd name="T5" fmla="*/ 441 h 2"/>
                  <a:gd name="T6" fmla="*/ 484 w 1"/>
                  <a:gd name="T7" fmla="*/ 441 h 2"/>
                  <a:gd name="T8" fmla="*/ 0 w 1"/>
                  <a:gd name="T9" fmla="*/ 0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0"/>
                    </a:moveTo>
                    <a:cubicBezTo>
                      <a:pt x="1" y="0"/>
                      <a:pt x="1" y="0"/>
                      <a:pt x="1" y="1"/>
                    </a:cubicBezTo>
                    <a:cubicBezTo>
                      <a:pt x="1" y="1"/>
                      <a:pt x="1" y="2"/>
                      <a:pt x="1" y="1"/>
                    </a:cubicBezTo>
                    <a:cubicBezTo>
                      <a:pt x="1" y="1"/>
                      <a:pt x="1" y="1"/>
                      <a:pt x="1" y="1"/>
                    </a:cubicBezTo>
                    <a:cubicBezTo>
                      <a:pt x="0" y="1"/>
                      <a:pt x="0" y="1"/>
                      <a:pt x="0" y="0"/>
                    </a:cubicBezTo>
                  </a:path>
                </a:pathLst>
              </a:custGeom>
              <a:solidFill>
                <a:srgbClr val="575453"/>
              </a:solidFill>
              <a:ln w="0">
                <a:solidFill>
                  <a:srgbClr val="4D4A48"/>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73" name="Freeform 251"/>
              <p:cNvSpPr>
                <a:spLocks/>
              </p:cNvSpPr>
              <p:nvPr/>
            </p:nvSpPr>
            <p:spPr bwMode="gray">
              <a:xfrm>
                <a:off x="748" y="1050"/>
                <a:ext cx="1" cy="21"/>
              </a:xfrm>
              <a:custGeom>
                <a:avLst/>
                <a:gdLst>
                  <a:gd name="T0" fmla="*/ 0 w 1"/>
                  <a:gd name="T1" fmla="*/ 441 h 1"/>
                  <a:gd name="T2" fmla="*/ 0 w 1"/>
                  <a:gd name="T3" fmla="*/ 441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1"/>
                    </a:moveTo>
                    <a:cubicBezTo>
                      <a:pt x="0" y="1"/>
                      <a:pt x="0" y="1"/>
                      <a:pt x="0" y="1"/>
                    </a:cubicBezTo>
                    <a:cubicBezTo>
                      <a:pt x="0" y="0"/>
                      <a:pt x="0" y="0"/>
                      <a:pt x="0" y="0"/>
                    </a:cubicBezTo>
                    <a:cubicBezTo>
                      <a:pt x="0" y="0"/>
                      <a:pt x="0" y="0"/>
                      <a:pt x="0" y="0"/>
                    </a:cubicBezTo>
                  </a:path>
                </a:pathLst>
              </a:custGeom>
              <a:noFill/>
              <a:ln w="0">
                <a:solidFill>
                  <a:srgbClr val="221D1A"/>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74" name="Freeform 252"/>
              <p:cNvSpPr>
                <a:spLocks/>
              </p:cNvSpPr>
              <p:nvPr/>
            </p:nvSpPr>
            <p:spPr bwMode="gray">
              <a:xfrm>
                <a:off x="660" y="1029"/>
                <a:ext cx="66" cy="84"/>
              </a:xfrm>
              <a:custGeom>
                <a:avLst/>
                <a:gdLst>
                  <a:gd name="T0" fmla="*/ 968 w 3"/>
                  <a:gd name="T1" fmla="*/ 0 h 4"/>
                  <a:gd name="T2" fmla="*/ 968 w 3"/>
                  <a:gd name="T3" fmla="*/ 882 h 4"/>
                  <a:gd name="T4" fmla="*/ 968 w 3"/>
                  <a:gd name="T5" fmla="*/ 1323 h 4"/>
                  <a:gd name="T6" fmla="*/ 968 w 3"/>
                  <a:gd name="T7" fmla="*/ 1323 h 4"/>
                  <a:gd name="T8" fmla="*/ 484 w 3"/>
                  <a:gd name="T9" fmla="*/ 882 h 4"/>
                  <a:gd name="T10" fmla="*/ 0 w 3"/>
                  <a:gd name="T11" fmla="*/ 882 h 4"/>
                  <a:gd name="T12" fmla="*/ 484 w 3"/>
                  <a:gd name="T13" fmla="*/ 882 h 4"/>
                  <a:gd name="T14" fmla="*/ 968 w 3"/>
                  <a:gd name="T15" fmla="*/ 441 h 4"/>
                  <a:gd name="T16" fmla="*/ 968 w 3"/>
                  <a:gd name="T17" fmla="*/ 441 h 4"/>
                  <a:gd name="T18" fmla="*/ 968 w 3"/>
                  <a:gd name="T19" fmla="*/ 0 h 4"/>
                  <a:gd name="T20" fmla="*/ 968 w 3"/>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4"/>
                  <a:gd name="T35" fmla="*/ 3 w 3"/>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4">
                    <a:moveTo>
                      <a:pt x="2" y="0"/>
                    </a:moveTo>
                    <a:cubicBezTo>
                      <a:pt x="3" y="0"/>
                      <a:pt x="2" y="1"/>
                      <a:pt x="2" y="2"/>
                    </a:cubicBezTo>
                    <a:cubicBezTo>
                      <a:pt x="2" y="2"/>
                      <a:pt x="2" y="3"/>
                      <a:pt x="2" y="3"/>
                    </a:cubicBezTo>
                    <a:cubicBezTo>
                      <a:pt x="3" y="4"/>
                      <a:pt x="3" y="4"/>
                      <a:pt x="2" y="3"/>
                    </a:cubicBezTo>
                    <a:cubicBezTo>
                      <a:pt x="2" y="3"/>
                      <a:pt x="2" y="2"/>
                      <a:pt x="1" y="2"/>
                    </a:cubicBezTo>
                    <a:cubicBezTo>
                      <a:pt x="1" y="2"/>
                      <a:pt x="0" y="1"/>
                      <a:pt x="0" y="2"/>
                    </a:cubicBezTo>
                    <a:cubicBezTo>
                      <a:pt x="1" y="2"/>
                      <a:pt x="1" y="2"/>
                      <a:pt x="1" y="2"/>
                    </a:cubicBezTo>
                    <a:cubicBezTo>
                      <a:pt x="2" y="2"/>
                      <a:pt x="1" y="1"/>
                      <a:pt x="2" y="1"/>
                    </a:cubicBezTo>
                    <a:cubicBezTo>
                      <a:pt x="2" y="1"/>
                      <a:pt x="2" y="1"/>
                      <a:pt x="2" y="1"/>
                    </a:cubicBezTo>
                    <a:cubicBezTo>
                      <a:pt x="2" y="0"/>
                      <a:pt x="2" y="0"/>
                      <a:pt x="2" y="0"/>
                    </a:cubicBezTo>
                    <a:cubicBezTo>
                      <a:pt x="2" y="0"/>
                      <a:pt x="2" y="0"/>
                      <a:pt x="2" y="0"/>
                    </a:cubicBezTo>
                  </a:path>
                </a:pathLst>
              </a:custGeom>
              <a:solidFill>
                <a:srgbClr val="3733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75" name="Freeform 253"/>
              <p:cNvSpPr>
                <a:spLocks/>
              </p:cNvSpPr>
              <p:nvPr/>
            </p:nvSpPr>
            <p:spPr bwMode="gray">
              <a:xfrm>
                <a:off x="638" y="1050"/>
                <a:ext cx="44" cy="63"/>
              </a:xfrm>
              <a:custGeom>
                <a:avLst/>
                <a:gdLst>
                  <a:gd name="T0" fmla="*/ 968 w 2"/>
                  <a:gd name="T1" fmla="*/ 882 h 3"/>
                  <a:gd name="T2" fmla="*/ 968 w 2"/>
                  <a:gd name="T3" fmla="*/ 441 h 3"/>
                  <a:gd name="T4" fmla="*/ 484 w 2"/>
                  <a:gd name="T5" fmla="*/ 0 h 3"/>
                  <a:gd name="T6" fmla="*/ 0 w 2"/>
                  <a:gd name="T7" fmla="*/ 0 h 3"/>
                  <a:gd name="T8" fmla="*/ 484 w 2"/>
                  <a:gd name="T9" fmla="*/ 1323 h 3"/>
                  <a:gd name="T10" fmla="*/ 484 w 2"/>
                  <a:gd name="T11" fmla="*/ 882 h 3"/>
                  <a:gd name="T12" fmla="*/ 484 w 2"/>
                  <a:gd name="T13" fmla="*/ 441 h 3"/>
                  <a:gd name="T14" fmla="*/ 484 w 2"/>
                  <a:gd name="T15" fmla="*/ 441 h 3"/>
                  <a:gd name="T16" fmla="*/ 968 w 2"/>
                  <a:gd name="T17" fmla="*/ 441 h 3"/>
                  <a:gd name="T18" fmla="*/ 968 w 2"/>
                  <a:gd name="T19" fmla="*/ 882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3"/>
                  <a:gd name="T32" fmla="*/ 2 w 2"/>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3">
                    <a:moveTo>
                      <a:pt x="2" y="2"/>
                    </a:moveTo>
                    <a:cubicBezTo>
                      <a:pt x="2" y="2"/>
                      <a:pt x="2" y="1"/>
                      <a:pt x="2" y="1"/>
                    </a:cubicBezTo>
                    <a:cubicBezTo>
                      <a:pt x="1" y="1"/>
                      <a:pt x="1" y="1"/>
                      <a:pt x="1" y="0"/>
                    </a:cubicBezTo>
                    <a:cubicBezTo>
                      <a:pt x="1" y="0"/>
                      <a:pt x="1" y="0"/>
                      <a:pt x="0" y="0"/>
                    </a:cubicBezTo>
                    <a:cubicBezTo>
                      <a:pt x="0" y="0"/>
                      <a:pt x="1" y="3"/>
                      <a:pt x="1" y="3"/>
                    </a:cubicBezTo>
                    <a:cubicBezTo>
                      <a:pt x="1" y="2"/>
                      <a:pt x="2" y="2"/>
                      <a:pt x="1" y="2"/>
                    </a:cubicBezTo>
                    <a:cubicBezTo>
                      <a:pt x="1" y="2"/>
                      <a:pt x="1" y="1"/>
                      <a:pt x="1" y="1"/>
                    </a:cubicBezTo>
                    <a:cubicBezTo>
                      <a:pt x="1" y="1"/>
                      <a:pt x="1" y="1"/>
                      <a:pt x="1" y="1"/>
                    </a:cubicBezTo>
                    <a:cubicBezTo>
                      <a:pt x="1" y="1"/>
                      <a:pt x="2" y="1"/>
                      <a:pt x="2" y="1"/>
                    </a:cubicBezTo>
                    <a:cubicBezTo>
                      <a:pt x="2" y="2"/>
                      <a:pt x="2" y="2"/>
                      <a:pt x="2" y="2"/>
                    </a:cubicBezTo>
                  </a:path>
                </a:pathLst>
              </a:custGeom>
              <a:solidFill>
                <a:srgbClr val="2B2724"/>
              </a:solidFill>
              <a:ln w="0">
                <a:solidFill>
                  <a:srgbClr val="373330"/>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76" name="Freeform 254"/>
              <p:cNvSpPr>
                <a:spLocks/>
              </p:cNvSpPr>
              <p:nvPr/>
            </p:nvSpPr>
            <p:spPr bwMode="gray">
              <a:xfrm>
                <a:off x="682" y="1092"/>
                <a:ext cx="22" cy="21"/>
              </a:xfrm>
              <a:custGeom>
                <a:avLst/>
                <a:gdLst>
                  <a:gd name="T0" fmla="*/ 484 w 1"/>
                  <a:gd name="T1" fmla="*/ 441 h 1"/>
                  <a:gd name="T2" fmla="*/ 484 w 1"/>
                  <a:gd name="T3" fmla="*/ 0 h 1"/>
                  <a:gd name="T4" fmla="*/ 0 w 1"/>
                  <a:gd name="T5" fmla="*/ 0 h 1"/>
                  <a:gd name="T6" fmla="*/ 0 w 1"/>
                  <a:gd name="T7" fmla="*/ 0 h 1"/>
                  <a:gd name="T8" fmla="*/ 0 w 1"/>
                  <a:gd name="T9" fmla="*/ 441 h 1"/>
                  <a:gd name="T10" fmla="*/ 484 w 1"/>
                  <a:gd name="T11" fmla="*/ 441 h 1"/>
                  <a:gd name="T12" fmla="*/ 484 w 1"/>
                  <a:gd name="T13" fmla="*/ 441 h 1"/>
                  <a:gd name="T14" fmla="*/ 0 60000 65536"/>
                  <a:gd name="T15" fmla="*/ 0 60000 65536"/>
                  <a:gd name="T16" fmla="*/ 0 60000 65536"/>
                  <a:gd name="T17" fmla="*/ 0 60000 65536"/>
                  <a:gd name="T18" fmla="*/ 0 60000 65536"/>
                  <a:gd name="T19" fmla="*/ 0 60000 65536"/>
                  <a:gd name="T20" fmla="*/ 0 60000 65536"/>
                  <a:gd name="T21" fmla="*/ 0 w 1"/>
                  <a:gd name="T22" fmla="*/ 0 h 1"/>
                  <a:gd name="T23" fmla="*/ 1 w 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
                    <a:moveTo>
                      <a:pt x="1" y="1"/>
                    </a:moveTo>
                    <a:cubicBezTo>
                      <a:pt x="1" y="1"/>
                      <a:pt x="1" y="1"/>
                      <a:pt x="1" y="0"/>
                    </a:cubicBezTo>
                    <a:cubicBezTo>
                      <a:pt x="0" y="0"/>
                      <a:pt x="0" y="0"/>
                      <a:pt x="0" y="0"/>
                    </a:cubicBezTo>
                    <a:cubicBezTo>
                      <a:pt x="0" y="0"/>
                      <a:pt x="0" y="0"/>
                      <a:pt x="0" y="0"/>
                    </a:cubicBezTo>
                    <a:cubicBezTo>
                      <a:pt x="0" y="0"/>
                      <a:pt x="0" y="0"/>
                      <a:pt x="0" y="1"/>
                    </a:cubicBezTo>
                    <a:cubicBezTo>
                      <a:pt x="1" y="1"/>
                      <a:pt x="1" y="1"/>
                      <a:pt x="1" y="1"/>
                    </a:cubicBezTo>
                    <a:cubicBezTo>
                      <a:pt x="1" y="1"/>
                      <a:pt x="1" y="1"/>
                      <a:pt x="1" y="1"/>
                    </a:cubicBezTo>
                  </a:path>
                </a:pathLst>
              </a:custGeom>
              <a:solidFill>
                <a:srgbClr val="2B2724"/>
              </a:solidFill>
              <a:ln w="0">
                <a:solidFill>
                  <a:srgbClr val="373330"/>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77" name="Freeform 255"/>
              <p:cNvSpPr>
                <a:spLocks/>
              </p:cNvSpPr>
              <p:nvPr/>
            </p:nvSpPr>
            <p:spPr bwMode="gray">
              <a:xfrm>
                <a:off x="682" y="1092"/>
                <a:ext cx="1" cy="21"/>
              </a:xfrm>
              <a:custGeom>
                <a:avLst/>
                <a:gdLst>
                  <a:gd name="T0" fmla="*/ 0 w 1"/>
                  <a:gd name="T1" fmla="*/ 441 h 1"/>
                  <a:gd name="T2" fmla="*/ 0 w 1"/>
                  <a:gd name="T3" fmla="*/ 0 h 1"/>
                  <a:gd name="T4" fmla="*/ 0 w 1"/>
                  <a:gd name="T5" fmla="*/ 0 h 1"/>
                  <a:gd name="T6" fmla="*/ 0 w 1"/>
                  <a:gd name="T7" fmla="*/ 0 h 1"/>
                  <a:gd name="T8" fmla="*/ 0 w 1"/>
                  <a:gd name="T9" fmla="*/ 0 h 1"/>
                  <a:gd name="T10" fmla="*/ 0 w 1"/>
                  <a:gd name="T11" fmla="*/ 441 h 1"/>
                  <a:gd name="T12" fmla="*/ 0 w 1"/>
                  <a:gd name="T13" fmla="*/ 441 h 1"/>
                  <a:gd name="T14" fmla="*/ 0 w 1"/>
                  <a:gd name="T15" fmla="*/ 441 h 1"/>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1"/>
                  <a:gd name="T26" fmla="*/ 1 w 1"/>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1">
                    <a:moveTo>
                      <a:pt x="0" y="1"/>
                    </a:moveTo>
                    <a:cubicBezTo>
                      <a:pt x="0" y="1"/>
                      <a:pt x="0" y="1"/>
                      <a:pt x="0" y="0"/>
                    </a:cubicBezTo>
                    <a:cubicBezTo>
                      <a:pt x="0" y="0"/>
                      <a:pt x="0" y="0"/>
                      <a:pt x="0" y="0"/>
                    </a:cubicBezTo>
                    <a:cubicBezTo>
                      <a:pt x="0" y="0"/>
                      <a:pt x="0" y="0"/>
                      <a:pt x="0" y="0"/>
                    </a:cubicBezTo>
                    <a:cubicBezTo>
                      <a:pt x="0" y="0"/>
                      <a:pt x="0" y="0"/>
                      <a:pt x="0" y="0"/>
                    </a:cubicBezTo>
                    <a:cubicBezTo>
                      <a:pt x="0" y="0"/>
                      <a:pt x="0" y="0"/>
                      <a:pt x="0" y="1"/>
                    </a:cubicBezTo>
                    <a:cubicBezTo>
                      <a:pt x="0" y="1"/>
                      <a:pt x="0" y="1"/>
                      <a:pt x="0" y="1"/>
                    </a:cubicBezTo>
                  </a:path>
                </a:pathLst>
              </a:custGeom>
              <a:solidFill>
                <a:srgbClr val="2B2724"/>
              </a:solidFill>
              <a:ln w="0">
                <a:solidFill>
                  <a:srgbClr val="373330"/>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78" name="Freeform 256"/>
              <p:cNvSpPr>
                <a:spLocks/>
              </p:cNvSpPr>
              <p:nvPr/>
            </p:nvSpPr>
            <p:spPr bwMode="gray">
              <a:xfrm>
                <a:off x="748" y="1029"/>
                <a:ext cx="44" cy="21"/>
              </a:xfrm>
              <a:custGeom>
                <a:avLst/>
                <a:gdLst>
                  <a:gd name="T0" fmla="*/ 484 w 2"/>
                  <a:gd name="T1" fmla="*/ 0 h 1"/>
                  <a:gd name="T2" fmla="*/ 968 w 2"/>
                  <a:gd name="T3" fmla="*/ 441 h 1"/>
                  <a:gd name="T4" fmla="*/ 484 w 2"/>
                  <a:gd name="T5" fmla="*/ 441 h 1"/>
                  <a:gd name="T6" fmla="*/ 0 w 2"/>
                  <a:gd name="T7" fmla="*/ 0 h 1"/>
                  <a:gd name="T8" fmla="*/ 0 w 2"/>
                  <a:gd name="T9" fmla="*/ 0 h 1"/>
                  <a:gd name="T10" fmla="*/ 484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1" y="0"/>
                    </a:moveTo>
                    <a:cubicBezTo>
                      <a:pt x="1" y="0"/>
                      <a:pt x="2" y="1"/>
                      <a:pt x="2" y="1"/>
                    </a:cubicBezTo>
                    <a:cubicBezTo>
                      <a:pt x="2" y="1"/>
                      <a:pt x="2" y="1"/>
                      <a:pt x="1" y="1"/>
                    </a:cubicBezTo>
                    <a:cubicBezTo>
                      <a:pt x="0" y="1"/>
                      <a:pt x="0" y="0"/>
                      <a:pt x="0" y="0"/>
                    </a:cubicBezTo>
                    <a:cubicBezTo>
                      <a:pt x="0" y="0"/>
                      <a:pt x="0" y="0"/>
                      <a:pt x="0" y="0"/>
                    </a:cubicBezTo>
                    <a:cubicBezTo>
                      <a:pt x="1" y="0"/>
                      <a:pt x="1" y="0"/>
                      <a:pt x="1" y="0"/>
                    </a:cubicBezTo>
                  </a:path>
                </a:pathLst>
              </a:custGeom>
              <a:solidFill>
                <a:srgbClr val="115A91"/>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79" name="Freeform 257"/>
              <p:cNvSpPr>
                <a:spLocks/>
              </p:cNvSpPr>
              <p:nvPr/>
            </p:nvSpPr>
            <p:spPr bwMode="gray">
              <a:xfrm>
                <a:off x="660" y="1008"/>
                <a:ext cx="22" cy="21"/>
              </a:xfrm>
              <a:custGeom>
                <a:avLst/>
                <a:gdLst>
                  <a:gd name="T0" fmla="*/ 484 w 1"/>
                  <a:gd name="T1" fmla="*/ 0 h 1"/>
                  <a:gd name="T2" fmla="*/ 0 w 1"/>
                  <a:gd name="T3" fmla="*/ 0 h 1"/>
                  <a:gd name="T4" fmla="*/ 0 w 1"/>
                  <a:gd name="T5" fmla="*/ 0 h 1"/>
                  <a:gd name="T6" fmla="*/ 484 w 1"/>
                  <a:gd name="T7" fmla="*/ 441 h 1"/>
                  <a:gd name="T8" fmla="*/ 484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1" y="0"/>
                    </a:moveTo>
                    <a:cubicBezTo>
                      <a:pt x="1" y="0"/>
                      <a:pt x="0" y="0"/>
                      <a:pt x="0" y="0"/>
                    </a:cubicBezTo>
                    <a:cubicBezTo>
                      <a:pt x="0" y="0"/>
                      <a:pt x="0" y="0"/>
                      <a:pt x="0" y="0"/>
                    </a:cubicBezTo>
                    <a:cubicBezTo>
                      <a:pt x="0" y="0"/>
                      <a:pt x="0" y="0"/>
                      <a:pt x="1" y="1"/>
                    </a:cubicBezTo>
                    <a:lnTo>
                      <a:pt x="1" y="0"/>
                    </a:lnTo>
                  </a:path>
                </a:pathLst>
              </a:custGeom>
              <a:solidFill>
                <a:srgbClr val="115A91"/>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80" name="Freeform 258"/>
              <p:cNvSpPr>
                <a:spLocks/>
              </p:cNvSpPr>
              <p:nvPr/>
            </p:nvSpPr>
            <p:spPr bwMode="gray">
              <a:xfrm>
                <a:off x="660" y="966"/>
                <a:ext cx="110" cy="84"/>
              </a:xfrm>
              <a:custGeom>
                <a:avLst/>
                <a:gdLst>
                  <a:gd name="T0" fmla="*/ 2420 w 5"/>
                  <a:gd name="T1" fmla="*/ 1323 h 4"/>
                  <a:gd name="T2" fmla="*/ 2420 w 5"/>
                  <a:gd name="T3" fmla="*/ 882 h 4"/>
                  <a:gd name="T4" fmla="*/ 2420 w 5"/>
                  <a:gd name="T5" fmla="*/ 441 h 4"/>
                  <a:gd name="T6" fmla="*/ 1936 w 5"/>
                  <a:gd name="T7" fmla="*/ 441 h 4"/>
                  <a:gd name="T8" fmla="*/ 1452 w 5"/>
                  <a:gd name="T9" fmla="*/ 441 h 4"/>
                  <a:gd name="T10" fmla="*/ 1452 w 5"/>
                  <a:gd name="T11" fmla="*/ 0 h 4"/>
                  <a:gd name="T12" fmla="*/ 968 w 5"/>
                  <a:gd name="T13" fmla="*/ 0 h 4"/>
                  <a:gd name="T14" fmla="*/ 0 w 5"/>
                  <a:gd name="T15" fmla="*/ 441 h 4"/>
                  <a:gd name="T16" fmla="*/ 0 w 5"/>
                  <a:gd name="T17" fmla="*/ 441 h 4"/>
                  <a:gd name="T18" fmla="*/ 484 w 5"/>
                  <a:gd name="T19" fmla="*/ 441 h 4"/>
                  <a:gd name="T20" fmla="*/ 484 w 5"/>
                  <a:gd name="T21" fmla="*/ 882 h 4"/>
                  <a:gd name="T22" fmla="*/ 484 w 5"/>
                  <a:gd name="T23" fmla="*/ 1323 h 4"/>
                  <a:gd name="T24" fmla="*/ 1936 w 5"/>
                  <a:gd name="T25" fmla="*/ 1323 h 4"/>
                  <a:gd name="T26" fmla="*/ 2420 w 5"/>
                  <a:gd name="T27" fmla="*/ 1323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
                  <a:gd name="T43" fmla="*/ 0 h 4"/>
                  <a:gd name="T44" fmla="*/ 5 w 5"/>
                  <a:gd name="T45" fmla="*/ 4 h 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 h="4">
                    <a:moveTo>
                      <a:pt x="5" y="3"/>
                    </a:moveTo>
                    <a:cubicBezTo>
                      <a:pt x="5" y="3"/>
                      <a:pt x="5" y="2"/>
                      <a:pt x="5" y="2"/>
                    </a:cubicBezTo>
                    <a:cubicBezTo>
                      <a:pt x="5" y="2"/>
                      <a:pt x="5" y="1"/>
                      <a:pt x="5" y="1"/>
                    </a:cubicBezTo>
                    <a:cubicBezTo>
                      <a:pt x="4" y="1"/>
                      <a:pt x="4" y="1"/>
                      <a:pt x="4" y="1"/>
                    </a:cubicBezTo>
                    <a:cubicBezTo>
                      <a:pt x="3" y="1"/>
                      <a:pt x="3" y="1"/>
                      <a:pt x="3" y="1"/>
                    </a:cubicBezTo>
                    <a:cubicBezTo>
                      <a:pt x="3" y="0"/>
                      <a:pt x="3" y="1"/>
                      <a:pt x="3" y="0"/>
                    </a:cubicBezTo>
                    <a:cubicBezTo>
                      <a:pt x="3" y="0"/>
                      <a:pt x="2" y="0"/>
                      <a:pt x="2" y="0"/>
                    </a:cubicBezTo>
                    <a:cubicBezTo>
                      <a:pt x="1" y="0"/>
                      <a:pt x="1" y="1"/>
                      <a:pt x="0" y="1"/>
                    </a:cubicBezTo>
                    <a:cubicBezTo>
                      <a:pt x="0" y="1"/>
                      <a:pt x="0" y="1"/>
                      <a:pt x="0" y="1"/>
                    </a:cubicBezTo>
                    <a:cubicBezTo>
                      <a:pt x="0" y="1"/>
                      <a:pt x="1" y="1"/>
                      <a:pt x="1" y="1"/>
                    </a:cubicBezTo>
                    <a:cubicBezTo>
                      <a:pt x="1" y="1"/>
                      <a:pt x="1" y="2"/>
                      <a:pt x="1" y="2"/>
                    </a:cubicBezTo>
                    <a:cubicBezTo>
                      <a:pt x="1" y="2"/>
                      <a:pt x="1" y="3"/>
                      <a:pt x="1" y="3"/>
                    </a:cubicBezTo>
                    <a:cubicBezTo>
                      <a:pt x="1" y="3"/>
                      <a:pt x="2" y="3"/>
                      <a:pt x="4" y="3"/>
                    </a:cubicBezTo>
                    <a:cubicBezTo>
                      <a:pt x="5" y="4"/>
                      <a:pt x="5" y="3"/>
                      <a:pt x="5" y="3"/>
                    </a:cubicBezTo>
                  </a:path>
                </a:pathLst>
              </a:custGeom>
              <a:solidFill>
                <a:srgbClr val="115A91"/>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81" name="Freeform 259"/>
              <p:cNvSpPr>
                <a:spLocks/>
              </p:cNvSpPr>
              <p:nvPr/>
            </p:nvSpPr>
            <p:spPr bwMode="gray">
              <a:xfrm>
                <a:off x="726" y="987"/>
                <a:ext cx="22" cy="1"/>
              </a:xfrm>
              <a:custGeom>
                <a:avLst/>
                <a:gdLst>
                  <a:gd name="T0" fmla="*/ 0 w 1"/>
                  <a:gd name="T1" fmla="*/ 0 h 1"/>
                  <a:gd name="T2" fmla="*/ 484 w 1"/>
                  <a:gd name="T3" fmla="*/ 0 h 1"/>
                  <a:gd name="T4" fmla="*/ 484 w 1"/>
                  <a:gd name="T5" fmla="*/ 0 h 1"/>
                  <a:gd name="T6" fmla="*/ 484 w 1"/>
                  <a:gd name="T7" fmla="*/ 0 h 1"/>
                  <a:gd name="T8" fmla="*/ 484 w 1"/>
                  <a:gd name="T9" fmla="*/ 0 h 1"/>
                  <a:gd name="T10" fmla="*/ 0 w 1"/>
                  <a:gd name="T11" fmla="*/ 0 h 1"/>
                  <a:gd name="T12" fmla="*/ 0 w 1"/>
                  <a:gd name="T13" fmla="*/ 0 h 1"/>
                  <a:gd name="T14" fmla="*/ 0 60000 65536"/>
                  <a:gd name="T15" fmla="*/ 0 60000 65536"/>
                  <a:gd name="T16" fmla="*/ 0 60000 65536"/>
                  <a:gd name="T17" fmla="*/ 0 60000 65536"/>
                  <a:gd name="T18" fmla="*/ 0 60000 65536"/>
                  <a:gd name="T19" fmla="*/ 0 60000 65536"/>
                  <a:gd name="T20" fmla="*/ 0 60000 65536"/>
                  <a:gd name="T21" fmla="*/ 0 w 1"/>
                  <a:gd name="T22" fmla="*/ 0 h 1"/>
                  <a:gd name="T23" fmla="*/ 1 w 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
                    <a:moveTo>
                      <a:pt x="0" y="0"/>
                    </a:moveTo>
                    <a:cubicBezTo>
                      <a:pt x="1" y="0"/>
                      <a:pt x="1" y="0"/>
                      <a:pt x="1" y="0"/>
                    </a:cubicBezTo>
                    <a:cubicBezTo>
                      <a:pt x="1" y="0"/>
                      <a:pt x="1" y="0"/>
                      <a:pt x="1" y="0"/>
                    </a:cubicBezTo>
                    <a:cubicBezTo>
                      <a:pt x="1" y="0"/>
                      <a:pt x="1" y="0"/>
                      <a:pt x="1" y="0"/>
                    </a:cubicBezTo>
                    <a:cubicBezTo>
                      <a:pt x="1" y="0"/>
                      <a:pt x="1" y="0"/>
                      <a:pt x="1" y="0"/>
                    </a:cubicBezTo>
                    <a:cubicBezTo>
                      <a:pt x="1" y="0"/>
                      <a:pt x="0" y="0"/>
                      <a:pt x="0" y="0"/>
                    </a:cubicBezTo>
                    <a:cubicBezTo>
                      <a:pt x="0" y="0"/>
                      <a:pt x="0" y="0"/>
                      <a:pt x="0" y="0"/>
                    </a:cubicBezTo>
                  </a:path>
                </a:pathLst>
              </a:custGeom>
              <a:solidFill>
                <a:srgbClr val="3167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82" name="Freeform 260"/>
              <p:cNvSpPr>
                <a:spLocks/>
              </p:cNvSpPr>
              <p:nvPr/>
            </p:nvSpPr>
            <p:spPr bwMode="gray">
              <a:xfrm>
                <a:off x="704" y="966"/>
                <a:ext cx="22" cy="63"/>
              </a:xfrm>
              <a:custGeom>
                <a:avLst/>
                <a:gdLst>
                  <a:gd name="T0" fmla="*/ 484 w 1"/>
                  <a:gd name="T1" fmla="*/ 441 h 3"/>
                  <a:gd name="T2" fmla="*/ 0 w 1"/>
                  <a:gd name="T3" fmla="*/ 441 h 3"/>
                  <a:gd name="T4" fmla="*/ 0 w 1"/>
                  <a:gd name="T5" fmla="*/ 882 h 3"/>
                  <a:gd name="T6" fmla="*/ 0 w 1"/>
                  <a:gd name="T7" fmla="*/ 882 h 3"/>
                  <a:gd name="T8" fmla="*/ 0 w 1"/>
                  <a:gd name="T9" fmla="*/ 882 h 3"/>
                  <a:gd name="T10" fmla="*/ 0 w 1"/>
                  <a:gd name="T11" fmla="*/ 882 h 3"/>
                  <a:gd name="T12" fmla="*/ 0 w 1"/>
                  <a:gd name="T13" fmla="*/ 882 h 3"/>
                  <a:gd name="T14" fmla="*/ 0 w 1"/>
                  <a:gd name="T15" fmla="*/ 882 h 3"/>
                  <a:gd name="T16" fmla="*/ 0 w 1"/>
                  <a:gd name="T17" fmla="*/ 882 h 3"/>
                  <a:gd name="T18" fmla="*/ 0 w 1"/>
                  <a:gd name="T19" fmla="*/ 882 h 3"/>
                  <a:gd name="T20" fmla="*/ 0 w 1"/>
                  <a:gd name="T21" fmla="*/ 882 h 3"/>
                  <a:gd name="T22" fmla="*/ 0 w 1"/>
                  <a:gd name="T23" fmla="*/ 1323 h 3"/>
                  <a:gd name="T24" fmla="*/ 0 w 1"/>
                  <a:gd name="T25" fmla="*/ 1323 h 3"/>
                  <a:gd name="T26" fmla="*/ 0 w 1"/>
                  <a:gd name="T27" fmla="*/ 1323 h 3"/>
                  <a:gd name="T28" fmla="*/ 0 w 1"/>
                  <a:gd name="T29" fmla="*/ 1323 h 3"/>
                  <a:gd name="T30" fmla="*/ 0 w 1"/>
                  <a:gd name="T31" fmla="*/ 882 h 3"/>
                  <a:gd name="T32" fmla="*/ 0 w 1"/>
                  <a:gd name="T33" fmla="*/ 882 h 3"/>
                  <a:gd name="T34" fmla="*/ 0 w 1"/>
                  <a:gd name="T35" fmla="*/ 882 h 3"/>
                  <a:gd name="T36" fmla="*/ 0 w 1"/>
                  <a:gd name="T37" fmla="*/ 882 h 3"/>
                  <a:gd name="T38" fmla="*/ 0 w 1"/>
                  <a:gd name="T39" fmla="*/ 882 h 3"/>
                  <a:gd name="T40" fmla="*/ 0 w 1"/>
                  <a:gd name="T41" fmla="*/ 882 h 3"/>
                  <a:gd name="T42" fmla="*/ 0 w 1"/>
                  <a:gd name="T43" fmla="*/ 882 h 3"/>
                  <a:gd name="T44" fmla="*/ 0 w 1"/>
                  <a:gd name="T45" fmla="*/ 882 h 3"/>
                  <a:gd name="T46" fmla="*/ 0 w 1"/>
                  <a:gd name="T47" fmla="*/ 882 h 3"/>
                  <a:gd name="T48" fmla="*/ 0 w 1"/>
                  <a:gd name="T49" fmla="*/ 441 h 3"/>
                  <a:gd name="T50" fmla="*/ 0 w 1"/>
                  <a:gd name="T51" fmla="*/ 441 h 3"/>
                  <a:gd name="T52" fmla="*/ 0 w 1"/>
                  <a:gd name="T53" fmla="*/ 441 h 3"/>
                  <a:gd name="T54" fmla="*/ 484 w 1"/>
                  <a:gd name="T55" fmla="*/ 441 h 3"/>
                  <a:gd name="T56" fmla="*/ 484 w 1"/>
                  <a:gd name="T57" fmla="*/ 0 h 3"/>
                  <a:gd name="T58" fmla="*/ 484 w 1"/>
                  <a:gd name="T59" fmla="*/ 0 h 3"/>
                  <a:gd name="T60" fmla="*/ 484 w 1"/>
                  <a:gd name="T61" fmla="*/ 441 h 3"/>
                  <a:gd name="T62" fmla="*/ 484 w 1"/>
                  <a:gd name="T63" fmla="*/ 441 h 3"/>
                  <a:gd name="T64" fmla="*/ 484 w 1"/>
                  <a:gd name="T65" fmla="*/ 441 h 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
                  <a:gd name="T100" fmla="*/ 0 h 3"/>
                  <a:gd name="T101" fmla="*/ 1 w 1"/>
                  <a:gd name="T102" fmla="*/ 3 h 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 h="3">
                    <a:moveTo>
                      <a:pt x="1" y="1"/>
                    </a:moveTo>
                    <a:cubicBezTo>
                      <a:pt x="1" y="1"/>
                      <a:pt x="0" y="1"/>
                      <a:pt x="0" y="1"/>
                    </a:cubicBezTo>
                    <a:cubicBezTo>
                      <a:pt x="0" y="1"/>
                      <a:pt x="0" y="1"/>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3"/>
                      <a:pt x="0" y="3"/>
                    </a:cubicBezTo>
                    <a:cubicBezTo>
                      <a:pt x="0" y="3"/>
                      <a:pt x="0" y="3"/>
                      <a:pt x="0" y="3"/>
                    </a:cubicBezTo>
                    <a:cubicBezTo>
                      <a:pt x="0" y="3"/>
                      <a:pt x="0" y="3"/>
                      <a:pt x="0" y="3"/>
                    </a:cubicBezTo>
                    <a:cubicBezTo>
                      <a:pt x="0" y="3"/>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1"/>
                      <a:pt x="0" y="1"/>
                    </a:cubicBezTo>
                    <a:cubicBezTo>
                      <a:pt x="0" y="1"/>
                      <a:pt x="0" y="1"/>
                      <a:pt x="0" y="1"/>
                    </a:cubicBezTo>
                    <a:cubicBezTo>
                      <a:pt x="0" y="1"/>
                      <a:pt x="0" y="1"/>
                      <a:pt x="0" y="1"/>
                    </a:cubicBezTo>
                    <a:cubicBezTo>
                      <a:pt x="1" y="1"/>
                      <a:pt x="1" y="1"/>
                      <a:pt x="1" y="1"/>
                    </a:cubicBezTo>
                    <a:cubicBezTo>
                      <a:pt x="1" y="0"/>
                      <a:pt x="1" y="0"/>
                      <a:pt x="1" y="0"/>
                    </a:cubicBezTo>
                    <a:cubicBezTo>
                      <a:pt x="1" y="0"/>
                      <a:pt x="1" y="0"/>
                      <a:pt x="1" y="0"/>
                    </a:cubicBezTo>
                    <a:cubicBezTo>
                      <a:pt x="1" y="1"/>
                      <a:pt x="1" y="1"/>
                      <a:pt x="1" y="1"/>
                    </a:cubicBezTo>
                    <a:cubicBezTo>
                      <a:pt x="1" y="1"/>
                      <a:pt x="1" y="1"/>
                      <a:pt x="1" y="1"/>
                    </a:cubicBezTo>
                    <a:cubicBezTo>
                      <a:pt x="1" y="1"/>
                      <a:pt x="1" y="1"/>
                      <a:pt x="1" y="1"/>
                    </a:cubicBezTo>
                  </a:path>
                </a:pathLst>
              </a:custGeom>
              <a:solidFill>
                <a:srgbClr val="0F4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83" name="Freeform 261"/>
              <p:cNvSpPr>
                <a:spLocks/>
              </p:cNvSpPr>
              <p:nvPr/>
            </p:nvSpPr>
            <p:spPr bwMode="gray">
              <a:xfrm>
                <a:off x="352" y="1050"/>
                <a:ext cx="352" cy="525"/>
              </a:xfrm>
              <a:custGeom>
                <a:avLst/>
                <a:gdLst>
                  <a:gd name="T0" fmla="*/ 6292 w 16"/>
                  <a:gd name="T1" fmla="*/ 0 h 25"/>
                  <a:gd name="T2" fmla="*/ 5808 w 16"/>
                  <a:gd name="T3" fmla="*/ 0 h 25"/>
                  <a:gd name="T4" fmla="*/ 5808 w 16"/>
                  <a:gd name="T5" fmla="*/ 0 h 25"/>
                  <a:gd name="T6" fmla="*/ 5324 w 16"/>
                  <a:gd name="T7" fmla="*/ 0 h 25"/>
                  <a:gd name="T8" fmla="*/ 4840 w 16"/>
                  <a:gd name="T9" fmla="*/ 0 h 25"/>
                  <a:gd name="T10" fmla="*/ 4356 w 16"/>
                  <a:gd name="T11" fmla="*/ 0 h 25"/>
                  <a:gd name="T12" fmla="*/ 4356 w 16"/>
                  <a:gd name="T13" fmla="*/ 0 h 25"/>
                  <a:gd name="T14" fmla="*/ 3872 w 16"/>
                  <a:gd name="T15" fmla="*/ 0 h 25"/>
                  <a:gd name="T16" fmla="*/ 2420 w 16"/>
                  <a:gd name="T17" fmla="*/ 882 h 25"/>
                  <a:gd name="T18" fmla="*/ 1452 w 16"/>
                  <a:gd name="T19" fmla="*/ 1323 h 25"/>
                  <a:gd name="T20" fmla="*/ 968 w 16"/>
                  <a:gd name="T21" fmla="*/ 1764 h 25"/>
                  <a:gd name="T22" fmla="*/ 484 w 16"/>
                  <a:gd name="T23" fmla="*/ 2205 h 25"/>
                  <a:gd name="T24" fmla="*/ 0 w 16"/>
                  <a:gd name="T25" fmla="*/ 3528 h 25"/>
                  <a:gd name="T26" fmla="*/ 0 w 16"/>
                  <a:gd name="T27" fmla="*/ 4410 h 25"/>
                  <a:gd name="T28" fmla="*/ 484 w 16"/>
                  <a:gd name="T29" fmla="*/ 5292 h 25"/>
                  <a:gd name="T30" fmla="*/ 968 w 16"/>
                  <a:gd name="T31" fmla="*/ 6174 h 25"/>
                  <a:gd name="T32" fmla="*/ 1452 w 16"/>
                  <a:gd name="T33" fmla="*/ 7056 h 25"/>
                  <a:gd name="T34" fmla="*/ 1452 w 16"/>
                  <a:gd name="T35" fmla="*/ 7938 h 25"/>
                  <a:gd name="T36" fmla="*/ 1452 w 16"/>
                  <a:gd name="T37" fmla="*/ 7938 h 25"/>
                  <a:gd name="T38" fmla="*/ 1452 w 16"/>
                  <a:gd name="T39" fmla="*/ 8820 h 25"/>
                  <a:gd name="T40" fmla="*/ 484 w 16"/>
                  <a:gd name="T41" fmla="*/ 9702 h 25"/>
                  <a:gd name="T42" fmla="*/ 484 w 16"/>
                  <a:gd name="T43" fmla="*/ 10584 h 25"/>
                  <a:gd name="T44" fmla="*/ 1452 w 16"/>
                  <a:gd name="T45" fmla="*/ 11025 h 25"/>
                  <a:gd name="T46" fmla="*/ 2420 w 16"/>
                  <a:gd name="T47" fmla="*/ 10143 h 25"/>
                  <a:gd name="T48" fmla="*/ 3388 w 16"/>
                  <a:gd name="T49" fmla="*/ 8820 h 25"/>
                  <a:gd name="T50" fmla="*/ 3872 w 16"/>
                  <a:gd name="T51" fmla="*/ 7938 h 25"/>
                  <a:gd name="T52" fmla="*/ 2904 w 16"/>
                  <a:gd name="T53" fmla="*/ 5733 h 25"/>
                  <a:gd name="T54" fmla="*/ 2904 w 16"/>
                  <a:gd name="T55" fmla="*/ 5292 h 25"/>
                  <a:gd name="T56" fmla="*/ 2904 w 16"/>
                  <a:gd name="T57" fmla="*/ 5292 h 25"/>
                  <a:gd name="T58" fmla="*/ 2904 w 16"/>
                  <a:gd name="T59" fmla="*/ 4851 h 25"/>
                  <a:gd name="T60" fmla="*/ 3388 w 16"/>
                  <a:gd name="T61" fmla="*/ 4410 h 25"/>
                  <a:gd name="T62" fmla="*/ 3872 w 16"/>
                  <a:gd name="T63" fmla="*/ 4410 h 25"/>
                  <a:gd name="T64" fmla="*/ 4356 w 16"/>
                  <a:gd name="T65" fmla="*/ 4410 h 25"/>
                  <a:gd name="T66" fmla="*/ 4840 w 16"/>
                  <a:gd name="T67" fmla="*/ 4410 h 25"/>
                  <a:gd name="T68" fmla="*/ 5324 w 16"/>
                  <a:gd name="T69" fmla="*/ 4410 h 25"/>
                  <a:gd name="T70" fmla="*/ 5808 w 16"/>
                  <a:gd name="T71" fmla="*/ 4851 h 25"/>
                  <a:gd name="T72" fmla="*/ 5808 w 16"/>
                  <a:gd name="T73" fmla="*/ 5292 h 25"/>
                  <a:gd name="T74" fmla="*/ 5808 w 16"/>
                  <a:gd name="T75" fmla="*/ 6174 h 25"/>
                  <a:gd name="T76" fmla="*/ 6776 w 16"/>
                  <a:gd name="T77" fmla="*/ 6174 h 25"/>
                  <a:gd name="T78" fmla="*/ 7260 w 16"/>
                  <a:gd name="T79" fmla="*/ 5733 h 25"/>
                  <a:gd name="T80" fmla="*/ 7260 w 16"/>
                  <a:gd name="T81" fmla="*/ 4410 h 25"/>
                  <a:gd name="T82" fmla="*/ 5808 w 16"/>
                  <a:gd name="T83" fmla="*/ 3087 h 25"/>
                  <a:gd name="T84" fmla="*/ 6292 w 16"/>
                  <a:gd name="T85" fmla="*/ 2205 h 25"/>
                  <a:gd name="T86" fmla="*/ 7260 w 16"/>
                  <a:gd name="T87" fmla="*/ 1764 h 25"/>
                  <a:gd name="T88" fmla="*/ 6776 w 16"/>
                  <a:gd name="T89" fmla="*/ 441 h 25"/>
                  <a:gd name="T90" fmla="*/ 6292 w 16"/>
                  <a:gd name="T91" fmla="*/ 0 h 2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6"/>
                  <a:gd name="T139" fmla="*/ 0 h 25"/>
                  <a:gd name="T140" fmla="*/ 16 w 16"/>
                  <a:gd name="T141" fmla="*/ 25 h 2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6" h="25">
                    <a:moveTo>
                      <a:pt x="13" y="0"/>
                    </a:moveTo>
                    <a:cubicBezTo>
                      <a:pt x="13" y="0"/>
                      <a:pt x="12" y="0"/>
                      <a:pt x="12" y="0"/>
                    </a:cubicBezTo>
                    <a:cubicBezTo>
                      <a:pt x="12" y="0"/>
                      <a:pt x="12" y="0"/>
                      <a:pt x="12" y="0"/>
                    </a:cubicBezTo>
                    <a:cubicBezTo>
                      <a:pt x="12" y="0"/>
                      <a:pt x="11" y="0"/>
                      <a:pt x="11" y="0"/>
                    </a:cubicBezTo>
                    <a:cubicBezTo>
                      <a:pt x="11" y="0"/>
                      <a:pt x="10" y="0"/>
                      <a:pt x="10" y="0"/>
                    </a:cubicBezTo>
                    <a:cubicBezTo>
                      <a:pt x="10" y="0"/>
                      <a:pt x="9" y="0"/>
                      <a:pt x="9" y="0"/>
                    </a:cubicBezTo>
                    <a:cubicBezTo>
                      <a:pt x="9" y="0"/>
                      <a:pt x="9" y="0"/>
                      <a:pt x="9" y="0"/>
                    </a:cubicBezTo>
                    <a:cubicBezTo>
                      <a:pt x="9" y="0"/>
                      <a:pt x="8" y="0"/>
                      <a:pt x="8" y="0"/>
                    </a:cubicBezTo>
                    <a:cubicBezTo>
                      <a:pt x="8" y="0"/>
                      <a:pt x="6" y="1"/>
                      <a:pt x="5" y="2"/>
                    </a:cubicBezTo>
                    <a:cubicBezTo>
                      <a:pt x="4" y="2"/>
                      <a:pt x="4" y="2"/>
                      <a:pt x="3" y="3"/>
                    </a:cubicBezTo>
                    <a:cubicBezTo>
                      <a:pt x="3" y="3"/>
                      <a:pt x="3" y="4"/>
                      <a:pt x="2" y="4"/>
                    </a:cubicBezTo>
                    <a:cubicBezTo>
                      <a:pt x="2" y="4"/>
                      <a:pt x="1" y="5"/>
                      <a:pt x="1" y="5"/>
                    </a:cubicBezTo>
                    <a:cubicBezTo>
                      <a:pt x="0" y="6"/>
                      <a:pt x="0" y="6"/>
                      <a:pt x="0" y="8"/>
                    </a:cubicBezTo>
                    <a:cubicBezTo>
                      <a:pt x="0" y="9"/>
                      <a:pt x="0" y="10"/>
                      <a:pt x="0" y="10"/>
                    </a:cubicBezTo>
                    <a:cubicBezTo>
                      <a:pt x="0" y="11"/>
                      <a:pt x="0" y="11"/>
                      <a:pt x="1" y="12"/>
                    </a:cubicBezTo>
                    <a:cubicBezTo>
                      <a:pt x="1" y="12"/>
                      <a:pt x="2" y="14"/>
                      <a:pt x="2" y="14"/>
                    </a:cubicBezTo>
                    <a:cubicBezTo>
                      <a:pt x="2" y="15"/>
                      <a:pt x="2" y="15"/>
                      <a:pt x="3" y="16"/>
                    </a:cubicBezTo>
                    <a:cubicBezTo>
                      <a:pt x="3" y="16"/>
                      <a:pt x="3" y="17"/>
                      <a:pt x="3" y="18"/>
                    </a:cubicBezTo>
                    <a:cubicBezTo>
                      <a:pt x="3" y="18"/>
                      <a:pt x="3" y="18"/>
                      <a:pt x="3" y="18"/>
                    </a:cubicBezTo>
                    <a:cubicBezTo>
                      <a:pt x="4" y="19"/>
                      <a:pt x="3" y="19"/>
                      <a:pt x="3" y="20"/>
                    </a:cubicBezTo>
                    <a:cubicBezTo>
                      <a:pt x="3" y="20"/>
                      <a:pt x="2" y="22"/>
                      <a:pt x="1" y="22"/>
                    </a:cubicBezTo>
                    <a:cubicBezTo>
                      <a:pt x="1" y="23"/>
                      <a:pt x="1" y="23"/>
                      <a:pt x="1" y="24"/>
                    </a:cubicBezTo>
                    <a:cubicBezTo>
                      <a:pt x="1" y="24"/>
                      <a:pt x="3" y="25"/>
                      <a:pt x="3" y="25"/>
                    </a:cubicBezTo>
                    <a:cubicBezTo>
                      <a:pt x="4" y="25"/>
                      <a:pt x="5" y="23"/>
                      <a:pt x="5" y="23"/>
                    </a:cubicBezTo>
                    <a:cubicBezTo>
                      <a:pt x="6" y="22"/>
                      <a:pt x="7" y="21"/>
                      <a:pt x="7" y="20"/>
                    </a:cubicBezTo>
                    <a:cubicBezTo>
                      <a:pt x="7" y="20"/>
                      <a:pt x="8" y="19"/>
                      <a:pt x="8" y="18"/>
                    </a:cubicBezTo>
                    <a:cubicBezTo>
                      <a:pt x="8" y="17"/>
                      <a:pt x="7" y="14"/>
                      <a:pt x="6" y="13"/>
                    </a:cubicBezTo>
                    <a:cubicBezTo>
                      <a:pt x="6" y="13"/>
                      <a:pt x="7" y="12"/>
                      <a:pt x="6" y="12"/>
                    </a:cubicBezTo>
                    <a:cubicBezTo>
                      <a:pt x="6" y="12"/>
                      <a:pt x="6" y="12"/>
                      <a:pt x="6" y="12"/>
                    </a:cubicBezTo>
                    <a:cubicBezTo>
                      <a:pt x="7" y="11"/>
                      <a:pt x="6" y="11"/>
                      <a:pt x="6" y="11"/>
                    </a:cubicBezTo>
                    <a:cubicBezTo>
                      <a:pt x="6" y="11"/>
                      <a:pt x="7" y="11"/>
                      <a:pt x="7" y="10"/>
                    </a:cubicBezTo>
                    <a:cubicBezTo>
                      <a:pt x="8" y="10"/>
                      <a:pt x="8" y="11"/>
                      <a:pt x="8" y="10"/>
                    </a:cubicBezTo>
                    <a:cubicBezTo>
                      <a:pt x="8" y="10"/>
                      <a:pt x="8" y="10"/>
                      <a:pt x="9" y="10"/>
                    </a:cubicBezTo>
                    <a:cubicBezTo>
                      <a:pt x="9" y="10"/>
                      <a:pt x="10" y="10"/>
                      <a:pt x="10" y="10"/>
                    </a:cubicBezTo>
                    <a:cubicBezTo>
                      <a:pt x="11" y="10"/>
                      <a:pt x="11" y="10"/>
                      <a:pt x="11" y="10"/>
                    </a:cubicBezTo>
                    <a:cubicBezTo>
                      <a:pt x="12" y="11"/>
                      <a:pt x="11" y="11"/>
                      <a:pt x="12" y="11"/>
                    </a:cubicBezTo>
                    <a:cubicBezTo>
                      <a:pt x="12" y="11"/>
                      <a:pt x="12" y="12"/>
                      <a:pt x="12" y="12"/>
                    </a:cubicBezTo>
                    <a:cubicBezTo>
                      <a:pt x="12" y="12"/>
                      <a:pt x="12" y="13"/>
                      <a:pt x="12" y="14"/>
                    </a:cubicBezTo>
                    <a:cubicBezTo>
                      <a:pt x="12" y="14"/>
                      <a:pt x="14" y="15"/>
                      <a:pt x="14" y="14"/>
                    </a:cubicBezTo>
                    <a:cubicBezTo>
                      <a:pt x="15" y="13"/>
                      <a:pt x="15" y="13"/>
                      <a:pt x="15" y="13"/>
                    </a:cubicBezTo>
                    <a:cubicBezTo>
                      <a:pt x="15" y="12"/>
                      <a:pt x="15" y="11"/>
                      <a:pt x="15" y="10"/>
                    </a:cubicBezTo>
                    <a:cubicBezTo>
                      <a:pt x="15" y="10"/>
                      <a:pt x="16" y="8"/>
                      <a:pt x="12" y="7"/>
                    </a:cubicBezTo>
                    <a:cubicBezTo>
                      <a:pt x="12" y="7"/>
                      <a:pt x="13" y="6"/>
                      <a:pt x="13" y="5"/>
                    </a:cubicBezTo>
                    <a:cubicBezTo>
                      <a:pt x="14" y="5"/>
                      <a:pt x="15" y="4"/>
                      <a:pt x="15" y="4"/>
                    </a:cubicBezTo>
                    <a:cubicBezTo>
                      <a:pt x="15" y="3"/>
                      <a:pt x="14" y="2"/>
                      <a:pt x="14" y="1"/>
                    </a:cubicBezTo>
                    <a:cubicBezTo>
                      <a:pt x="13" y="0"/>
                      <a:pt x="13" y="0"/>
                      <a:pt x="13" y="0"/>
                    </a:cubicBezTo>
                  </a:path>
                </a:pathLst>
              </a:custGeom>
              <a:solidFill>
                <a:srgbClr val="115A91"/>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84" name="Freeform 262"/>
              <p:cNvSpPr>
                <a:spLocks/>
              </p:cNvSpPr>
              <p:nvPr/>
            </p:nvSpPr>
            <p:spPr bwMode="gray">
              <a:xfrm>
                <a:off x="352" y="1134"/>
                <a:ext cx="66" cy="84"/>
              </a:xfrm>
              <a:custGeom>
                <a:avLst/>
                <a:gdLst>
                  <a:gd name="T0" fmla="*/ 1452 w 3"/>
                  <a:gd name="T1" fmla="*/ 441 h 4"/>
                  <a:gd name="T2" fmla="*/ 1452 w 3"/>
                  <a:gd name="T3" fmla="*/ 441 h 4"/>
                  <a:gd name="T4" fmla="*/ 968 w 3"/>
                  <a:gd name="T5" fmla="*/ 882 h 4"/>
                  <a:gd name="T6" fmla="*/ 484 w 3"/>
                  <a:gd name="T7" fmla="*/ 882 h 4"/>
                  <a:gd name="T8" fmla="*/ 484 w 3"/>
                  <a:gd name="T9" fmla="*/ 882 h 4"/>
                  <a:gd name="T10" fmla="*/ 0 w 3"/>
                  <a:gd name="T11" fmla="*/ 1323 h 4"/>
                  <a:gd name="T12" fmla="*/ 0 w 3"/>
                  <a:gd name="T13" fmla="*/ 1323 h 4"/>
                  <a:gd name="T14" fmla="*/ 484 w 3"/>
                  <a:gd name="T15" fmla="*/ 441 h 4"/>
                  <a:gd name="T16" fmla="*/ 968 w 3"/>
                  <a:gd name="T17" fmla="*/ 0 h 4"/>
                  <a:gd name="T18" fmla="*/ 1452 w 3"/>
                  <a:gd name="T19" fmla="*/ 0 h 4"/>
                  <a:gd name="T20" fmla="*/ 1452 w 3"/>
                  <a:gd name="T21" fmla="*/ 441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4"/>
                  <a:gd name="T35" fmla="*/ 3 w 3"/>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4">
                    <a:moveTo>
                      <a:pt x="3" y="1"/>
                    </a:moveTo>
                    <a:cubicBezTo>
                      <a:pt x="3" y="1"/>
                      <a:pt x="3" y="1"/>
                      <a:pt x="3" y="1"/>
                    </a:cubicBezTo>
                    <a:cubicBezTo>
                      <a:pt x="2" y="2"/>
                      <a:pt x="2" y="2"/>
                      <a:pt x="2" y="2"/>
                    </a:cubicBezTo>
                    <a:cubicBezTo>
                      <a:pt x="2" y="1"/>
                      <a:pt x="2" y="1"/>
                      <a:pt x="1" y="2"/>
                    </a:cubicBezTo>
                    <a:cubicBezTo>
                      <a:pt x="1" y="2"/>
                      <a:pt x="1" y="2"/>
                      <a:pt x="1" y="2"/>
                    </a:cubicBezTo>
                    <a:cubicBezTo>
                      <a:pt x="1" y="2"/>
                      <a:pt x="1" y="2"/>
                      <a:pt x="0" y="3"/>
                    </a:cubicBezTo>
                    <a:cubicBezTo>
                      <a:pt x="0" y="3"/>
                      <a:pt x="0" y="4"/>
                      <a:pt x="0" y="3"/>
                    </a:cubicBezTo>
                    <a:cubicBezTo>
                      <a:pt x="0" y="2"/>
                      <a:pt x="0" y="2"/>
                      <a:pt x="1" y="1"/>
                    </a:cubicBezTo>
                    <a:cubicBezTo>
                      <a:pt x="1" y="1"/>
                      <a:pt x="2" y="0"/>
                      <a:pt x="2" y="0"/>
                    </a:cubicBezTo>
                    <a:cubicBezTo>
                      <a:pt x="2" y="0"/>
                      <a:pt x="2" y="0"/>
                      <a:pt x="3" y="0"/>
                    </a:cubicBezTo>
                    <a:cubicBezTo>
                      <a:pt x="3" y="0"/>
                      <a:pt x="3" y="1"/>
                      <a:pt x="3" y="1"/>
                    </a:cubicBezTo>
                  </a:path>
                </a:pathLst>
              </a:custGeom>
              <a:solidFill>
                <a:srgbClr val="3167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85" name="Freeform 263"/>
              <p:cNvSpPr>
                <a:spLocks/>
              </p:cNvSpPr>
              <p:nvPr/>
            </p:nvSpPr>
            <p:spPr bwMode="gray">
              <a:xfrm>
                <a:off x="638" y="1113"/>
                <a:ext cx="22" cy="63"/>
              </a:xfrm>
              <a:custGeom>
                <a:avLst/>
                <a:gdLst>
                  <a:gd name="T0" fmla="*/ 484 w 1"/>
                  <a:gd name="T1" fmla="*/ 0 h 3"/>
                  <a:gd name="T2" fmla="*/ 484 w 1"/>
                  <a:gd name="T3" fmla="*/ 441 h 3"/>
                  <a:gd name="T4" fmla="*/ 0 w 1"/>
                  <a:gd name="T5" fmla="*/ 441 h 3"/>
                  <a:gd name="T6" fmla="*/ 0 w 1"/>
                  <a:gd name="T7" fmla="*/ 1323 h 3"/>
                  <a:gd name="T8" fmla="*/ 0 w 1"/>
                  <a:gd name="T9" fmla="*/ 1323 h 3"/>
                  <a:gd name="T10" fmla="*/ 484 w 1"/>
                  <a:gd name="T11" fmla="*/ 882 h 3"/>
                  <a:gd name="T12" fmla="*/ 484 w 1"/>
                  <a:gd name="T13" fmla="*/ 441 h 3"/>
                  <a:gd name="T14" fmla="*/ 484 w 1"/>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3"/>
                  <a:gd name="T26" fmla="*/ 1 w 1"/>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3">
                    <a:moveTo>
                      <a:pt x="1" y="0"/>
                    </a:moveTo>
                    <a:cubicBezTo>
                      <a:pt x="1" y="0"/>
                      <a:pt x="1" y="1"/>
                      <a:pt x="1" y="1"/>
                    </a:cubicBezTo>
                    <a:cubicBezTo>
                      <a:pt x="1" y="1"/>
                      <a:pt x="0" y="1"/>
                      <a:pt x="0" y="1"/>
                    </a:cubicBezTo>
                    <a:cubicBezTo>
                      <a:pt x="0" y="2"/>
                      <a:pt x="0" y="3"/>
                      <a:pt x="0" y="3"/>
                    </a:cubicBezTo>
                    <a:cubicBezTo>
                      <a:pt x="0" y="3"/>
                      <a:pt x="0" y="3"/>
                      <a:pt x="0" y="3"/>
                    </a:cubicBezTo>
                    <a:cubicBezTo>
                      <a:pt x="0" y="2"/>
                      <a:pt x="1" y="2"/>
                      <a:pt x="1" y="2"/>
                    </a:cubicBezTo>
                    <a:cubicBezTo>
                      <a:pt x="1" y="1"/>
                      <a:pt x="1" y="1"/>
                      <a:pt x="1" y="1"/>
                    </a:cubicBezTo>
                    <a:cubicBezTo>
                      <a:pt x="1" y="1"/>
                      <a:pt x="1" y="0"/>
                      <a:pt x="1" y="0"/>
                    </a:cubicBezTo>
                  </a:path>
                </a:pathLst>
              </a:custGeom>
              <a:solidFill>
                <a:srgbClr val="0F4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86" name="Freeform 264"/>
              <p:cNvSpPr>
                <a:spLocks/>
              </p:cNvSpPr>
              <p:nvPr/>
            </p:nvSpPr>
            <p:spPr bwMode="gray">
              <a:xfrm>
                <a:off x="616" y="1155"/>
                <a:ext cx="132" cy="84"/>
              </a:xfrm>
              <a:custGeom>
                <a:avLst/>
                <a:gdLst>
                  <a:gd name="T0" fmla="*/ 2904 w 6"/>
                  <a:gd name="T1" fmla="*/ 1323 h 4"/>
                  <a:gd name="T2" fmla="*/ 484 w 6"/>
                  <a:gd name="T3" fmla="*/ 0 h 4"/>
                  <a:gd name="T4" fmla="*/ 484 w 6"/>
                  <a:gd name="T5" fmla="*/ 0 h 4"/>
                  <a:gd name="T6" fmla="*/ 0 w 6"/>
                  <a:gd name="T7" fmla="*/ 882 h 4"/>
                  <a:gd name="T8" fmla="*/ 2420 w 6"/>
                  <a:gd name="T9" fmla="*/ 1323 h 4"/>
                  <a:gd name="T10" fmla="*/ 2420 w 6"/>
                  <a:gd name="T11" fmla="*/ 1764 h 4"/>
                  <a:gd name="T12" fmla="*/ 2904 w 6"/>
                  <a:gd name="T13" fmla="*/ 1323 h 4"/>
                  <a:gd name="T14" fmla="*/ 0 60000 65536"/>
                  <a:gd name="T15" fmla="*/ 0 60000 65536"/>
                  <a:gd name="T16" fmla="*/ 0 60000 65536"/>
                  <a:gd name="T17" fmla="*/ 0 60000 65536"/>
                  <a:gd name="T18" fmla="*/ 0 60000 65536"/>
                  <a:gd name="T19" fmla="*/ 0 60000 65536"/>
                  <a:gd name="T20" fmla="*/ 0 60000 65536"/>
                  <a:gd name="T21" fmla="*/ 0 w 6"/>
                  <a:gd name="T22" fmla="*/ 0 h 4"/>
                  <a:gd name="T23" fmla="*/ 6 w 6"/>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4">
                    <a:moveTo>
                      <a:pt x="6" y="3"/>
                    </a:moveTo>
                    <a:lnTo>
                      <a:pt x="1" y="0"/>
                    </a:lnTo>
                    <a:cubicBezTo>
                      <a:pt x="1" y="0"/>
                      <a:pt x="1" y="0"/>
                      <a:pt x="1" y="0"/>
                    </a:cubicBezTo>
                    <a:cubicBezTo>
                      <a:pt x="1" y="0"/>
                      <a:pt x="1" y="1"/>
                      <a:pt x="0" y="2"/>
                    </a:cubicBezTo>
                    <a:cubicBezTo>
                      <a:pt x="0" y="3"/>
                      <a:pt x="3" y="3"/>
                      <a:pt x="5" y="3"/>
                    </a:cubicBezTo>
                    <a:cubicBezTo>
                      <a:pt x="5" y="4"/>
                      <a:pt x="5" y="4"/>
                      <a:pt x="5" y="4"/>
                    </a:cubicBezTo>
                    <a:cubicBezTo>
                      <a:pt x="6" y="3"/>
                      <a:pt x="6" y="3"/>
                      <a:pt x="6" y="3"/>
                    </a:cubicBezTo>
                  </a:path>
                </a:pathLst>
              </a:custGeom>
              <a:solidFill>
                <a:srgbClr val="3F4447"/>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87" name="Freeform 265"/>
              <p:cNvSpPr>
                <a:spLocks/>
              </p:cNvSpPr>
              <p:nvPr/>
            </p:nvSpPr>
            <p:spPr bwMode="gray">
              <a:xfrm>
                <a:off x="616" y="1155"/>
                <a:ext cx="132" cy="84"/>
              </a:xfrm>
              <a:custGeom>
                <a:avLst/>
                <a:gdLst>
                  <a:gd name="T0" fmla="*/ 2904 w 6"/>
                  <a:gd name="T1" fmla="*/ 1323 h 4"/>
                  <a:gd name="T2" fmla="*/ 484 w 6"/>
                  <a:gd name="T3" fmla="*/ 0 h 4"/>
                  <a:gd name="T4" fmla="*/ 0 w 6"/>
                  <a:gd name="T5" fmla="*/ 882 h 4"/>
                  <a:gd name="T6" fmla="*/ 1452 w 6"/>
                  <a:gd name="T7" fmla="*/ 1323 h 4"/>
                  <a:gd name="T8" fmla="*/ 2420 w 6"/>
                  <a:gd name="T9" fmla="*/ 1764 h 4"/>
                  <a:gd name="T10" fmla="*/ 2904 w 6"/>
                  <a:gd name="T11" fmla="*/ 1323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6" y="3"/>
                    </a:moveTo>
                    <a:lnTo>
                      <a:pt x="1" y="0"/>
                    </a:lnTo>
                    <a:cubicBezTo>
                      <a:pt x="1" y="0"/>
                      <a:pt x="0" y="2"/>
                      <a:pt x="0" y="2"/>
                    </a:cubicBezTo>
                    <a:cubicBezTo>
                      <a:pt x="0" y="2"/>
                      <a:pt x="2" y="3"/>
                      <a:pt x="3" y="3"/>
                    </a:cubicBezTo>
                    <a:cubicBezTo>
                      <a:pt x="4" y="3"/>
                      <a:pt x="5" y="3"/>
                      <a:pt x="5" y="4"/>
                    </a:cubicBezTo>
                    <a:cubicBezTo>
                      <a:pt x="6" y="4"/>
                      <a:pt x="6" y="3"/>
                      <a:pt x="6" y="3"/>
                    </a:cubicBezTo>
                  </a:path>
                </a:pathLst>
              </a:custGeom>
              <a:solidFill>
                <a:srgbClr val="3F44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88" name="Freeform 266"/>
              <p:cNvSpPr>
                <a:spLocks/>
              </p:cNvSpPr>
              <p:nvPr/>
            </p:nvSpPr>
            <p:spPr bwMode="gray">
              <a:xfrm>
                <a:off x="616" y="1155"/>
                <a:ext cx="132" cy="84"/>
              </a:xfrm>
              <a:custGeom>
                <a:avLst/>
                <a:gdLst>
                  <a:gd name="T0" fmla="*/ 1452 w 6"/>
                  <a:gd name="T1" fmla="*/ 1323 h 4"/>
                  <a:gd name="T2" fmla="*/ 0 w 6"/>
                  <a:gd name="T3" fmla="*/ 882 h 4"/>
                  <a:gd name="T4" fmla="*/ 484 w 6"/>
                  <a:gd name="T5" fmla="*/ 0 h 4"/>
                  <a:gd name="T6" fmla="*/ 2904 w 6"/>
                  <a:gd name="T7" fmla="*/ 1323 h 4"/>
                  <a:gd name="T8" fmla="*/ 2420 w 6"/>
                  <a:gd name="T9" fmla="*/ 1764 h 4"/>
                  <a:gd name="T10" fmla="*/ 1452 w 6"/>
                  <a:gd name="T11" fmla="*/ 1323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3" y="3"/>
                    </a:moveTo>
                    <a:cubicBezTo>
                      <a:pt x="2" y="3"/>
                      <a:pt x="0" y="2"/>
                      <a:pt x="0" y="2"/>
                    </a:cubicBezTo>
                    <a:cubicBezTo>
                      <a:pt x="0" y="2"/>
                      <a:pt x="1" y="0"/>
                      <a:pt x="1" y="0"/>
                    </a:cubicBezTo>
                    <a:lnTo>
                      <a:pt x="6" y="3"/>
                    </a:lnTo>
                    <a:cubicBezTo>
                      <a:pt x="6" y="3"/>
                      <a:pt x="6" y="4"/>
                      <a:pt x="5" y="4"/>
                    </a:cubicBezTo>
                    <a:cubicBezTo>
                      <a:pt x="5" y="3"/>
                      <a:pt x="4" y="3"/>
                      <a:pt x="3" y="3"/>
                    </a:cubicBezTo>
                  </a:path>
                </a:pathLst>
              </a:custGeom>
              <a:solidFill>
                <a:srgbClr val="4348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89" name="Freeform 267"/>
              <p:cNvSpPr>
                <a:spLocks/>
              </p:cNvSpPr>
              <p:nvPr/>
            </p:nvSpPr>
            <p:spPr bwMode="gray">
              <a:xfrm>
                <a:off x="616" y="1155"/>
                <a:ext cx="132" cy="84"/>
              </a:xfrm>
              <a:custGeom>
                <a:avLst/>
                <a:gdLst>
                  <a:gd name="T0" fmla="*/ 1452 w 6"/>
                  <a:gd name="T1" fmla="*/ 1323 h 4"/>
                  <a:gd name="T2" fmla="*/ 0 w 6"/>
                  <a:gd name="T3" fmla="*/ 882 h 4"/>
                  <a:gd name="T4" fmla="*/ 484 w 6"/>
                  <a:gd name="T5" fmla="*/ 0 h 4"/>
                  <a:gd name="T6" fmla="*/ 2904 w 6"/>
                  <a:gd name="T7" fmla="*/ 1323 h 4"/>
                  <a:gd name="T8" fmla="*/ 2420 w 6"/>
                  <a:gd name="T9" fmla="*/ 1764 h 4"/>
                  <a:gd name="T10" fmla="*/ 1452 w 6"/>
                  <a:gd name="T11" fmla="*/ 1323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3" y="3"/>
                    </a:moveTo>
                    <a:cubicBezTo>
                      <a:pt x="2" y="3"/>
                      <a:pt x="0" y="2"/>
                      <a:pt x="0" y="2"/>
                    </a:cubicBezTo>
                    <a:cubicBezTo>
                      <a:pt x="0" y="2"/>
                      <a:pt x="1" y="0"/>
                      <a:pt x="1" y="0"/>
                    </a:cubicBezTo>
                    <a:lnTo>
                      <a:pt x="6" y="3"/>
                    </a:lnTo>
                    <a:cubicBezTo>
                      <a:pt x="6" y="3"/>
                      <a:pt x="6" y="4"/>
                      <a:pt x="5" y="4"/>
                    </a:cubicBezTo>
                    <a:cubicBezTo>
                      <a:pt x="5" y="3"/>
                      <a:pt x="4" y="3"/>
                      <a:pt x="3" y="3"/>
                    </a:cubicBezTo>
                  </a:path>
                </a:pathLst>
              </a:custGeom>
              <a:solidFill>
                <a:srgbClr val="484E5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90" name="Freeform 268"/>
              <p:cNvSpPr>
                <a:spLocks/>
              </p:cNvSpPr>
              <p:nvPr/>
            </p:nvSpPr>
            <p:spPr bwMode="gray">
              <a:xfrm>
                <a:off x="616" y="1155"/>
                <a:ext cx="132" cy="84"/>
              </a:xfrm>
              <a:custGeom>
                <a:avLst/>
                <a:gdLst>
                  <a:gd name="T0" fmla="*/ 1452 w 6"/>
                  <a:gd name="T1" fmla="*/ 1323 h 4"/>
                  <a:gd name="T2" fmla="*/ 0 w 6"/>
                  <a:gd name="T3" fmla="*/ 882 h 4"/>
                  <a:gd name="T4" fmla="*/ 484 w 6"/>
                  <a:gd name="T5" fmla="*/ 0 h 4"/>
                  <a:gd name="T6" fmla="*/ 2904 w 6"/>
                  <a:gd name="T7" fmla="*/ 1323 h 4"/>
                  <a:gd name="T8" fmla="*/ 2420 w 6"/>
                  <a:gd name="T9" fmla="*/ 1764 h 4"/>
                  <a:gd name="T10" fmla="*/ 1452 w 6"/>
                  <a:gd name="T11" fmla="*/ 1323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3" y="3"/>
                    </a:moveTo>
                    <a:cubicBezTo>
                      <a:pt x="2" y="3"/>
                      <a:pt x="0" y="2"/>
                      <a:pt x="0" y="2"/>
                    </a:cubicBezTo>
                    <a:cubicBezTo>
                      <a:pt x="0" y="2"/>
                      <a:pt x="1" y="0"/>
                      <a:pt x="1" y="0"/>
                    </a:cubicBezTo>
                    <a:lnTo>
                      <a:pt x="6" y="3"/>
                    </a:lnTo>
                    <a:cubicBezTo>
                      <a:pt x="6" y="3"/>
                      <a:pt x="6" y="4"/>
                      <a:pt x="5" y="4"/>
                    </a:cubicBezTo>
                    <a:cubicBezTo>
                      <a:pt x="5" y="3"/>
                      <a:pt x="4" y="3"/>
                      <a:pt x="3" y="3"/>
                    </a:cubicBezTo>
                  </a:path>
                </a:pathLst>
              </a:custGeom>
              <a:solidFill>
                <a:srgbClr val="4B51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91" name="Freeform 269"/>
              <p:cNvSpPr>
                <a:spLocks/>
              </p:cNvSpPr>
              <p:nvPr/>
            </p:nvSpPr>
            <p:spPr bwMode="gray">
              <a:xfrm>
                <a:off x="616" y="1155"/>
                <a:ext cx="132" cy="84"/>
              </a:xfrm>
              <a:custGeom>
                <a:avLst/>
                <a:gdLst>
                  <a:gd name="T0" fmla="*/ 1452 w 6"/>
                  <a:gd name="T1" fmla="*/ 1323 h 4"/>
                  <a:gd name="T2" fmla="*/ 0 w 6"/>
                  <a:gd name="T3" fmla="*/ 882 h 4"/>
                  <a:gd name="T4" fmla="*/ 484 w 6"/>
                  <a:gd name="T5" fmla="*/ 0 h 4"/>
                  <a:gd name="T6" fmla="*/ 2904 w 6"/>
                  <a:gd name="T7" fmla="*/ 1323 h 4"/>
                  <a:gd name="T8" fmla="*/ 2420 w 6"/>
                  <a:gd name="T9" fmla="*/ 1764 h 4"/>
                  <a:gd name="T10" fmla="*/ 1452 w 6"/>
                  <a:gd name="T11" fmla="*/ 1323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3" y="3"/>
                    </a:moveTo>
                    <a:cubicBezTo>
                      <a:pt x="2" y="3"/>
                      <a:pt x="0" y="2"/>
                      <a:pt x="0" y="2"/>
                    </a:cubicBezTo>
                    <a:cubicBezTo>
                      <a:pt x="1" y="2"/>
                      <a:pt x="1" y="0"/>
                      <a:pt x="1" y="0"/>
                    </a:cubicBezTo>
                    <a:lnTo>
                      <a:pt x="6" y="3"/>
                    </a:lnTo>
                    <a:cubicBezTo>
                      <a:pt x="6" y="3"/>
                      <a:pt x="6" y="4"/>
                      <a:pt x="5" y="4"/>
                    </a:cubicBezTo>
                    <a:cubicBezTo>
                      <a:pt x="5" y="3"/>
                      <a:pt x="4" y="3"/>
                      <a:pt x="3" y="3"/>
                    </a:cubicBezTo>
                  </a:path>
                </a:pathLst>
              </a:custGeom>
              <a:solidFill>
                <a:srgbClr val="4F56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92" name="Freeform 270"/>
              <p:cNvSpPr>
                <a:spLocks/>
              </p:cNvSpPr>
              <p:nvPr/>
            </p:nvSpPr>
            <p:spPr bwMode="gray">
              <a:xfrm>
                <a:off x="616" y="1155"/>
                <a:ext cx="132" cy="84"/>
              </a:xfrm>
              <a:custGeom>
                <a:avLst/>
                <a:gdLst>
                  <a:gd name="T0" fmla="*/ 1452 w 6"/>
                  <a:gd name="T1" fmla="*/ 1323 h 4"/>
                  <a:gd name="T2" fmla="*/ 0 w 6"/>
                  <a:gd name="T3" fmla="*/ 882 h 4"/>
                  <a:gd name="T4" fmla="*/ 484 w 6"/>
                  <a:gd name="T5" fmla="*/ 0 h 4"/>
                  <a:gd name="T6" fmla="*/ 2904 w 6"/>
                  <a:gd name="T7" fmla="*/ 1323 h 4"/>
                  <a:gd name="T8" fmla="*/ 2420 w 6"/>
                  <a:gd name="T9" fmla="*/ 1764 h 4"/>
                  <a:gd name="T10" fmla="*/ 1452 w 6"/>
                  <a:gd name="T11" fmla="*/ 1323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3" y="3"/>
                    </a:moveTo>
                    <a:cubicBezTo>
                      <a:pt x="2" y="3"/>
                      <a:pt x="0" y="2"/>
                      <a:pt x="0" y="2"/>
                    </a:cubicBezTo>
                    <a:cubicBezTo>
                      <a:pt x="1" y="2"/>
                      <a:pt x="1" y="0"/>
                      <a:pt x="1" y="0"/>
                    </a:cubicBezTo>
                    <a:lnTo>
                      <a:pt x="6" y="3"/>
                    </a:lnTo>
                    <a:cubicBezTo>
                      <a:pt x="6" y="3"/>
                      <a:pt x="6" y="4"/>
                      <a:pt x="5" y="4"/>
                    </a:cubicBezTo>
                    <a:cubicBezTo>
                      <a:pt x="5" y="3"/>
                      <a:pt x="4" y="3"/>
                      <a:pt x="3" y="3"/>
                    </a:cubicBezTo>
                  </a:path>
                </a:pathLst>
              </a:custGeom>
              <a:solidFill>
                <a:srgbClr val="545C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93" name="Freeform 271"/>
              <p:cNvSpPr>
                <a:spLocks/>
              </p:cNvSpPr>
              <p:nvPr/>
            </p:nvSpPr>
            <p:spPr bwMode="gray">
              <a:xfrm>
                <a:off x="616" y="1155"/>
                <a:ext cx="132" cy="84"/>
              </a:xfrm>
              <a:custGeom>
                <a:avLst/>
                <a:gdLst>
                  <a:gd name="T0" fmla="*/ 2904 w 6"/>
                  <a:gd name="T1" fmla="*/ 1323 h 4"/>
                  <a:gd name="T2" fmla="*/ 484 w 6"/>
                  <a:gd name="T3" fmla="*/ 0 h 4"/>
                  <a:gd name="T4" fmla="*/ 0 w 6"/>
                  <a:gd name="T5" fmla="*/ 882 h 4"/>
                  <a:gd name="T6" fmla="*/ 1452 w 6"/>
                  <a:gd name="T7" fmla="*/ 1323 h 4"/>
                  <a:gd name="T8" fmla="*/ 2420 w 6"/>
                  <a:gd name="T9" fmla="*/ 1764 h 4"/>
                  <a:gd name="T10" fmla="*/ 2904 w 6"/>
                  <a:gd name="T11" fmla="*/ 1323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6" y="3"/>
                    </a:moveTo>
                    <a:lnTo>
                      <a:pt x="1" y="0"/>
                    </a:lnTo>
                    <a:cubicBezTo>
                      <a:pt x="1" y="0"/>
                      <a:pt x="1" y="2"/>
                      <a:pt x="0" y="2"/>
                    </a:cubicBezTo>
                    <a:cubicBezTo>
                      <a:pt x="0" y="2"/>
                      <a:pt x="2" y="3"/>
                      <a:pt x="3" y="3"/>
                    </a:cubicBezTo>
                    <a:cubicBezTo>
                      <a:pt x="4" y="3"/>
                      <a:pt x="5" y="3"/>
                      <a:pt x="5" y="4"/>
                    </a:cubicBezTo>
                    <a:cubicBezTo>
                      <a:pt x="6" y="4"/>
                      <a:pt x="6" y="3"/>
                      <a:pt x="6" y="3"/>
                    </a:cubicBezTo>
                  </a:path>
                </a:pathLst>
              </a:custGeom>
              <a:solidFill>
                <a:srgbClr val="565F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94" name="Freeform 272"/>
              <p:cNvSpPr>
                <a:spLocks/>
              </p:cNvSpPr>
              <p:nvPr/>
            </p:nvSpPr>
            <p:spPr bwMode="gray">
              <a:xfrm>
                <a:off x="638" y="1155"/>
                <a:ext cx="110" cy="63"/>
              </a:xfrm>
              <a:custGeom>
                <a:avLst/>
                <a:gdLst>
                  <a:gd name="T0" fmla="*/ 2420 w 5"/>
                  <a:gd name="T1" fmla="*/ 1323 h 3"/>
                  <a:gd name="T2" fmla="*/ 0 w 5"/>
                  <a:gd name="T3" fmla="*/ 0 h 3"/>
                  <a:gd name="T4" fmla="*/ 0 w 5"/>
                  <a:gd name="T5" fmla="*/ 0 h 3"/>
                  <a:gd name="T6" fmla="*/ 2420 w 5"/>
                  <a:gd name="T7" fmla="*/ 1323 h 3"/>
                  <a:gd name="T8" fmla="*/ 2420 w 5"/>
                  <a:gd name="T9" fmla="*/ 1323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5" y="3"/>
                    </a:moveTo>
                    <a:lnTo>
                      <a:pt x="0" y="0"/>
                    </a:lnTo>
                    <a:lnTo>
                      <a:pt x="5" y="3"/>
                    </a:lnTo>
                    <a:cubicBezTo>
                      <a:pt x="5" y="3"/>
                      <a:pt x="5" y="3"/>
                      <a:pt x="5" y="3"/>
                    </a:cubicBezTo>
                  </a:path>
                </a:pathLst>
              </a:custGeom>
              <a:solidFill>
                <a:srgbClr val="565F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95" name="Freeform 273"/>
              <p:cNvSpPr>
                <a:spLocks/>
              </p:cNvSpPr>
              <p:nvPr/>
            </p:nvSpPr>
            <p:spPr bwMode="gray">
              <a:xfrm>
                <a:off x="638" y="1155"/>
                <a:ext cx="110" cy="63"/>
              </a:xfrm>
              <a:custGeom>
                <a:avLst/>
                <a:gdLst>
                  <a:gd name="T0" fmla="*/ 2420 w 5"/>
                  <a:gd name="T1" fmla="*/ 1323 h 3"/>
                  <a:gd name="T2" fmla="*/ 2420 w 5"/>
                  <a:gd name="T3" fmla="*/ 1323 h 3"/>
                  <a:gd name="T4" fmla="*/ 0 w 5"/>
                  <a:gd name="T5" fmla="*/ 0 h 3"/>
                  <a:gd name="T6" fmla="*/ 0 w 5"/>
                  <a:gd name="T7" fmla="*/ 0 h 3"/>
                  <a:gd name="T8" fmla="*/ 2420 w 5"/>
                  <a:gd name="T9" fmla="*/ 1323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5" y="3"/>
                    </a:moveTo>
                    <a:cubicBezTo>
                      <a:pt x="5" y="3"/>
                      <a:pt x="5" y="3"/>
                      <a:pt x="5" y="3"/>
                    </a:cubicBezTo>
                    <a:lnTo>
                      <a:pt x="0" y="0"/>
                    </a:lnTo>
                    <a:lnTo>
                      <a:pt x="5" y="3"/>
                    </a:lnTo>
                  </a:path>
                </a:pathLst>
              </a:custGeom>
              <a:solidFill>
                <a:srgbClr val="5E66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96" name="Freeform 274"/>
              <p:cNvSpPr>
                <a:spLocks/>
              </p:cNvSpPr>
              <p:nvPr/>
            </p:nvSpPr>
            <p:spPr bwMode="gray">
              <a:xfrm>
                <a:off x="638" y="1155"/>
                <a:ext cx="110" cy="63"/>
              </a:xfrm>
              <a:custGeom>
                <a:avLst/>
                <a:gdLst>
                  <a:gd name="T0" fmla="*/ 2420 w 5"/>
                  <a:gd name="T1" fmla="*/ 1323 h 3"/>
                  <a:gd name="T2" fmla="*/ 2420 w 5"/>
                  <a:gd name="T3" fmla="*/ 1323 h 3"/>
                  <a:gd name="T4" fmla="*/ 0 w 5"/>
                  <a:gd name="T5" fmla="*/ 0 h 3"/>
                  <a:gd name="T6" fmla="*/ 0 w 5"/>
                  <a:gd name="T7" fmla="*/ 0 h 3"/>
                  <a:gd name="T8" fmla="*/ 2420 w 5"/>
                  <a:gd name="T9" fmla="*/ 1323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5" y="3"/>
                    </a:moveTo>
                    <a:cubicBezTo>
                      <a:pt x="5" y="3"/>
                      <a:pt x="5" y="3"/>
                      <a:pt x="5" y="3"/>
                    </a:cubicBezTo>
                    <a:lnTo>
                      <a:pt x="0" y="0"/>
                    </a:lnTo>
                    <a:lnTo>
                      <a:pt x="5" y="3"/>
                    </a:lnTo>
                  </a:path>
                </a:pathLst>
              </a:custGeom>
              <a:solidFill>
                <a:srgbClr val="666F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97" name="Freeform 275"/>
              <p:cNvSpPr>
                <a:spLocks/>
              </p:cNvSpPr>
              <p:nvPr/>
            </p:nvSpPr>
            <p:spPr bwMode="gray">
              <a:xfrm>
                <a:off x="638" y="1155"/>
                <a:ext cx="110" cy="63"/>
              </a:xfrm>
              <a:custGeom>
                <a:avLst/>
                <a:gdLst>
                  <a:gd name="T0" fmla="*/ 2420 w 5"/>
                  <a:gd name="T1" fmla="*/ 1323 h 3"/>
                  <a:gd name="T2" fmla="*/ 2420 w 5"/>
                  <a:gd name="T3" fmla="*/ 1323 h 3"/>
                  <a:gd name="T4" fmla="*/ 0 w 5"/>
                  <a:gd name="T5" fmla="*/ 0 h 3"/>
                  <a:gd name="T6" fmla="*/ 0 w 5"/>
                  <a:gd name="T7" fmla="*/ 0 h 3"/>
                  <a:gd name="T8" fmla="*/ 2420 w 5"/>
                  <a:gd name="T9" fmla="*/ 1323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5" y="3"/>
                    </a:moveTo>
                    <a:cubicBezTo>
                      <a:pt x="5" y="3"/>
                      <a:pt x="5" y="3"/>
                      <a:pt x="5" y="3"/>
                    </a:cubicBezTo>
                    <a:lnTo>
                      <a:pt x="0" y="0"/>
                    </a:lnTo>
                    <a:lnTo>
                      <a:pt x="5" y="3"/>
                    </a:lnTo>
                  </a:path>
                </a:pathLst>
              </a:custGeom>
              <a:solidFill>
                <a:srgbClr val="6C76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98" name="Freeform 276"/>
              <p:cNvSpPr>
                <a:spLocks/>
              </p:cNvSpPr>
              <p:nvPr/>
            </p:nvSpPr>
            <p:spPr bwMode="gray">
              <a:xfrm>
                <a:off x="638" y="1155"/>
                <a:ext cx="110" cy="63"/>
              </a:xfrm>
              <a:custGeom>
                <a:avLst/>
                <a:gdLst>
                  <a:gd name="T0" fmla="*/ 2420 w 5"/>
                  <a:gd name="T1" fmla="*/ 1323 h 3"/>
                  <a:gd name="T2" fmla="*/ 2420 w 5"/>
                  <a:gd name="T3" fmla="*/ 1323 h 3"/>
                  <a:gd name="T4" fmla="*/ 0 w 5"/>
                  <a:gd name="T5" fmla="*/ 0 h 3"/>
                  <a:gd name="T6" fmla="*/ 0 w 5"/>
                  <a:gd name="T7" fmla="*/ 0 h 3"/>
                  <a:gd name="T8" fmla="*/ 2420 w 5"/>
                  <a:gd name="T9" fmla="*/ 1323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5" y="3"/>
                    </a:moveTo>
                    <a:cubicBezTo>
                      <a:pt x="5" y="3"/>
                      <a:pt x="5" y="3"/>
                      <a:pt x="5" y="3"/>
                    </a:cubicBezTo>
                    <a:lnTo>
                      <a:pt x="0" y="0"/>
                    </a:lnTo>
                    <a:lnTo>
                      <a:pt x="5" y="3"/>
                    </a:lnTo>
                  </a:path>
                </a:pathLst>
              </a:custGeom>
              <a:solidFill>
                <a:srgbClr val="777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99" name="Freeform 277"/>
              <p:cNvSpPr>
                <a:spLocks/>
              </p:cNvSpPr>
              <p:nvPr/>
            </p:nvSpPr>
            <p:spPr bwMode="gray">
              <a:xfrm>
                <a:off x="638" y="1155"/>
                <a:ext cx="110" cy="63"/>
              </a:xfrm>
              <a:custGeom>
                <a:avLst/>
                <a:gdLst>
                  <a:gd name="T0" fmla="*/ 2420 w 5"/>
                  <a:gd name="T1" fmla="*/ 1323 h 3"/>
                  <a:gd name="T2" fmla="*/ 2420 w 5"/>
                  <a:gd name="T3" fmla="*/ 1323 h 3"/>
                  <a:gd name="T4" fmla="*/ 0 w 5"/>
                  <a:gd name="T5" fmla="*/ 0 h 3"/>
                  <a:gd name="T6" fmla="*/ 0 w 5"/>
                  <a:gd name="T7" fmla="*/ 0 h 3"/>
                  <a:gd name="T8" fmla="*/ 2420 w 5"/>
                  <a:gd name="T9" fmla="*/ 1323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5" y="3"/>
                    </a:moveTo>
                    <a:cubicBezTo>
                      <a:pt x="5" y="3"/>
                      <a:pt x="5" y="3"/>
                      <a:pt x="5" y="3"/>
                    </a:cubicBezTo>
                    <a:lnTo>
                      <a:pt x="0" y="0"/>
                    </a:lnTo>
                    <a:lnTo>
                      <a:pt x="5" y="3"/>
                    </a:lnTo>
                  </a:path>
                </a:pathLst>
              </a:custGeom>
              <a:solidFill>
                <a:srgbClr val="7D86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00" name="Freeform 278"/>
              <p:cNvSpPr>
                <a:spLocks/>
              </p:cNvSpPr>
              <p:nvPr/>
            </p:nvSpPr>
            <p:spPr bwMode="gray">
              <a:xfrm>
                <a:off x="638" y="1155"/>
                <a:ext cx="110" cy="63"/>
              </a:xfrm>
              <a:custGeom>
                <a:avLst/>
                <a:gdLst>
                  <a:gd name="T0" fmla="*/ 2420 w 5"/>
                  <a:gd name="T1" fmla="*/ 1323 h 3"/>
                  <a:gd name="T2" fmla="*/ 0 w 5"/>
                  <a:gd name="T3" fmla="*/ 0 h 3"/>
                  <a:gd name="T4" fmla="*/ 0 w 5"/>
                  <a:gd name="T5" fmla="*/ 0 h 3"/>
                  <a:gd name="T6" fmla="*/ 2420 w 5"/>
                  <a:gd name="T7" fmla="*/ 1323 h 3"/>
                  <a:gd name="T8" fmla="*/ 2420 w 5"/>
                  <a:gd name="T9" fmla="*/ 1323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5" y="3"/>
                    </a:moveTo>
                    <a:lnTo>
                      <a:pt x="0" y="0"/>
                    </a:lnTo>
                    <a:lnTo>
                      <a:pt x="5" y="3"/>
                    </a:lnTo>
                    <a:cubicBezTo>
                      <a:pt x="5" y="3"/>
                      <a:pt x="5" y="3"/>
                      <a:pt x="5" y="3"/>
                    </a:cubicBezTo>
                  </a:path>
                </a:pathLst>
              </a:custGeom>
              <a:solidFill>
                <a:srgbClr val="878F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01" name="Freeform 279"/>
              <p:cNvSpPr>
                <a:spLocks/>
              </p:cNvSpPr>
              <p:nvPr/>
            </p:nvSpPr>
            <p:spPr bwMode="gray">
              <a:xfrm>
                <a:off x="484" y="1092"/>
                <a:ext cx="88" cy="189"/>
              </a:xfrm>
              <a:custGeom>
                <a:avLst/>
                <a:gdLst>
                  <a:gd name="T0" fmla="*/ 1936 w 4"/>
                  <a:gd name="T1" fmla="*/ 3528 h 9"/>
                  <a:gd name="T2" fmla="*/ 1452 w 4"/>
                  <a:gd name="T3" fmla="*/ 3528 h 9"/>
                  <a:gd name="T4" fmla="*/ 968 w 4"/>
                  <a:gd name="T5" fmla="*/ 3528 h 9"/>
                  <a:gd name="T6" fmla="*/ 968 w 4"/>
                  <a:gd name="T7" fmla="*/ 3528 h 9"/>
                  <a:gd name="T8" fmla="*/ 484 w 4"/>
                  <a:gd name="T9" fmla="*/ 3528 h 9"/>
                  <a:gd name="T10" fmla="*/ 0 w 4"/>
                  <a:gd name="T11" fmla="*/ 3969 h 9"/>
                  <a:gd name="T12" fmla="*/ 484 w 4"/>
                  <a:gd name="T13" fmla="*/ 3528 h 9"/>
                  <a:gd name="T14" fmla="*/ 484 w 4"/>
                  <a:gd name="T15" fmla="*/ 3528 h 9"/>
                  <a:gd name="T16" fmla="*/ 484 w 4"/>
                  <a:gd name="T17" fmla="*/ 3528 h 9"/>
                  <a:gd name="T18" fmla="*/ 484 w 4"/>
                  <a:gd name="T19" fmla="*/ 3087 h 9"/>
                  <a:gd name="T20" fmla="*/ 968 w 4"/>
                  <a:gd name="T21" fmla="*/ 3087 h 9"/>
                  <a:gd name="T22" fmla="*/ 1452 w 4"/>
                  <a:gd name="T23" fmla="*/ 2646 h 9"/>
                  <a:gd name="T24" fmla="*/ 1452 w 4"/>
                  <a:gd name="T25" fmla="*/ 1764 h 9"/>
                  <a:gd name="T26" fmla="*/ 1452 w 4"/>
                  <a:gd name="T27" fmla="*/ 1764 h 9"/>
                  <a:gd name="T28" fmla="*/ 968 w 4"/>
                  <a:gd name="T29" fmla="*/ 1764 h 9"/>
                  <a:gd name="T30" fmla="*/ 1452 w 4"/>
                  <a:gd name="T31" fmla="*/ 1764 h 9"/>
                  <a:gd name="T32" fmla="*/ 1452 w 4"/>
                  <a:gd name="T33" fmla="*/ 1764 h 9"/>
                  <a:gd name="T34" fmla="*/ 1452 w 4"/>
                  <a:gd name="T35" fmla="*/ 1323 h 9"/>
                  <a:gd name="T36" fmla="*/ 1452 w 4"/>
                  <a:gd name="T37" fmla="*/ 1323 h 9"/>
                  <a:gd name="T38" fmla="*/ 968 w 4"/>
                  <a:gd name="T39" fmla="*/ 882 h 9"/>
                  <a:gd name="T40" fmla="*/ 484 w 4"/>
                  <a:gd name="T41" fmla="*/ 882 h 9"/>
                  <a:gd name="T42" fmla="*/ 484 w 4"/>
                  <a:gd name="T43" fmla="*/ 441 h 9"/>
                  <a:gd name="T44" fmla="*/ 484 w 4"/>
                  <a:gd name="T45" fmla="*/ 882 h 9"/>
                  <a:gd name="T46" fmla="*/ 968 w 4"/>
                  <a:gd name="T47" fmla="*/ 1323 h 9"/>
                  <a:gd name="T48" fmla="*/ 1452 w 4"/>
                  <a:gd name="T49" fmla="*/ 1323 h 9"/>
                  <a:gd name="T50" fmla="*/ 1452 w 4"/>
                  <a:gd name="T51" fmla="*/ 1323 h 9"/>
                  <a:gd name="T52" fmla="*/ 968 w 4"/>
                  <a:gd name="T53" fmla="*/ 882 h 9"/>
                  <a:gd name="T54" fmla="*/ 968 w 4"/>
                  <a:gd name="T55" fmla="*/ 441 h 9"/>
                  <a:gd name="T56" fmla="*/ 968 w 4"/>
                  <a:gd name="T57" fmla="*/ 441 h 9"/>
                  <a:gd name="T58" fmla="*/ 968 w 4"/>
                  <a:gd name="T59" fmla="*/ 882 h 9"/>
                  <a:gd name="T60" fmla="*/ 1452 w 4"/>
                  <a:gd name="T61" fmla="*/ 1323 h 9"/>
                  <a:gd name="T62" fmla="*/ 1452 w 4"/>
                  <a:gd name="T63" fmla="*/ 882 h 9"/>
                  <a:gd name="T64" fmla="*/ 1452 w 4"/>
                  <a:gd name="T65" fmla="*/ 882 h 9"/>
                  <a:gd name="T66" fmla="*/ 1452 w 4"/>
                  <a:gd name="T67" fmla="*/ 882 h 9"/>
                  <a:gd name="T68" fmla="*/ 1936 w 4"/>
                  <a:gd name="T69" fmla="*/ 882 h 9"/>
                  <a:gd name="T70" fmla="*/ 1452 w 4"/>
                  <a:gd name="T71" fmla="*/ 441 h 9"/>
                  <a:gd name="T72" fmla="*/ 1452 w 4"/>
                  <a:gd name="T73" fmla="*/ 0 h 9"/>
                  <a:gd name="T74" fmla="*/ 1452 w 4"/>
                  <a:gd name="T75" fmla="*/ 0 h 9"/>
                  <a:gd name="T76" fmla="*/ 1452 w 4"/>
                  <a:gd name="T77" fmla="*/ 0 h 9"/>
                  <a:gd name="T78" fmla="*/ 1936 w 4"/>
                  <a:gd name="T79" fmla="*/ 441 h 9"/>
                  <a:gd name="T80" fmla="*/ 1936 w 4"/>
                  <a:gd name="T81" fmla="*/ 441 h 9"/>
                  <a:gd name="T82" fmla="*/ 1936 w 4"/>
                  <a:gd name="T83" fmla="*/ 441 h 9"/>
                  <a:gd name="T84" fmla="*/ 1936 w 4"/>
                  <a:gd name="T85" fmla="*/ 0 h 9"/>
                  <a:gd name="T86" fmla="*/ 1936 w 4"/>
                  <a:gd name="T87" fmla="*/ 441 h 9"/>
                  <a:gd name="T88" fmla="*/ 1936 w 4"/>
                  <a:gd name="T89" fmla="*/ 0 h 9"/>
                  <a:gd name="T90" fmla="*/ 1936 w 4"/>
                  <a:gd name="T91" fmla="*/ 0 h 9"/>
                  <a:gd name="T92" fmla="*/ 1936 w 4"/>
                  <a:gd name="T93" fmla="*/ 441 h 9"/>
                  <a:gd name="T94" fmla="*/ 1936 w 4"/>
                  <a:gd name="T95" fmla="*/ 3528 h 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
                  <a:gd name="T145" fmla="*/ 0 h 9"/>
                  <a:gd name="T146" fmla="*/ 4 w 4"/>
                  <a:gd name="T147" fmla="*/ 9 h 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 h="9">
                    <a:moveTo>
                      <a:pt x="4" y="8"/>
                    </a:moveTo>
                    <a:cubicBezTo>
                      <a:pt x="4" y="8"/>
                      <a:pt x="3" y="8"/>
                      <a:pt x="3" y="8"/>
                    </a:cubicBezTo>
                    <a:cubicBezTo>
                      <a:pt x="2" y="8"/>
                      <a:pt x="2" y="8"/>
                      <a:pt x="2" y="8"/>
                    </a:cubicBezTo>
                    <a:cubicBezTo>
                      <a:pt x="2" y="8"/>
                      <a:pt x="2" y="8"/>
                      <a:pt x="2" y="8"/>
                    </a:cubicBezTo>
                    <a:cubicBezTo>
                      <a:pt x="2" y="8"/>
                      <a:pt x="1" y="8"/>
                      <a:pt x="1" y="8"/>
                    </a:cubicBezTo>
                    <a:cubicBezTo>
                      <a:pt x="1" y="9"/>
                      <a:pt x="0" y="9"/>
                      <a:pt x="0" y="9"/>
                    </a:cubicBezTo>
                    <a:cubicBezTo>
                      <a:pt x="0" y="9"/>
                      <a:pt x="1" y="8"/>
                      <a:pt x="1" y="8"/>
                    </a:cubicBezTo>
                    <a:cubicBezTo>
                      <a:pt x="1" y="8"/>
                      <a:pt x="1" y="8"/>
                      <a:pt x="1" y="8"/>
                    </a:cubicBezTo>
                    <a:cubicBezTo>
                      <a:pt x="1" y="8"/>
                      <a:pt x="1" y="8"/>
                      <a:pt x="1" y="8"/>
                    </a:cubicBezTo>
                    <a:cubicBezTo>
                      <a:pt x="1" y="8"/>
                      <a:pt x="1" y="8"/>
                      <a:pt x="1" y="7"/>
                    </a:cubicBezTo>
                    <a:cubicBezTo>
                      <a:pt x="2" y="7"/>
                      <a:pt x="2" y="7"/>
                      <a:pt x="2" y="7"/>
                    </a:cubicBezTo>
                    <a:cubicBezTo>
                      <a:pt x="2" y="7"/>
                      <a:pt x="2" y="5"/>
                      <a:pt x="3" y="6"/>
                    </a:cubicBezTo>
                    <a:cubicBezTo>
                      <a:pt x="4" y="6"/>
                      <a:pt x="3" y="5"/>
                      <a:pt x="3" y="4"/>
                    </a:cubicBezTo>
                    <a:cubicBezTo>
                      <a:pt x="3" y="4"/>
                      <a:pt x="3" y="4"/>
                      <a:pt x="3" y="4"/>
                    </a:cubicBezTo>
                    <a:cubicBezTo>
                      <a:pt x="2" y="4"/>
                      <a:pt x="2" y="4"/>
                      <a:pt x="2" y="4"/>
                    </a:cubicBezTo>
                    <a:cubicBezTo>
                      <a:pt x="2" y="4"/>
                      <a:pt x="3" y="4"/>
                      <a:pt x="3" y="4"/>
                    </a:cubicBezTo>
                    <a:cubicBezTo>
                      <a:pt x="3" y="4"/>
                      <a:pt x="3" y="4"/>
                      <a:pt x="3" y="4"/>
                    </a:cubicBezTo>
                    <a:cubicBezTo>
                      <a:pt x="3" y="4"/>
                      <a:pt x="3" y="4"/>
                      <a:pt x="3" y="3"/>
                    </a:cubicBezTo>
                    <a:cubicBezTo>
                      <a:pt x="3" y="3"/>
                      <a:pt x="3" y="3"/>
                      <a:pt x="3" y="3"/>
                    </a:cubicBezTo>
                    <a:cubicBezTo>
                      <a:pt x="2" y="3"/>
                      <a:pt x="2" y="2"/>
                      <a:pt x="2" y="2"/>
                    </a:cubicBezTo>
                    <a:cubicBezTo>
                      <a:pt x="1" y="2"/>
                      <a:pt x="1" y="2"/>
                      <a:pt x="1" y="2"/>
                    </a:cubicBezTo>
                    <a:cubicBezTo>
                      <a:pt x="0" y="2"/>
                      <a:pt x="0" y="1"/>
                      <a:pt x="1" y="1"/>
                    </a:cubicBezTo>
                    <a:cubicBezTo>
                      <a:pt x="1" y="1"/>
                      <a:pt x="1" y="2"/>
                      <a:pt x="1" y="2"/>
                    </a:cubicBezTo>
                    <a:cubicBezTo>
                      <a:pt x="2" y="2"/>
                      <a:pt x="2" y="2"/>
                      <a:pt x="2" y="3"/>
                    </a:cubicBezTo>
                    <a:cubicBezTo>
                      <a:pt x="3" y="3"/>
                      <a:pt x="3" y="3"/>
                      <a:pt x="3" y="3"/>
                    </a:cubicBezTo>
                    <a:cubicBezTo>
                      <a:pt x="3" y="3"/>
                      <a:pt x="3" y="3"/>
                      <a:pt x="3" y="3"/>
                    </a:cubicBezTo>
                    <a:cubicBezTo>
                      <a:pt x="3" y="3"/>
                      <a:pt x="2" y="2"/>
                      <a:pt x="2" y="2"/>
                    </a:cubicBezTo>
                    <a:cubicBezTo>
                      <a:pt x="2" y="1"/>
                      <a:pt x="2" y="1"/>
                      <a:pt x="2" y="1"/>
                    </a:cubicBezTo>
                    <a:cubicBezTo>
                      <a:pt x="2" y="1"/>
                      <a:pt x="2" y="0"/>
                      <a:pt x="2" y="1"/>
                    </a:cubicBezTo>
                    <a:cubicBezTo>
                      <a:pt x="2" y="1"/>
                      <a:pt x="2" y="2"/>
                      <a:pt x="2" y="2"/>
                    </a:cubicBezTo>
                    <a:cubicBezTo>
                      <a:pt x="3" y="2"/>
                      <a:pt x="3" y="3"/>
                      <a:pt x="3" y="3"/>
                    </a:cubicBezTo>
                    <a:cubicBezTo>
                      <a:pt x="4" y="2"/>
                      <a:pt x="3" y="2"/>
                      <a:pt x="3" y="2"/>
                    </a:cubicBezTo>
                    <a:cubicBezTo>
                      <a:pt x="3" y="2"/>
                      <a:pt x="3" y="2"/>
                      <a:pt x="3" y="2"/>
                    </a:cubicBezTo>
                    <a:cubicBezTo>
                      <a:pt x="3" y="1"/>
                      <a:pt x="3" y="1"/>
                      <a:pt x="3" y="2"/>
                    </a:cubicBezTo>
                    <a:cubicBezTo>
                      <a:pt x="3" y="2"/>
                      <a:pt x="3" y="2"/>
                      <a:pt x="4" y="2"/>
                    </a:cubicBezTo>
                    <a:cubicBezTo>
                      <a:pt x="4" y="2"/>
                      <a:pt x="3" y="1"/>
                      <a:pt x="3" y="1"/>
                    </a:cubicBezTo>
                    <a:cubicBezTo>
                      <a:pt x="3" y="1"/>
                      <a:pt x="3" y="0"/>
                      <a:pt x="3" y="0"/>
                    </a:cubicBezTo>
                    <a:cubicBezTo>
                      <a:pt x="3" y="0"/>
                      <a:pt x="3" y="0"/>
                      <a:pt x="3" y="0"/>
                    </a:cubicBezTo>
                    <a:cubicBezTo>
                      <a:pt x="2" y="0"/>
                      <a:pt x="3" y="0"/>
                      <a:pt x="3" y="0"/>
                    </a:cubicBezTo>
                    <a:cubicBezTo>
                      <a:pt x="3" y="0"/>
                      <a:pt x="3" y="1"/>
                      <a:pt x="4" y="1"/>
                    </a:cubicBezTo>
                    <a:cubicBezTo>
                      <a:pt x="4" y="1"/>
                      <a:pt x="4" y="1"/>
                      <a:pt x="4" y="1"/>
                    </a:cubicBezTo>
                    <a:cubicBezTo>
                      <a:pt x="4" y="1"/>
                      <a:pt x="4" y="1"/>
                      <a:pt x="4" y="1"/>
                    </a:cubicBezTo>
                    <a:cubicBezTo>
                      <a:pt x="4" y="0"/>
                      <a:pt x="4" y="0"/>
                      <a:pt x="4" y="0"/>
                    </a:cubicBezTo>
                    <a:cubicBezTo>
                      <a:pt x="4" y="0"/>
                      <a:pt x="4" y="1"/>
                      <a:pt x="4" y="1"/>
                    </a:cubicBezTo>
                    <a:cubicBezTo>
                      <a:pt x="4" y="1"/>
                      <a:pt x="4" y="0"/>
                      <a:pt x="4" y="0"/>
                    </a:cubicBezTo>
                    <a:cubicBezTo>
                      <a:pt x="4" y="0"/>
                      <a:pt x="4" y="0"/>
                      <a:pt x="4" y="0"/>
                    </a:cubicBezTo>
                    <a:cubicBezTo>
                      <a:pt x="4" y="0"/>
                      <a:pt x="4" y="1"/>
                      <a:pt x="4" y="1"/>
                    </a:cubicBezTo>
                    <a:cubicBezTo>
                      <a:pt x="4" y="1"/>
                      <a:pt x="4" y="8"/>
                      <a:pt x="4" y="8"/>
                    </a:cubicBezTo>
                  </a:path>
                </a:pathLst>
              </a:custGeom>
              <a:solidFill>
                <a:srgbClr val="0F4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02" name="Freeform 280"/>
              <p:cNvSpPr>
                <a:spLocks/>
              </p:cNvSpPr>
              <p:nvPr/>
            </p:nvSpPr>
            <p:spPr bwMode="gray">
              <a:xfrm>
                <a:off x="528" y="1197"/>
                <a:ext cx="44" cy="63"/>
              </a:xfrm>
              <a:custGeom>
                <a:avLst/>
                <a:gdLst>
                  <a:gd name="T0" fmla="*/ 968 w 2"/>
                  <a:gd name="T1" fmla="*/ 1323 h 3"/>
                  <a:gd name="T2" fmla="*/ 0 w 2"/>
                  <a:gd name="T3" fmla="*/ 1323 h 3"/>
                  <a:gd name="T4" fmla="*/ 0 w 2"/>
                  <a:gd name="T5" fmla="*/ 1323 h 3"/>
                  <a:gd name="T6" fmla="*/ 0 w 2"/>
                  <a:gd name="T7" fmla="*/ 1323 h 3"/>
                  <a:gd name="T8" fmla="*/ 0 w 2"/>
                  <a:gd name="T9" fmla="*/ 882 h 3"/>
                  <a:gd name="T10" fmla="*/ 484 w 2"/>
                  <a:gd name="T11" fmla="*/ 441 h 3"/>
                  <a:gd name="T12" fmla="*/ 968 w 2"/>
                  <a:gd name="T13" fmla="*/ 1323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2" y="3"/>
                    </a:moveTo>
                    <a:cubicBezTo>
                      <a:pt x="1" y="3"/>
                      <a:pt x="1" y="3"/>
                      <a:pt x="0" y="3"/>
                    </a:cubicBezTo>
                    <a:cubicBezTo>
                      <a:pt x="0" y="3"/>
                      <a:pt x="0" y="3"/>
                      <a:pt x="0" y="3"/>
                    </a:cubicBezTo>
                    <a:cubicBezTo>
                      <a:pt x="0" y="3"/>
                      <a:pt x="0" y="3"/>
                      <a:pt x="0" y="3"/>
                    </a:cubicBezTo>
                    <a:cubicBezTo>
                      <a:pt x="0" y="3"/>
                      <a:pt x="0" y="2"/>
                      <a:pt x="0" y="2"/>
                    </a:cubicBezTo>
                    <a:cubicBezTo>
                      <a:pt x="0" y="1"/>
                      <a:pt x="1" y="0"/>
                      <a:pt x="1" y="1"/>
                    </a:cubicBezTo>
                    <a:cubicBezTo>
                      <a:pt x="1" y="2"/>
                      <a:pt x="2" y="3"/>
                      <a:pt x="2" y="3"/>
                    </a:cubicBezTo>
                  </a:path>
                </a:pathLst>
              </a:custGeom>
              <a:solidFill>
                <a:srgbClr val="0F4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03" name="Freeform 281"/>
              <p:cNvSpPr>
                <a:spLocks/>
              </p:cNvSpPr>
              <p:nvPr/>
            </p:nvSpPr>
            <p:spPr bwMode="gray">
              <a:xfrm>
                <a:off x="528" y="1197"/>
                <a:ext cx="44" cy="63"/>
              </a:xfrm>
              <a:custGeom>
                <a:avLst/>
                <a:gdLst>
                  <a:gd name="T0" fmla="*/ 0 w 2"/>
                  <a:gd name="T1" fmla="*/ 1323 h 3"/>
                  <a:gd name="T2" fmla="*/ 0 w 2"/>
                  <a:gd name="T3" fmla="*/ 1323 h 3"/>
                  <a:gd name="T4" fmla="*/ 0 w 2"/>
                  <a:gd name="T5" fmla="*/ 1323 h 3"/>
                  <a:gd name="T6" fmla="*/ 0 w 2"/>
                  <a:gd name="T7" fmla="*/ 882 h 3"/>
                  <a:gd name="T8" fmla="*/ 484 w 2"/>
                  <a:gd name="T9" fmla="*/ 441 h 3"/>
                  <a:gd name="T10" fmla="*/ 968 w 2"/>
                  <a:gd name="T11" fmla="*/ 1323 h 3"/>
                  <a:gd name="T12" fmla="*/ 0 w 2"/>
                  <a:gd name="T13" fmla="*/ 1323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0" y="3"/>
                    </a:moveTo>
                    <a:cubicBezTo>
                      <a:pt x="0" y="3"/>
                      <a:pt x="0" y="3"/>
                      <a:pt x="0" y="3"/>
                    </a:cubicBezTo>
                    <a:cubicBezTo>
                      <a:pt x="0" y="3"/>
                      <a:pt x="0" y="3"/>
                      <a:pt x="0" y="3"/>
                    </a:cubicBezTo>
                    <a:cubicBezTo>
                      <a:pt x="0" y="3"/>
                      <a:pt x="0" y="2"/>
                      <a:pt x="0" y="2"/>
                    </a:cubicBezTo>
                    <a:cubicBezTo>
                      <a:pt x="0" y="1"/>
                      <a:pt x="1" y="0"/>
                      <a:pt x="1" y="1"/>
                    </a:cubicBezTo>
                    <a:cubicBezTo>
                      <a:pt x="1" y="2"/>
                      <a:pt x="2" y="3"/>
                      <a:pt x="2" y="3"/>
                    </a:cubicBezTo>
                    <a:cubicBezTo>
                      <a:pt x="1" y="3"/>
                      <a:pt x="1" y="3"/>
                      <a:pt x="0" y="3"/>
                    </a:cubicBezTo>
                  </a:path>
                </a:pathLst>
              </a:custGeom>
              <a:solidFill>
                <a:srgbClr val="0F47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04" name="Freeform 282"/>
              <p:cNvSpPr>
                <a:spLocks/>
              </p:cNvSpPr>
              <p:nvPr/>
            </p:nvSpPr>
            <p:spPr bwMode="gray">
              <a:xfrm>
                <a:off x="528" y="1197"/>
                <a:ext cx="44" cy="63"/>
              </a:xfrm>
              <a:custGeom>
                <a:avLst/>
                <a:gdLst>
                  <a:gd name="T0" fmla="*/ 0 w 2"/>
                  <a:gd name="T1" fmla="*/ 1323 h 3"/>
                  <a:gd name="T2" fmla="*/ 0 w 2"/>
                  <a:gd name="T3" fmla="*/ 1323 h 3"/>
                  <a:gd name="T4" fmla="*/ 0 w 2"/>
                  <a:gd name="T5" fmla="*/ 1323 h 3"/>
                  <a:gd name="T6" fmla="*/ 0 w 2"/>
                  <a:gd name="T7" fmla="*/ 882 h 3"/>
                  <a:gd name="T8" fmla="*/ 484 w 2"/>
                  <a:gd name="T9" fmla="*/ 441 h 3"/>
                  <a:gd name="T10" fmla="*/ 968 w 2"/>
                  <a:gd name="T11" fmla="*/ 1323 h 3"/>
                  <a:gd name="T12" fmla="*/ 0 w 2"/>
                  <a:gd name="T13" fmla="*/ 1323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0" y="3"/>
                    </a:moveTo>
                    <a:cubicBezTo>
                      <a:pt x="0" y="3"/>
                      <a:pt x="0" y="2"/>
                      <a:pt x="0" y="3"/>
                    </a:cubicBezTo>
                    <a:cubicBezTo>
                      <a:pt x="0" y="3"/>
                      <a:pt x="0" y="3"/>
                      <a:pt x="0" y="3"/>
                    </a:cubicBezTo>
                    <a:cubicBezTo>
                      <a:pt x="0" y="3"/>
                      <a:pt x="0" y="2"/>
                      <a:pt x="0" y="2"/>
                    </a:cubicBezTo>
                    <a:cubicBezTo>
                      <a:pt x="0" y="1"/>
                      <a:pt x="1" y="0"/>
                      <a:pt x="1" y="1"/>
                    </a:cubicBezTo>
                    <a:cubicBezTo>
                      <a:pt x="1" y="2"/>
                      <a:pt x="2" y="3"/>
                      <a:pt x="2" y="3"/>
                    </a:cubicBezTo>
                    <a:cubicBezTo>
                      <a:pt x="1" y="3"/>
                      <a:pt x="1" y="3"/>
                      <a:pt x="0" y="3"/>
                    </a:cubicBezTo>
                  </a:path>
                </a:pathLst>
              </a:custGeom>
              <a:solidFill>
                <a:srgbClr val="0F44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05" name="Freeform 283"/>
              <p:cNvSpPr>
                <a:spLocks/>
              </p:cNvSpPr>
              <p:nvPr/>
            </p:nvSpPr>
            <p:spPr bwMode="gray">
              <a:xfrm>
                <a:off x="528" y="1197"/>
                <a:ext cx="44" cy="63"/>
              </a:xfrm>
              <a:custGeom>
                <a:avLst/>
                <a:gdLst>
                  <a:gd name="T0" fmla="*/ 484 w 2"/>
                  <a:gd name="T1" fmla="*/ 1323 h 3"/>
                  <a:gd name="T2" fmla="*/ 0 w 2"/>
                  <a:gd name="T3" fmla="*/ 1323 h 3"/>
                  <a:gd name="T4" fmla="*/ 0 w 2"/>
                  <a:gd name="T5" fmla="*/ 1323 h 3"/>
                  <a:gd name="T6" fmla="*/ 0 w 2"/>
                  <a:gd name="T7" fmla="*/ 882 h 3"/>
                  <a:gd name="T8" fmla="*/ 484 w 2"/>
                  <a:gd name="T9" fmla="*/ 441 h 3"/>
                  <a:gd name="T10" fmla="*/ 968 w 2"/>
                  <a:gd name="T11" fmla="*/ 1323 h 3"/>
                  <a:gd name="T12" fmla="*/ 484 w 2"/>
                  <a:gd name="T13" fmla="*/ 1323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1" y="3"/>
                    </a:moveTo>
                    <a:cubicBezTo>
                      <a:pt x="0" y="3"/>
                      <a:pt x="0" y="2"/>
                      <a:pt x="0" y="3"/>
                    </a:cubicBezTo>
                    <a:cubicBezTo>
                      <a:pt x="0" y="3"/>
                      <a:pt x="0" y="3"/>
                      <a:pt x="0" y="3"/>
                    </a:cubicBezTo>
                    <a:cubicBezTo>
                      <a:pt x="0" y="3"/>
                      <a:pt x="0" y="2"/>
                      <a:pt x="0" y="2"/>
                    </a:cubicBezTo>
                    <a:cubicBezTo>
                      <a:pt x="0" y="1"/>
                      <a:pt x="1" y="0"/>
                      <a:pt x="1" y="1"/>
                    </a:cubicBezTo>
                    <a:cubicBezTo>
                      <a:pt x="1" y="2"/>
                      <a:pt x="2" y="3"/>
                      <a:pt x="2" y="3"/>
                    </a:cubicBezTo>
                    <a:cubicBezTo>
                      <a:pt x="1" y="3"/>
                      <a:pt x="1" y="3"/>
                      <a:pt x="1" y="3"/>
                    </a:cubicBezTo>
                  </a:path>
                </a:pathLst>
              </a:custGeom>
              <a:solidFill>
                <a:srgbClr val="0F41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06" name="Freeform 284"/>
              <p:cNvSpPr>
                <a:spLocks/>
              </p:cNvSpPr>
              <p:nvPr/>
            </p:nvSpPr>
            <p:spPr bwMode="gray">
              <a:xfrm>
                <a:off x="528" y="1197"/>
                <a:ext cx="22" cy="63"/>
              </a:xfrm>
              <a:custGeom>
                <a:avLst/>
                <a:gdLst>
                  <a:gd name="T0" fmla="*/ 484 w 1"/>
                  <a:gd name="T1" fmla="*/ 1323 h 3"/>
                  <a:gd name="T2" fmla="*/ 0 w 1"/>
                  <a:gd name="T3" fmla="*/ 1323 h 3"/>
                  <a:gd name="T4" fmla="*/ 0 w 1"/>
                  <a:gd name="T5" fmla="*/ 1323 h 3"/>
                  <a:gd name="T6" fmla="*/ 0 w 1"/>
                  <a:gd name="T7" fmla="*/ 441 h 3"/>
                  <a:gd name="T8" fmla="*/ 484 w 1"/>
                  <a:gd name="T9" fmla="*/ 441 h 3"/>
                  <a:gd name="T10" fmla="*/ 484 w 1"/>
                  <a:gd name="T11" fmla="*/ 1323 h 3"/>
                  <a:gd name="T12" fmla="*/ 484 w 1"/>
                  <a:gd name="T13" fmla="*/ 1323 h 3"/>
                  <a:gd name="T14" fmla="*/ 0 60000 65536"/>
                  <a:gd name="T15" fmla="*/ 0 60000 65536"/>
                  <a:gd name="T16" fmla="*/ 0 60000 65536"/>
                  <a:gd name="T17" fmla="*/ 0 60000 65536"/>
                  <a:gd name="T18" fmla="*/ 0 60000 65536"/>
                  <a:gd name="T19" fmla="*/ 0 60000 65536"/>
                  <a:gd name="T20" fmla="*/ 0 60000 65536"/>
                  <a:gd name="T21" fmla="*/ 0 w 1"/>
                  <a:gd name="T22" fmla="*/ 0 h 3"/>
                  <a:gd name="T23" fmla="*/ 1 w 1"/>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
                    <a:moveTo>
                      <a:pt x="1" y="3"/>
                    </a:moveTo>
                    <a:cubicBezTo>
                      <a:pt x="0" y="3"/>
                      <a:pt x="0" y="2"/>
                      <a:pt x="0" y="3"/>
                    </a:cubicBezTo>
                    <a:cubicBezTo>
                      <a:pt x="0" y="3"/>
                      <a:pt x="0" y="3"/>
                      <a:pt x="0" y="3"/>
                    </a:cubicBezTo>
                    <a:cubicBezTo>
                      <a:pt x="0" y="3"/>
                      <a:pt x="0" y="2"/>
                      <a:pt x="0" y="1"/>
                    </a:cubicBezTo>
                    <a:cubicBezTo>
                      <a:pt x="0" y="1"/>
                      <a:pt x="1" y="0"/>
                      <a:pt x="1" y="1"/>
                    </a:cubicBezTo>
                    <a:cubicBezTo>
                      <a:pt x="1" y="2"/>
                      <a:pt x="1" y="3"/>
                      <a:pt x="1" y="3"/>
                    </a:cubicBezTo>
                    <a:cubicBezTo>
                      <a:pt x="1" y="3"/>
                      <a:pt x="1" y="3"/>
                      <a:pt x="1" y="3"/>
                    </a:cubicBezTo>
                  </a:path>
                </a:pathLst>
              </a:custGeom>
              <a:solidFill>
                <a:srgbClr val="0E3F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07" name="Freeform 285"/>
              <p:cNvSpPr>
                <a:spLocks/>
              </p:cNvSpPr>
              <p:nvPr/>
            </p:nvSpPr>
            <p:spPr bwMode="gray">
              <a:xfrm>
                <a:off x="528" y="1197"/>
                <a:ext cx="22" cy="63"/>
              </a:xfrm>
              <a:custGeom>
                <a:avLst/>
                <a:gdLst>
                  <a:gd name="T0" fmla="*/ 484 w 1"/>
                  <a:gd name="T1" fmla="*/ 1323 h 3"/>
                  <a:gd name="T2" fmla="*/ 0 w 1"/>
                  <a:gd name="T3" fmla="*/ 882 h 3"/>
                  <a:gd name="T4" fmla="*/ 0 w 1"/>
                  <a:gd name="T5" fmla="*/ 1323 h 3"/>
                  <a:gd name="T6" fmla="*/ 0 w 1"/>
                  <a:gd name="T7" fmla="*/ 441 h 3"/>
                  <a:gd name="T8" fmla="*/ 484 w 1"/>
                  <a:gd name="T9" fmla="*/ 441 h 3"/>
                  <a:gd name="T10" fmla="*/ 484 w 1"/>
                  <a:gd name="T11" fmla="*/ 1323 h 3"/>
                  <a:gd name="T12" fmla="*/ 484 w 1"/>
                  <a:gd name="T13" fmla="*/ 1323 h 3"/>
                  <a:gd name="T14" fmla="*/ 0 60000 65536"/>
                  <a:gd name="T15" fmla="*/ 0 60000 65536"/>
                  <a:gd name="T16" fmla="*/ 0 60000 65536"/>
                  <a:gd name="T17" fmla="*/ 0 60000 65536"/>
                  <a:gd name="T18" fmla="*/ 0 60000 65536"/>
                  <a:gd name="T19" fmla="*/ 0 60000 65536"/>
                  <a:gd name="T20" fmla="*/ 0 60000 65536"/>
                  <a:gd name="T21" fmla="*/ 0 w 1"/>
                  <a:gd name="T22" fmla="*/ 0 h 3"/>
                  <a:gd name="T23" fmla="*/ 1 w 1"/>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
                    <a:moveTo>
                      <a:pt x="1" y="3"/>
                    </a:moveTo>
                    <a:cubicBezTo>
                      <a:pt x="0" y="3"/>
                      <a:pt x="0" y="2"/>
                      <a:pt x="0" y="2"/>
                    </a:cubicBezTo>
                    <a:cubicBezTo>
                      <a:pt x="0" y="3"/>
                      <a:pt x="0" y="3"/>
                      <a:pt x="0" y="3"/>
                    </a:cubicBezTo>
                    <a:cubicBezTo>
                      <a:pt x="0" y="3"/>
                      <a:pt x="0" y="2"/>
                      <a:pt x="0" y="1"/>
                    </a:cubicBezTo>
                    <a:cubicBezTo>
                      <a:pt x="0" y="1"/>
                      <a:pt x="1" y="0"/>
                      <a:pt x="1" y="1"/>
                    </a:cubicBezTo>
                    <a:cubicBezTo>
                      <a:pt x="1" y="2"/>
                      <a:pt x="1" y="3"/>
                      <a:pt x="1" y="3"/>
                    </a:cubicBezTo>
                    <a:cubicBezTo>
                      <a:pt x="1" y="3"/>
                      <a:pt x="1" y="3"/>
                      <a:pt x="1" y="3"/>
                    </a:cubicBezTo>
                  </a:path>
                </a:pathLst>
              </a:custGeom>
              <a:solidFill>
                <a:srgbClr val="0F3B5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08" name="Freeform 286"/>
              <p:cNvSpPr>
                <a:spLocks/>
              </p:cNvSpPr>
              <p:nvPr/>
            </p:nvSpPr>
            <p:spPr bwMode="gray">
              <a:xfrm>
                <a:off x="528" y="1197"/>
                <a:ext cx="22" cy="63"/>
              </a:xfrm>
              <a:custGeom>
                <a:avLst/>
                <a:gdLst>
                  <a:gd name="T0" fmla="*/ 484 w 1"/>
                  <a:gd name="T1" fmla="*/ 1323 h 3"/>
                  <a:gd name="T2" fmla="*/ 484 w 1"/>
                  <a:gd name="T3" fmla="*/ 1323 h 3"/>
                  <a:gd name="T4" fmla="*/ 0 w 1"/>
                  <a:gd name="T5" fmla="*/ 882 h 3"/>
                  <a:gd name="T6" fmla="*/ 0 w 1"/>
                  <a:gd name="T7" fmla="*/ 1323 h 3"/>
                  <a:gd name="T8" fmla="*/ 0 w 1"/>
                  <a:gd name="T9" fmla="*/ 441 h 3"/>
                  <a:gd name="T10" fmla="*/ 484 w 1"/>
                  <a:gd name="T11" fmla="*/ 441 h 3"/>
                  <a:gd name="T12" fmla="*/ 484 w 1"/>
                  <a:gd name="T13" fmla="*/ 1323 h 3"/>
                  <a:gd name="T14" fmla="*/ 0 60000 65536"/>
                  <a:gd name="T15" fmla="*/ 0 60000 65536"/>
                  <a:gd name="T16" fmla="*/ 0 60000 65536"/>
                  <a:gd name="T17" fmla="*/ 0 60000 65536"/>
                  <a:gd name="T18" fmla="*/ 0 60000 65536"/>
                  <a:gd name="T19" fmla="*/ 0 60000 65536"/>
                  <a:gd name="T20" fmla="*/ 0 60000 65536"/>
                  <a:gd name="T21" fmla="*/ 0 w 1"/>
                  <a:gd name="T22" fmla="*/ 0 h 3"/>
                  <a:gd name="T23" fmla="*/ 1 w 1"/>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
                    <a:moveTo>
                      <a:pt x="1" y="3"/>
                    </a:moveTo>
                    <a:cubicBezTo>
                      <a:pt x="1" y="3"/>
                      <a:pt x="1" y="3"/>
                      <a:pt x="1" y="3"/>
                    </a:cubicBezTo>
                    <a:cubicBezTo>
                      <a:pt x="0" y="3"/>
                      <a:pt x="0" y="2"/>
                      <a:pt x="0" y="2"/>
                    </a:cubicBezTo>
                    <a:cubicBezTo>
                      <a:pt x="0" y="2"/>
                      <a:pt x="0" y="3"/>
                      <a:pt x="0" y="3"/>
                    </a:cubicBezTo>
                    <a:cubicBezTo>
                      <a:pt x="0" y="3"/>
                      <a:pt x="0" y="2"/>
                      <a:pt x="0" y="1"/>
                    </a:cubicBezTo>
                    <a:cubicBezTo>
                      <a:pt x="0" y="1"/>
                      <a:pt x="1" y="0"/>
                      <a:pt x="1" y="1"/>
                    </a:cubicBezTo>
                    <a:cubicBezTo>
                      <a:pt x="1" y="2"/>
                      <a:pt x="1" y="3"/>
                      <a:pt x="1" y="3"/>
                    </a:cubicBezTo>
                  </a:path>
                </a:pathLst>
              </a:custGeom>
              <a:solidFill>
                <a:srgbClr val="0F39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09" name="Freeform 287"/>
              <p:cNvSpPr>
                <a:spLocks/>
              </p:cNvSpPr>
              <p:nvPr/>
            </p:nvSpPr>
            <p:spPr bwMode="gray">
              <a:xfrm>
                <a:off x="616" y="1260"/>
                <a:ext cx="66" cy="63"/>
              </a:xfrm>
              <a:custGeom>
                <a:avLst/>
                <a:gdLst>
                  <a:gd name="T0" fmla="*/ 1452 w 3"/>
                  <a:gd name="T1" fmla="*/ 441 h 3"/>
                  <a:gd name="T2" fmla="*/ 1452 w 3"/>
                  <a:gd name="T3" fmla="*/ 441 h 3"/>
                  <a:gd name="T4" fmla="*/ 968 w 3"/>
                  <a:gd name="T5" fmla="*/ 441 h 3"/>
                  <a:gd name="T6" fmla="*/ 968 w 3"/>
                  <a:gd name="T7" fmla="*/ 882 h 3"/>
                  <a:gd name="T8" fmla="*/ 968 w 3"/>
                  <a:gd name="T9" fmla="*/ 441 h 3"/>
                  <a:gd name="T10" fmla="*/ 484 w 3"/>
                  <a:gd name="T11" fmla="*/ 441 h 3"/>
                  <a:gd name="T12" fmla="*/ 484 w 3"/>
                  <a:gd name="T13" fmla="*/ 882 h 3"/>
                  <a:gd name="T14" fmla="*/ 484 w 3"/>
                  <a:gd name="T15" fmla="*/ 441 h 3"/>
                  <a:gd name="T16" fmla="*/ 484 w 3"/>
                  <a:gd name="T17" fmla="*/ 441 h 3"/>
                  <a:gd name="T18" fmla="*/ 0 w 3"/>
                  <a:gd name="T19" fmla="*/ 882 h 3"/>
                  <a:gd name="T20" fmla="*/ 0 w 3"/>
                  <a:gd name="T21" fmla="*/ 882 h 3"/>
                  <a:gd name="T22" fmla="*/ 0 w 3"/>
                  <a:gd name="T23" fmla="*/ 882 h 3"/>
                  <a:gd name="T24" fmla="*/ 0 w 3"/>
                  <a:gd name="T25" fmla="*/ 441 h 3"/>
                  <a:gd name="T26" fmla="*/ 0 w 3"/>
                  <a:gd name="T27" fmla="*/ 882 h 3"/>
                  <a:gd name="T28" fmla="*/ 0 w 3"/>
                  <a:gd name="T29" fmla="*/ 441 h 3"/>
                  <a:gd name="T30" fmla="*/ 0 w 3"/>
                  <a:gd name="T31" fmla="*/ 0 h 3"/>
                  <a:gd name="T32" fmla="*/ 1452 w 3"/>
                  <a:gd name="T33" fmla="*/ 441 h 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
                  <a:gd name="T52" fmla="*/ 0 h 3"/>
                  <a:gd name="T53" fmla="*/ 3 w 3"/>
                  <a:gd name="T54" fmla="*/ 3 h 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 h="3">
                    <a:moveTo>
                      <a:pt x="3" y="1"/>
                    </a:moveTo>
                    <a:lnTo>
                      <a:pt x="3" y="1"/>
                    </a:lnTo>
                    <a:cubicBezTo>
                      <a:pt x="3" y="1"/>
                      <a:pt x="2" y="1"/>
                      <a:pt x="2" y="1"/>
                    </a:cubicBezTo>
                    <a:cubicBezTo>
                      <a:pt x="2" y="2"/>
                      <a:pt x="2" y="2"/>
                      <a:pt x="2" y="2"/>
                    </a:cubicBezTo>
                    <a:cubicBezTo>
                      <a:pt x="2" y="1"/>
                      <a:pt x="2" y="1"/>
                      <a:pt x="2" y="1"/>
                    </a:cubicBezTo>
                    <a:cubicBezTo>
                      <a:pt x="2" y="1"/>
                      <a:pt x="2" y="1"/>
                      <a:pt x="1" y="1"/>
                    </a:cubicBezTo>
                    <a:cubicBezTo>
                      <a:pt x="1" y="1"/>
                      <a:pt x="1" y="2"/>
                      <a:pt x="1" y="2"/>
                    </a:cubicBezTo>
                    <a:cubicBezTo>
                      <a:pt x="1" y="1"/>
                      <a:pt x="1" y="1"/>
                      <a:pt x="1" y="1"/>
                    </a:cubicBezTo>
                    <a:cubicBezTo>
                      <a:pt x="1" y="1"/>
                      <a:pt x="1" y="1"/>
                      <a:pt x="1" y="1"/>
                    </a:cubicBezTo>
                    <a:cubicBezTo>
                      <a:pt x="1" y="1"/>
                      <a:pt x="0" y="1"/>
                      <a:pt x="0" y="2"/>
                    </a:cubicBezTo>
                    <a:cubicBezTo>
                      <a:pt x="0" y="2"/>
                      <a:pt x="0" y="3"/>
                      <a:pt x="0" y="2"/>
                    </a:cubicBezTo>
                    <a:cubicBezTo>
                      <a:pt x="0" y="2"/>
                      <a:pt x="0" y="2"/>
                      <a:pt x="0" y="2"/>
                    </a:cubicBezTo>
                    <a:cubicBezTo>
                      <a:pt x="0" y="1"/>
                      <a:pt x="0" y="1"/>
                      <a:pt x="0" y="1"/>
                    </a:cubicBezTo>
                    <a:cubicBezTo>
                      <a:pt x="0" y="1"/>
                      <a:pt x="0" y="2"/>
                      <a:pt x="0" y="2"/>
                    </a:cubicBezTo>
                    <a:cubicBezTo>
                      <a:pt x="0" y="1"/>
                      <a:pt x="0" y="1"/>
                      <a:pt x="0" y="1"/>
                    </a:cubicBezTo>
                    <a:cubicBezTo>
                      <a:pt x="0" y="1"/>
                      <a:pt x="0" y="0"/>
                      <a:pt x="0" y="0"/>
                    </a:cubicBezTo>
                    <a:cubicBezTo>
                      <a:pt x="0" y="0"/>
                      <a:pt x="1" y="0"/>
                      <a:pt x="3" y="1"/>
                    </a:cubicBezTo>
                  </a:path>
                </a:pathLst>
              </a:custGeom>
              <a:solidFill>
                <a:srgbClr val="0F4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10" name="Freeform 288"/>
              <p:cNvSpPr>
                <a:spLocks/>
              </p:cNvSpPr>
              <p:nvPr/>
            </p:nvSpPr>
            <p:spPr bwMode="gray">
              <a:xfrm>
                <a:off x="770" y="1218"/>
                <a:ext cx="66" cy="42"/>
              </a:xfrm>
              <a:custGeom>
                <a:avLst/>
                <a:gdLst>
                  <a:gd name="T0" fmla="*/ 1452 w 3"/>
                  <a:gd name="T1" fmla="*/ 441 h 2"/>
                  <a:gd name="T2" fmla="*/ 1452 w 3"/>
                  <a:gd name="T3" fmla="*/ 441 h 2"/>
                  <a:gd name="T4" fmla="*/ 1452 w 3"/>
                  <a:gd name="T5" fmla="*/ 441 h 2"/>
                  <a:gd name="T6" fmla="*/ 0 w 3"/>
                  <a:gd name="T7" fmla="*/ 0 h 2"/>
                  <a:gd name="T8" fmla="*/ 1452 w 3"/>
                  <a:gd name="T9" fmla="*/ 441 h 2"/>
                  <a:gd name="T10" fmla="*/ 1452 w 3"/>
                  <a:gd name="T11" fmla="*/ 441 h 2"/>
                  <a:gd name="T12" fmla="*/ 1452 w 3"/>
                  <a:gd name="T13" fmla="*/ 441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3" y="1"/>
                    </a:moveTo>
                    <a:cubicBezTo>
                      <a:pt x="3" y="1"/>
                      <a:pt x="3" y="1"/>
                      <a:pt x="3" y="1"/>
                    </a:cubicBezTo>
                    <a:cubicBezTo>
                      <a:pt x="3" y="1"/>
                      <a:pt x="3" y="1"/>
                      <a:pt x="3" y="1"/>
                    </a:cubicBezTo>
                    <a:cubicBezTo>
                      <a:pt x="3" y="1"/>
                      <a:pt x="0" y="0"/>
                      <a:pt x="0" y="0"/>
                    </a:cubicBezTo>
                    <a:cubicBezTo>
                      <a:pt x="0" y="0"/>
                      <a:pt x="1" y="1"/>
                      <a:pt x="3" y="1"/>
                    </a:cubicBezTo>
                    <a:cubicBezTo>
                      <a:pt x="3" y="2"/>
                      <a:pt x="3" y="1"/>
                      <a:pt x="3" y="1"/>
                    </a:cubicBezTo>
                    <a:cubicBezTo>
                      <a:pt x="3" y="1"/>
                      <a:pt x="3" y="1"/>
                      <a:pt x="3" y="1"/>
                    </a:cubicBezTo>
                  </a:path>
                </a:pathLst>
              </a:custGeom>
              <a:solidFill>
                <a:srgbClr val="282C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11" name="Freeform 289"/>
              <p:cNvSpPr>
                <a:spLocks/>
              </p:cNvSpPr>
              <p:nvPr/>
            </p:nvSpPr>
            <p:spPr bwMode="gray">
              <a:xfrm>
                <a:off x="968" y="1323"/>
                <a:ext cx="66" cy="42"/>
              </a:xfrm>
              <a:custGeom>
                <a:avLst/>
                <a:gdLst>
                  <a:gd name="T0" fmla="*/ 1452 w 3"/>
                  <a:gd name="T1" fmla="*/ 882 h 2"/>
                  <a:gd name="T2" fmla="*/ 1452 w 3"/>
                  <a:gd name="T3" fmla="*/ 882 h 2"/>
                  <a:gd name="T4" fmla="*/ 1452 w 3"/>
                  <a:gd name="T5" fmla="*/ 882 h 2"/>
                  <a:gd name="T6" fmla="*/ 1452 w 3"/>
                  <a:gd name="T7" fmla="*/ 882 h 2"/>
                  <a:gd name="T8" fmla="*/ 0 w 3"/>
                  <a:gd name="T9" fmla="*/ 0 h 2"/>
                  <a:gd name="T10" fmla="*/ 0 w 3"/>
                  <a:gd name="T11" fmla="*/ 0 h 2"/>
                  <a:gd name="T12" fmla="*/ 0 w 3"/>
                  <a:gd name="T13" fmla="*/ 0 h 2"/>
                  <a:gd name="T14" fmla="*/ 0 w 3"/>
                  <a:gd name="T15" fmla="*/ 441 h 2"/>
                  <a:gd name="T16" fmla="*/ 1452 w 3"/>
                  <a:gd name="T17" fmla="*/ 88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2"/>
                  <a:gd name="T29" fmla="*/ 3 w 3"/>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2">
                    <a:moveTo>
                      <a:pt x="3" y="2"/>
                    </a:moveTo>
                    <a:cubicBezTo>
                      <a:pt x="3" y="2"/>
                      <a:pt x="3" y="2"/>
                      <a:pt x="3" y="2"/>
                    </a:cubicBezTo>
                    <a:cubicBezTo>
                      <a:pt x="3" y="2"/>
                      <a:pt x="3" y="2"/>
                      <a:pt x="3" y="2"/>
                    </a:cubicBezTo>
                    <a:lnTo>
                      <a:pt x="0" y="0"/>
                    </a:lnTo>
                    <a:cubicBezTo>
                      <a:pt x="0" y="0"/>
                      <a:pt x="0" y="0"/>
                      <a:pt x="0" y="0"/>
                    </a:cubicBezTo>
                    <a:cubicBezTo>
                      <a:pt x="0" y="0"/>
                      <a:pt x="0" y="0"/>
                      <a:pt x="0" y="1"/>
                    </a:cubicBezTo>
                    <a:lnTo>
                      <a:pt x="3" y="2"/>
                    </a:lnTo>
                  </a:path>
                </a:pathLst>
              </a:custGeom>
              <a:solidFill>
                <a:srgbClr val="6B788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12" name="Line 290"/>
              <p:cNvSpPr>
                <a:spLocks noChangeShapeType="1"/>
              </p:cNvSpPr>
              <p:nvPr/>
            </p:nvSpPr>
            <p:spPr bwMode="gray">
              <a:xfrm flipH="1" flipV="1">
                <a:off x="968" y="1323"/>
                <a:ext cx="66" cy="42"/>
              </a:xfrm>
              <a:prstGeom prst="line">
                <a:avLst/>
              </a:prstGeom>
              <a:noFill/>
              <a:ln w="0">
                <a:solidFill>
                  <a:srgbClr val="ABB7C0"/>
                </a:solidFill>
                <a:round/>
                <a:headEnd/>
                <a:tailEnd/>
              </a:ln>
              <a:extLst>
                <a:ext uri="{909E8E84-426E-40dd-AFC4-6F175D3DCCD1}">
                  <a14:hiddenFill xmlns:a14="http://schemas.microsoft.com/office/drawing/2010/main">
                    <a:no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13" name="Freeform 291"/>
              <p:cNvSpPr>
                <a:spLocks/>
              </p:cNvSpPr>
              <p:nvPr/>
            </p:nvSpPr>
            <p:spPr bwMode="gray">
              <a:xfrm>
                <a:off x="990" y="134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
                  <a:gd name="T38" fmla="*/ 1 w 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97A1A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14" name="Freeform 292"/>
              <p:cNvSpPr>
                <a:spLocks/>
              </p:cNvSpPr>
              <p:nvPr/>
            </p:nvSpPr>
            <p:spPr bwMode="gray">
              <a:xfrm>
                <a:off x="990" y="1323"/>
                <a:ext cx="1" cy="21"/>
              </a:xfrm>
              <a:custGeom>
                <a:avLst/>
                <a:gdLst>
                  <a:gd name="T0" fmla="*/ 0 w 1"/>
                  <a:gd name="T1" fmla="*/ 441 h 1"/>
                  <a:gd name="T2" fmla="*/ 0 w 1"/>
                  <a:gd name="T3" fmla="*/ 441 h 1"/>
                  <a:gd name="T4" fmla="*/ 0 w 1"/>
                  <a:gd name="T5" fmla="*/ 441 h 1"/>
                  <a:gd name="T6" fmla="*/ 0 w 1"/>
                  <a:gd name="T7" fmla="*/ 441 h 1"/>
                  <a:gd name="T8" fmla="*/ 0 w 1"/>
                  <a:gd name="T9" fmla="*/ 441 h 1"/>
                  <a:gd name="T10" fmla="*/ 0 w 1"/>
                  <a:gd name="T11" fmla="*/ 441 h 1"/>
                  <a:gd name="T12" fmla="*/ 0 w 1"/>
                  <a:gd name="T13" fmla="*/ 441 h 1"/>
                  <a:gd name="T14" fmla="*/ 0 w 1"/>
                  <a:gd name="T15" fmla="*/ 441 h 1"/>
                  <a:gd name="T16" fmla="*/ 0 w 1"/>
                  <a:gd name="T17" fmla="*/ 441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1"/>
                  <a:gd name="T29" fmla="*/ 1 w 1"/>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1">
                    <a:moveTo>
                      <a:pt x="0" y="1"/>
                    </a:moveTo>
                    <a:cubicBezTo>
                      <a:pt x="0" y="1"/>
                      <a:pt x="0" y="1"/>
                      <a:pt x="0" y="1"/>
                    </a:cubicBezTo>
                    <a:cubicBezTo>
                      <a:pt x="0" y="1"/>
                      <a:pt x="0" y="1"/>
                      <a:pt x="0" y="1"/>
                    </a:cubicBezTo>
                    <a:cubicBezTo>
                      <a:pt x="0" y="1"/>
                      <a:pt x="0" y="1"/>
                      <a:pt x="0" y="1"/>
                    </a:cubicBezTo>
                    <a:cubicBezTo>
                      <a:pt x="0" y="0"/>
                      <a:pt x="0" y="1"/>
                      <a:pt x="0" y="1"/>
                    </a:cubicBezTo>
                    <a:cubicBezTo>
                      <a:pt x="0" y="1"/>
                      <a:pt x="0" y="1"/>
                      <a:pt x="0" y="1"/>
                    </a:cubicBezTo>
                    <a:cubicBezTo>
                      <a:pt x="0" y="1"/>
                      <a:pt x="0" y="1"/>
                      <a:pt x="0" y="1"/>
                    </a:cubicBezTo>
                    <a:cubicBezTo>
                      <a:pt x="0" y="1"/>
                      <a:pt x="0" y="1"/>
                      <a:pt x="0" y="1"/>
                    </a:cubicBezTo>
                  </a:path>
                </a:pathLst>
              </a:custGeom>
              <a:solidFill>
                <a:srgbClr val="6B788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15" name="Freeform 293"/>
              <p:cNvSpPr>
                <a:spLocks/>
              </p:cNvSpPr>
              <p:nvPr/>
            </p:nvSpPr>
            <p:spPr bwMode="gray">
              <a:xfrm>
                <a:off x="968" y="1323"/>
                <a:ext cx="44" cy="21"/>
              </a:xfrm>
              <a:custGeom>
                <a:avLst/>
                <a:gdLst>
                  <a:gd name="T0" fmla="*/ 484 w 2"/>
                  <a:gd name="T1" fmla="*/ 441 h 1"/>
                  <a:gd name="T2" fmla="*/ 968 w 2"/>
                  <a:gd name="T3" fmla="*/ 0 h 1"/>
                  <a:gd name="T4" fmla="*/ 484 w 2"/>
                  <a:gd name="T5" fmla="*/ 0 h 1"/>
                  <a:gd name="T6" fmla="*/ 484 w 2"/>
                  <a:gd name="T7" fmla="*/ 0 h 1"/>
                  <a:gd name="T8" fmla="*/ 0 w 2"/>
                  <a:gd name="T9" fmla="*/ 0 h 1"/>
                  <a:gd name="T10" fmla="*/ 484 w 2"/>
                  <a:gd name="T11" fmla="*/ 0 h 1"/>
                  <a:gd name="T12" fmla="*/ 484 w 2"/>
                  <a:gd name="T13" fmla="*/ 0 h 1"/>
                  <a:gd name="T14" fmla="*/ 484 w 2"/>
                  <a:gd name="T15" fmla="*/ 0 h 1"/>
                  <a:gd name="T16" fmla="*/ 484 w 2"/>
                  <a:gd name="T17" fmla="*/ 441 h 1"/>
                  <a:gd name="T18" fmla="*/ 484 w 2"/>
                  <a:gd name="T19" fmla="*/ 0 h 1"/>
                  <a:gd name="T20" fmla="*/ 484 w 2"/>
                  <a:gd name="T21" fmla="*/ 0 h 1"/>
                  <a:gd name="T22" fmla="*/ 484 w 2"/>
                  <a:gd name="T23" fmla="*/ 441 h 1"/>
                  <a:gd name="T24" fmla="*/ 484 w 2"/>
                  <a:gd name="T25" fmla="*/ 441 h 1"/>
                  <a:gd name="T26" fmla="*/ 484 w 2"/>
                  <a:gd name="T27" fmla="*/ 441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
                  <a:gd name="T43" fmla="*/ 0 h 1"/>
                  <a:gd name="T44" fmla="*/ 2 w 2"/>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 h="1">
                    <a:moveTo>
                      <a:pt x="1" y="1"/>
                    </a:moveTo>
                    <a:lnTo>
                      <a:pt x="2" y="0"/>
                    </a:lnTo>
                    <a:lnTo>
                      <a:pt x="1" y="0"/>
                    </a:lnTo>
                    <a:lnTo>
                      <a:pt x="0" y="0"/>
                    </a:lnTo>
                    <a:lnTo>
                      <a:pt x="1" y="0"/>
                    </a:lnTo>
                    <a:lnTo>
                      <a:pt x="1" y="1"/>
                    </a:lnTo>
                    <a:lnTo>
                      <a:pt x="1" y="0"/>
                    </a:lnTo>
                    <a:lnTo>
                      <a:pt x="1" y="1"/>
                    </a:lnTo>
                  </a:path>
                </a:pathLst>
              </a:custGeom>
              <a:solidFill>
                <a:srgbClr val="798993"/>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16" name="Freeform 294"/>
              <p:cNvSpPr>
                <a:spLocks/>
              </p:cNvSpPr>
              <p:nvPr/>
            </p:nvSpPr>
            <p:spPr bwMode="gray">
              <a:xfrm>
                <a:off x="968" y="1323"/>
                <a:ext cx="22" cy="21"/>
              </a:xfrm>
              <a:custGeom>
                <a:avLst/>
                <a:gdLst>
                  <a:gd name="T0" fmla="*/ 484 w 1"/>
                  <a:gd name="T1" fmla="*/ 0 h 1"/>
                  <a:gd name="T2" fmla="*/ 0 w 1"/>
                  <a:gd name="T3" fmla="*/ 0 h 1"/>
                  <a:gd name="T4" fmla="*/ 484 w 1"/>
                  <a:gd name="T5" fmla="*/ 0 h 1"/>
                  <a:gd name="T6" fmla="*/ 0 w 1"/>
                  <a:gd name="T7" fmla="*/ 441 h 1"/>
                  <a:gd name="T8" fmla="*/ 0 w 1"/>
                  <a:gd name="T9" fmla="*/ 441 h 1"/>
                  <a:gd name="T10" fmla="*/ 0 w 1"/>
                  <a:gd name="T11" fmla="*/ 441 h 1"/>
                  <a:gd name="T12" fmla="*/ 0 w 1"/>
                  <a:gd name="T13" fmla="*/ 441 h 1"/>
                  <a:gd name="T14" fmla="*/ 0 w 1"/>
                  <a:gd name="T15" fmla="*/ 441 h 1"/>
                  <a:gd name="T16" fmla="*/ 484 w 1"/>
                  <a:gd name="T17" fmla="*/ 441 h 1"/>
                  <a:gd name="T18" fmla="*/ 484 w 1"/>
                  <a:gd name="T19" fmla="*/ 0 h 1"/>
                  <a:gd name="T20" fmla="*/ 484 w 1"/>
                  <a:gd name="T21" fmla="*/ 0 h 1"/>
                  <a:gd name="T22" fmla="*/ 484 w 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
                  <a:gd name="T38" fmla="*/ 1 w 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
                    <a:moveTo>
                      <a:pt x="1" y="0"/>
                    </a:moveTo>
                    <a:cubicBezTo>
                      <a:pt x="0" y="0"/>
                      <a:pt x="0" y="0"/>
                      <a:pt x="0" y="0"/>
                    </a:cubicBezTo>
                    <a:cubicBezTo>
                      <a:pt x="0" y="0"/>
                      <a:pt x="1" y="0"/>
                      <a:pt x="1" y="0"/>
                    </a:cubicBezTo>
                    <a:cubicBezTo>
                      <a:pt x="1" y="1"/>
                      <a:pt x="0" y="1"/>
                      <a:pt x="0" y="1"/>
                    </a:cubicBezTo>
                    <a:cubicBezTo>
                      <a:pt x="0" y="1"/>
                      <a:pt x="0" y="1"/>
                      <a:pt x="0" y="1"/>
                    </a:cubicBezTo>
                    <a:cubicBezTo>
                      <a:pt x="0" y="1"/>
                      <a:pt x="0" y="1"/>
                      <a:pt x="0" y="1"/>
                    </a:cubicBezTo>
                    <a:cubicBezTo>
                      <a:pt x="0" y="1"/>
                      <a:pt x="1" y="1"/>
                      <a:pt x="1" y="1"/>
                    </a:cubicBezTo>
                    <a:cubicBezTo>
                      <a:pt x="1" y="0"/>
                      <a:pt x="1" y="0"/>
                      <a:pt x="1" y="0"/>
                    </a:cubicBezTo>
                    <a:cubicBezTo>
                      <a:pt x="1" y="0"/>
                      <a:pt x="1" y="0"/>
                      <a:pt x="1" y="0"/>
                    </a:cubicBezTo>
                  </a:path>
                </a:pathLst>
              </a:custGeom>
              <a:solidFill>
                <a:srgbClr val="97A1A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17" name="Freeform 295"/>
              <p:cNvSpPr>
                <a:spLocks/>
              </p:cNvSpPr>
              <p:nvPr/>
            </p:nvSpPr>
            <p:spPr bwMode="gray">
              <a:xfrm>
                <a:off x="968" y="1323"/>
                <a:ext cx="22" cy="21"/>
              </a:xfrm>
              <a:custGeom>
                <a:avLst/>
                <a:gdLst>
                  <a:gd name="T0" fmla="*/ 0 w 1"/>
                  <a:gd name="T1" fmla="*/ 441 h 1"/>
                  <a:gd name="T2" fmla="*/ 0 w 1"/>
                  <a:gd name="T3" fmla="*/ 441 h 1"/>
                  <a:gd name="T4" fmla="*/ 484 w 1"/>
                  <a:gd name="T5" fmla="*/ 441 h 1"/>
                  <a:gd name="T6" fmla="*/ 484 w 1"/>
                  <a:gd name="T7" fmla="*/ 0 h 1"/>
                  <a:gd name="T8" fmla="*/ 0 w 1"/>
                  <a:gd name="T9" fmla="*/ 0 h 1"/>
                  <a:gd name="T10" fmla="*/ 0 w 1"/>
                  <a:gd name="T11" fmla="*/ 0 h 1"/>
                  <a:gd name="T12" fmla="*/ 0 w 1"/>
                  <a:gd name="T13" fmla="*/ 441 h 1"/>
                  <a:gd name="T14" fmla="*/ 0 w 1"/>
                  <a:gd name="T15" fmla="*/ 441 h 1"/>
                  <a:gd name="T16" fmla="*/ 0 w 1"/>
                  <a:gd name="T17" fmla="*/ 441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1"/>
                  <a:gd name="T29" fmla="*/ 1 w 1"/>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1">
                    <a:moveTo>
                      <a:pt x="0" y="1"/>
                    </a:moveTo>
                    <a:cubicBezTo>
                      <a:pt x="0" y="1"/>
                      <a:pt x="0" y="1"/>
                      <a:pt x="0" y="1"/>
                    </a:cubicBezTo>
                    <a:cubicBezTo>
                      <a:pt x="0" y="1"/>
                      <a:pt x="0" y="1"/>
                      <a:pt x="1" y="1"/>
                    </a:cubicBezTo>
                    <a:cubicBezTo>
                      <a:pt x="1" y="0"/>
                      <a:pt x="1" y="0"/>
                      <a:pt x="1" y="0"/>
                    </a:cubicBezTo>
                    <a:cubicBezTo>
                      <a:pt x="0" y="0"/>
                      <a:pt x="0" y="0"/>
                      <a:pt x="0" y="0"/>
                    </a:cubicBezTo>
                    <a:cubicBezTo>
                      <a:pt x="0" y="0"/>
                      <a:pt x="0" y="0"/>
                      <a:pt x="0" y="0"/>
                    </a:cubicBezTo>
                    <a:cubicBezTo>
                      <a:pt x="0" y="0"/>
                      <a:pt x="0" y="1"/>
                      <a:pt x="0" y="1"/>
                    </a:cubicBezTo>
                    <a:cubicBezTo>
                      <a:pt x="0" y="1"/>
                      <a:pt x="0" y="1"/>
                      <a:pt x="0" y="1"/>
                    </a:cubicBezTo>
                  </a:path>
                </a:pathLst>
              </a:custGeom>
              <a:solidFill>
                <a:srgbClr val="6B788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18" name="Freeform 296"/>
              <p:cNvSpPr>
                <a:spLocks/>
              </p:cNvSpPr>
              <p:nvPr/>
            </p:nvSpPr>
            <p:spPr bwMode="gray">
              <a:xfrm>
                <a:off x="1034" y="1365"/>
                <a:ext cx="22" cy="1"/>
              </a:xfrm>
              <a:custGeom>
                <a:avLst/>
                <a:gdLst>
                  <a:gd name="T0" fmla="*/ 484 w 1"/>
                  <a:gd name="T1" fmla="*/ 0 h 1"/>
                  <a:gd name="T2" fmla="*/ 484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484 w 1"/>
                  <a:gd name="T27" fmla="*/ 0 h 1"/>
                  <a:gd name="T28" fmla="*/ 484 w 1"/>
                  <a:gd name="T29" fmla="*/ 0 h 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
                  <a:gd name="T46" fmla="*/ 0 h 1"/>
                  <a:gd name="T47" fmla="*/ 1 w 1"/>
                  <a:gd name="T48" fmla="*/ 1 h 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 h="1">
                    <a:moveTo>
                      <a:pt x="1" y="0"/>
                    </a:moveTo>
                    <a:cubicBezTo>
                      <a:pt x="1" y="0"/>
                      <a:pt x="1" y="0"/>
                      <a:pt x="1" y="0"/>
                    </a:cubicBezTo>
                    <a:cubicBezTo>
                      <a:pt x="0" y="0"/>
                      <a:pt x="0" y="0"/>
                      <a:pt x="0" y="0"/>
                    </a:cubicBezTo>
                    <a:cubicBezTo>
                      <a:pt x="0" y="0"/>
                      <a:pt x="0" y="0"/>
                      <a:pt x="0" y="0"/>
                    </a:cubicBezTo>
                    <a:cubicBezTo>
                      <a:pt x="0" y="0"/>
                      <a:pt x="0" y="0"/>
                      <a:pt x="0" y="0"/>
                    </a:cubicBezTo>
                    <a:lnTo>
                      <a:pt x="1" y="0"/>
                    </a:lnTo>
                  </a:path>
                </a:pathLst>
              </a:custGeom>
              <a:solidFill>
                <a:srgbClr val="6B788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19" name="Freeform 297"/>
              <p:cNvSpPr>
                <a:spLocks/>
              </p:cNvSpPr>
              <p:nvPr/>
            </p:nvSpPr>
            <p:spPr bwMode="gray">
              <a:xfrm>
                <a:off x="1034" y="1365"/>
                <a:ext cx="22" cy="1"/>
              </a:xfrm>
              <a:custGeom>
                <a:avLst/>
                <a:gdLst>
                  <a:gd name="T0" fmla="*/ 0 w 1"/>
                  <a:gd name="T1" fmla="*/ 0 h 1"/>
                  <a:gd name="T2" fmla="*/ 484 w 1"/>
                  <a:gd name="T3" fmla="*/ 0 h 1"/>
                  <a:gd name="T4" fmla="*/ 484 w 1"/>
                  <a:gd name="T5" fmla="*/ 0 h 1"/>
                  <a:gd name="T6" fmla="*/ 484 w 1"/>
                  <a:gd name="T7" fmla="*/ 0 h 1"/>
                  <a:gd name="T8" fmla="*/ 484 w 1"/>
                  <a:gd name="T9" fmla="*/ 0 h 1"/>
                  <a:gd name="T10" fmla="*/ 484 w 1"/>
                  <a:gd name="T11" fmla="*/ 0 h 1"/>
                  <a:gd name="T12" fmla="*/ 0 w 1"/>
                  <a:gd name="T13" fmla="*/ 0 h 1"/>
                  <a:gd name="T14" fmla="*/ 0 w 1"/>
                  <a:gd name="T15" fmla="*/ 0 h 1"/>
                  <a:gd name="T16" fmla="*/ 484 w 1"/>
                  <a:gd name="T17" fmla="*/ 0 h 1"/>
                  <a:gd name="T18" fmla="*/ 484 w 1"/>
                  <a:gd name="T19" fmla="*/ 0 h 1"/>
                  <a:gd name="T20" fmla="*/ 0 w 1"/>
                  <a:gd name="T21" fmla="*/ 0 h 1"/>
                  <a:gd name="T22" fmla="*/ 0 w 1"/>
                  <a:gd name="T23" fmla="*/ 0 h 1"/>
                  <a:gd name="T24" fmla="*/ 484 w 1"/>
                  <a:gd name="T25" fmla="*/ 0 h 1"/>
                  <a:gd name="T26" fmla="*/ 0 w 1"/>
                  <a:gd name="T27" fmla="*/ 0 h 1"/>
                  <a:gd name="T28" fmla="*/ 0 w 1"/>
                  <a:gd name="T29" fmla="*/ 0 h 1"/>
                  <a:gd name="T30" fmla="*/ 0 w 1"/>
                  <a:gd name="T31" fmla="*/ 0 h 1"/>
                  <a:gd name="T32" fmla="*/ 0 w 1"/>
                  <a:gd name="T33" fmla="*/ 0 h 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
                  <a:gd name="T52" fmla="*/ 0 h 1"/>
                  <a:gd name="T53" fmla="*/ 1 w 1"/>
                  <a:gd name="T54" fmla="*/ 1 h 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 h="1">
                    <a:moveTo>
                      <a:pt x="0" y="0"/>
                    </a:moveTo>
                    <a:lnTo>
                      <a:pt x="1" y="0"/>
                    </a:lnTo>
                    <a:cubicBezTo>
                      <a:pt x="1" y="0"/>
                      <a:pt x="1" y="0"/>
                      <a:pt x="1" y="0"/>
                    </a:cubicBezTo>
                    <a:cubicBezTo>
                      <a:pt x="1" y="0"/>
                      <a:pt x="1" y="0"/>
                      <a:pt x="1" y="0"/>
                    </a:cubicBezTo>
                    <a:cubicBezTo>
                      <a:pt x="1" y="0"/>
                      <a:pt x="1" y="0"/>
                      <a:pt x="1" y="0"/>
                    </a:cubicBezTo>
                    <a:lnTo>
                      <a:pt x="0" y="0"/>
                    </a:lnTo>
                    <a:lnTo>
                      <a:pt x="1" y="0"/>
                    </a:lnTo>
                    <a:cubicBezTo>
                      <a:pt x="1" y="0"/>
                      <a:pt x="1" y="0"/>
                      <a:pt x="1" y="0"/>
                    </a:cubicBezTo>
                    <a:lnTo>
                      <a:pt x="0" y="0"/>
                    </a:lnTo>
                    <a:lnTo>
                      <a:pt x="1" y="0"/>
                    </a:lnTo>
                    <a:cubicBezTo>
                      <a:pt x="1" y="0"/>
                      <a:pt x="1" y="0"/>
                      <a:pt x="0" y="0"/>
                    </a:cubicBezTo>
                  </a:path>
                </a:pathLst>
              </a:custGeom>
              <a:solidFill>
                <a:srgbClr val="97A1A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20" name="Freeform 298"/>
              <p:cNvSpPr>
                <a:spLocks/>
              </p:cNvSpPr>
              <p:nvPr/>
            </p:nvSpPr>
            <p:spPr bwMode="gray">
              <a:xfrm>
                <a:off x="1034" y="1365"/>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
                  <a:gd name="T38" fmla="*/ 1 w 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97A1A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21" name="Freeform 299"/>
              <p:cNvSpPr>
                <a:spLocks/>
              </p:cNvSpPr>
              <p:nvPr/>
            </p:nvSpPr>
            <p:spPr bwMode="gray">
              <a:xfrm>
                <a:off x="1034" y="1365"/>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1"/>
                  <a:gd name="T29" fmla="*/ 1 w 1"/>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1">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6B788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22" name="Freeform 300"/>
              <p:cNvSpPr>
                <a:spLocks/>
              </p:cNvSpPr>
              <p:nvPr/>
            </p:nvSpPr>
            <p:spPr bwMode="gray">
              <a:xfrm>
                <a:off x="1034" y="1365"/>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
                  <a:gd name="T38" fmla="*/ 1 w 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97A1A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23" name="Freeform 301"/>
              <p:cNvSpPr>
                <a:spLocks/>
              </p:cNvSpPr>
              <p:nvPr/>
            </p:nvSpPr>
            <p:spPr bwMode="gray">
              <a:xfrm>
                <a:off x="1034" y="1365"/>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1"/>
                  <a:gd name="T29" fmla="*/ 1 w 1"/>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1">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6B788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24" name="Rectangle 302"/>
              <p:cNvSpPr>
                <a:spLocks noChangeArrowheads="1"/>
              </p:cNvSpPr>
              <p:nvPr/>
            </p:nvSpPr>
            <p:spPr bwMode="gray">
              <a:xfrm>
                <a:off x="990" y="1323"/>
                <a:ext cx="1" cy="1"/>
              </a:xfrm>
              <a:prstGeom prst="rect">
                <a:avLst/>
              </a:prstGeom>
              <a:solidFill>
                <a:srgbClr val="97A1A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25" name="Rectangle 303"/>
              <p:cNvSpPr>
                <a:spLocks noChangeArrowheads="1"/>
              </p:cNvSpPr>
              <p:nvPr/>
            </p:nvSpPr>
            <p:spPr bwMode="gray">
              <a:xfrm>
                <a:off x="990" y="1323"/>
                <a:ext cx="1" cy="1"/>
              </a:xfrm>
              <a:prstGeom prst="rect">
                <a:avLst/>
              </a:prstGeom>
              <a:solidFill>
                <a:srgbClr val="5E73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26" name="Freeform 304"/>
              <p:cNvSpPr>
                <a:spLocks/>
              </p:cNvSpPr>
              <p:nvPr/>
            </p:nvSpPr>
            <p:spPr bwMode="gray">
              <a:xfrm>
                <a:off x="990" y="1323"/>
                <a:ext cx="1" cy="21"/>
              </a:xfrm>
              <a:custGeom>
                <a:avLst/>
                <a:gdLst>
                  <a:gd name="T0" fmla="*/ 0 w 1"/>
                  <a:gd name="T1" fmla="*/ 0 h 1"/>
                  <a:gd name="T2" fmla="*/ 0 w 1"/>
                  <a:gd name="T3" fmla="*/ 441 h 1"/>
                  <a:gd name="T4" fmla="*/ 0 w 1"/>
                  <a:gd name="T5" fmla="*/ 0 h 1"/>
                  <a:gd name="T6" fmla="*/ 0 w 1"/>
                  <a:gd name="T7" fmla="*/ 0 h 1"/>
                  <a:gd name="T8" fmla="*/ 0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0"/>
                    </a:moveTo>
                    <a:lnTo>
                      <a:pt x="0" y="1"/>
                    </a:lnTo>
                    <a:lnTo>
                      <a:pt x="0" y="0"/>
                    </a:lnTo>
                  </a:path>
                </a:pathLst>
              </a:custGeom>
              <a:solidFill>
                <a:srgbClr val="8599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27" name="Freeform 305"/>
              <p:cNvSpPr>
                <a:spLocks/>
              </p:cNvSpPr>
              <p:nvPr/>
            </p:nvSpPr>
            <p:spPr bwMode="gray">
              <a:xfrm>
                <a:off x="814" y="1260"/>
                <a:ext cx="176" cy="84"/>
              </a:xfrm>
              <a:custGeom>
                <a:avLst/>
                <a:gdLst>
                  <a:gd name="T0" fmla="*/ 484 w 8"/>
                  <a:gd name="T1" fmla="*/ 0 h 4"/>
                  <a:gd name="T2" fmla="*/ 968 w 8"/>
                  <a:gd name="T3" fmla="*/ 0 h 4"/>
                  <a:gd name="T4" fmla="*/ 968 w 8"/>
                  <a:gd name="T5" fmla="*/ 0 h 4"/>
                  <a:gd name="T6" fmla="*/ 1452 w 8"/>
                  <a:gd name="T7" fmla="*/ 0 h 4"/>
                  <a:gd name="T8" fmla="*/ 1452 w 8"/>
                  <a:gd name="T9" fmla="*/ 441 h 4"/>
                  <a:gd name="T10" fmla="*/ 1936 w 8"/>
                  <a:gd name="T11" fmla="*/ 441 h 4"/>
                  <a:gd name="T12" fmla="*/ 1936 w 8"/>
                  <a:gd name="T13" fmla="*/ 441 h 4"/>
                  <a:gd name="T14" fmla="*/ 1936 w 8"/>
                  <a:gd name="T15" fmla="*/ 441 h 4"/>
                  <a:gd name="T16" fmla="*/ 2420 w 8"/>
                  <a:gd name="T17" fmla="*/ 882 h 4"/>
                  <a:gd name="T18" fmla="*/ 2420 w 8"/>
                  <a:gd name="T19" fmla="*/ 882 h 4"/>
                  <a:gd name="T20" fmla="*/ 2904 w 8"/>
                  <a:gd name="T21" fmla="*/ 882 h 4"/>
                  <a:gd name="T22" fmla="*/ 2904 w 8"/>
                  <a:gd name="T23" fmla="*/ 882 h 4"/>
                  <a:gd name="T24" fmla="*/ 2904 w 8"/>
                  <a:gd name="T25" fmla="*/ 882 h 4"/>
                  <a:gd name="T26" fmla="*/ 3388 w 8"/>
                  <a:gd name="T27" fmla="*/ 1323 h 4"/>
                  <a:gd name="T28" fmla="*/ 3388 w 8"/>
                  <a:gd name="T29" fmla="*/ 1323 h 4"/>
                  <a:gd name="T30" fmla="*/ 3872 w 8"/>
                  <a:gd name="T31" fmla="*/ 1323 h 4"/>
                  <a:gd name="T32" fmla="*/ 3388 w 8"/>
                  <a:gd name="T33" fmla="*/ 1764 h 4"/>
                  <a:gd name="T34" fmla="*/ 2904 w 8"/>
                  <a:gd name="T35" fmla="*/ 1764 h 4"/>
                  <a:gd name="T36" fmla="*/ 1452 w 8"/>
                  <a:gd name="T37" fmla="*/ 882 h 4"/>
                  <a:gd name="T38" fmla="*/ 0 w 8"/>
                  <a:gd name="T39" fmla="*/ 441 h 4"/>
                  <a:gd name="T40" fmla="*/ 484 w 8"/>
                  <a:gd name="T41" fmla="*/ 0 h 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4"/>
                  <a:gd name="T65" fmla="*/ 8 w 8"/>
                  <a:gd name="T66" fmla="*/ 4 h 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4">
                    <a:moveTo>
                      <a:pt x="1" y="0"/>
                    </a:moveTo>
                    <a:cubicBezTo>
                      <a:pt x="1" y="0"/>
                      <a:pt x="1" y="0"/>
                      <a:pt x="2" y="0"/>
                    </a:cubicBezTo>
                    <a:cubicBezTo>
                      <a:pt x="2" y="0"/>
                      <a:pt x="2" y="0"/>
                      <a:pt x="2" y="0"/>
                    </a:cubicBezTo>
                    <a:cubicBezTo>
                      <a:pt x="2" y="0"/>
                      <a:pt x="2" y="0"/>
                      <a:pt x="3" y="0"/>
                    </a:cubicBezTo>
                    <a:cubicBezTo>
                      <a:pt x="3" y="0"/>
                      <a:pt x="3" y="1"/>
                      <a:pt x="3" y="1"/>
                    </a:cubicBezTo>
                    <a:cubicBezTo>
                      <a:pt x="3" y="1"/>
                      <a:pt x="3" y="1"/>
                      <a:pt x="4" y="1"/>
                    </a:cubicBezTo>
                    <a:cubicBezTo>
                      <a:pt x="4" y="1"/>
                      <a:pt x="4" y="1"/>
                      <a:pt x="4" y="1"/>
                    </a:cubicBezTo>
                    <a:cubicBezTo>
                      <a:pt x="4" y="1"/>
                      <a:pt x="4" y="1"/>
                      <a:pt x="4" y="1"/>
                    </a:cubicBezTo>
                    <a:cubicBezTo>
                      <a:pt x="4" y="1"/>
                      <a:pt x="5" y="1"/>
                      <a:pt x="5" y="2"/>
                    </a:cubicBezTo>
                    <a:cubicBezTo>
                      <a:pt x="5" y="2"/>
                      <a:pt x="5" y="2"/>
                      <a:pt x="5" y="2"/>
                    </a:cubicBezTo>
                    <a:cubicBezTo>
                      <a:pt x="5" y="2"/>
                      <a:pt x="5" y="2"/>
                      <a:pt x="6" y="2"/>
                    </a:cubicBezTo>
                    <a:cubicBezTo>
                      <a:pt x="6" y="2"/>
                      <a:pt x="6" y="2"/>
                      <a:pt x="6" y="2"/>
                    </a:cubicBezTo>
                    <a:cubicBezTo>
                      <a:pt x="6" y="2"/>
                      <a:pt x="6" y="2"/>
                      <a:pt x="6" y="2"/>
                    </a:cubicBezTo>
                    <a:cubicBezTo>
                      <a:pt x="6" y="2"/>
                      <a:pt x="7" y="2"/>
                      <a:pt x="7" y="3"/>
                    </a:cubicBezTo>
                    <a:cubicBezTo>
                      <a:pt x="7" y="3"/>
                      <a:pt x="7" y="3"/>
                      <a:pt x="7" y="3"/>
                    </a:cubicBezTo>
                    <a:cubicBezTo>
                      <a:pt x="7" y="3"/>
                      <a:pt x="7" y="3"/>
                      <a:pt x="8" y="3"/>
                    </a:cubicBezTo>
                    <a:cubicBezTo>
                      <a:pt x="8" y="3"/>
                      <a:pt x="8" y="4"/>
                      <a:pt x="7" y="4"/>
                    </a:cubicBezTo>
                    <a:cubicBezTo>
                      <a:pt x="7" y="4"/>
                      <a:pt x="7" y="4"/>
                      <a:pt x="6" y="4"/>
                    </a:cubicBezTo>
                    <a:cubicBezTo>
                      <a:pt x="6" y="4"/>
                      <a:pt x="3" y="2"/>
                      <a:pt x="3" y="2"/>
                    </a:cubicBezTo>
                    <a:cubicBezTo>
                      <a:pt x="2" y="2"/>
                      <a:pt x="0" y="2"/>
                      <a:pt x="0" y="1"/>
                    </a:cubicBezTo>
                    <a:cubicBezTo>
                      <a:pt x="0" y="1"/>
                      <a:pt x="0" y="0"/>
                      <a:pt x="1" y="0"/>
                    </a:cubicBezTo>
                  </a:path>
                </a:pathLst>
              </a:custGeom>
              <a:solidFill>
                <a:srgbClr val="3F4447"/>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28" name="Freeform 306"/>
              <p:cNvSpPr>
                <a:spLocks/>
              </p:cNvSpPr>
              <p:nvPr/>
            </p:nvSpPr>
            <p:spPr bwMode="gray">
              <a:xfrm>
                <a:off x="814" y="1260"/>
                <a:ext cx="176" cy="84"/>
              </a:xfrm>
              <a:custGeom>
                <a:avLst/>
                <a:gdLst>
                  <a:gd name="T0" fmla="*/ 3388 w 8"/>
                  <a:gd name="T1" fmla="*/ 1323 h 4"/>
                  <a:gd name="T2" fmla="*/ 3388 w 8"/>
                  <a:gd name="T3" fmla="*/ 1764 h 4"/>
                  <a:gd name="T4" fmla="*/ 2904 w 8"/>
                  <a:gd name="T5" fmla="*/ 1764 h 4"/>
                  <a:gd name="T6" fmla="*/ 1452 w 8"/>
                  <a:gd name="T7" fmla="*/ 882 h 4"/>
                  <a:gd name="T8" fmla="*/ 0 w 8"/>
                  <a:gd name="T9" fmla="*/ 441 h 4"/>
                  <a:gd name="T10" fmla="*/ 484 w 8"/>
                  <a:gd name="T11" fmla="*/ 0 h 4"/>
                  <a:gd name="T12" fmla="*/ 968 w 8"/>
                  <a:gd name="T13" fmla="*/ 0 h 4"/>
                  <a:gd name="T14" fmla="*/ 968 w 8"/>
                  <a:gd name="T15" fmla="*/ 0 h 4"/>
                  <a:gd name="T16" fmla="*/ 1452 w 8"/>
                  <a:gd name="T17" fmla="*/ 0 h 4"/>
                  <a:gd name="T18" fmla="*/ 1452 w 8"/>
                  <a:gd name="T19" fmla="*/ 441 h 4"/>
                  <a:gd name="T20" fmla="*/ 1936 w 8"/>
                  <a:gd name="T21" fmla="*/ 441 h 4"/>
                  <a:gd name="T22" fmla="*/ 1936 w 8"/>
                  <a:gd name="T23" fmla="*/ 441 h 4"/>
                  <a:gd name="T24" fmla="*/ 1936 w 8"/>
                  <a:gd name="T25" fmla="*/ 441 h 4"/>
                  <a:gd name="T26" fmla="*/ 2420 w 8"/>
                  <a:gd name="T27" fmla="*/ 882 h 4"/>
                  <a:gd name="T28" fmla="*/ 2420 w 8"/>
                  <a:gd name="T29" fmla="*/ 882 h 4"/>
                  <a:gd name="T30" fmla="*/ 2904 w 8"/>
                  <a:gd name="T31" fmla="*/ 882 h 4"/>
                  <a:gd name="T32" fmla="*/ 2904 w 8"/>
                  <a:gd name="T33" fmla="*/ 882 h 4"/>
                  <a:gd name="T34" fmla="*/ 2904 w 8"/>
                  <a:gd name="T35" fmla="*/ 882 h 4"/>
                  <a:gd name="T36" fmla="*/ 3388 w 8"/>
                  <a:gd name="T37" fmla="*/ 1323 h 4"/>
                  <a:gd name="T38" fmla="*/ 3388 w 8"/>
                  <a:gd name="T39" fmla="*/ 1323 h 4"/>
                  <a:gd name="T40" fmla="*/ 3388 w 8"/>
                  <a:gd name="T41" fmla="*/ 1323 h 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4"/>
                  <a:gd name="T65" fmla="*/ 8 w 8"/>
                  <a:gd name="T66" fmla="*/ 4 h 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4">
                    <a:moveTo>
                      <a:pt x="7" y="3"/>
                    </a:moveTo>
                    <a:cubicBezTo>
                      <a:pt x="8" y="3"/>
                      <a:pt x="8" y="4"/>
                      <a:pt x="7" y="4"/>
                    </a:cubicBezTo>
                    <a:cubicBezTo>
                      <a:pt x="7" y="4"/>
                      <a:pt x="7" y="4"/>
                      <a:pt x="6" y="4"/>
                    </a:cubicBezTo>
                    <a:cubicBezTo>
                      <a:pt x="6" y="4"/>
                      <a:pt x="3" y="2"/>
                      <a:pt x="3" y="2"/>
                    </a:cubicBezTo>
                    <a:cubicBezTo>
                      <a:pt x="2" y="2"/>
                      <a:pt x="0" y="2"/>
                      <a:pt x="0" y="1"/>
                    </a:cubicBezTo>
                    <a:cubicBezTo>
                      <a:pt x="0" y="1"/>
                      <a:pt x="0" y="0"/>
                      <a:pt x="1" y="0"/>
                    </a:cubicBezTo>
                    <a:cubicBezTo>
                      <a:pt x="1" y="0"/>
                      <a:pt x="1" y="0"/>
                      <a:pt x="2" y="0"/>
                    </a:cubicBezTo>
                    <a:cubicBezTo>
                      <a:pt x="2" y="0"/>
                      <a:pt x="2" y="0"/>
                      <a:pt x="2" y="0"/>
                    </a:cubicBezTo>
                    <a:cubicBezTo>
                      <a:pt x="2" y="0"/>
                      <a:pt x="2" y="0"/>
                      <a:pt x="3" y="0"/>
                    </a:cubicBezTo>
                    <a:cubicBezTo>
                      <a:pt x="3" y="0"/>
                      <a:pt x="3" y="1"/>
                      <a:pt x="3" y="1"/>
                    </a:cubicBezTo>
                    <a:cubicBezTo>
                      <a:pt x="3" y="1"/>
                      <a:pt x="3" y="1"/>
                      <a:pt x="4" y="1"/>
                    </a:cubicBezTo>
                    <a:cubicBezTo>
                      <a:pt x="4" y="1"/>
                      <a:pt x="4" y="1"/>
                      <a:pt x="4" y="1"/>
                    </a:cubicBezTo>
                    <a:cubicBezTo>
                      <a:pt x="4" y="1"/>
                      <a:pt x="4" y="1"/>
                      <a:pt x="4" y="1"/>
                    </a:cubicBezTo>
                    <a:cubicBezTo>
                      <a:pt x="4" y="2"/>
                      <a:pt x="5" y="2"/>
                      <a:pt x="5" y="2"/>
                    </a:cubicBezTo>
                    <a:cubicBezTo>
                      <a:pt x="5" y="2"/>
                      <a:pt x="5" y="2"/>
                      <a:pt x="5" y="2"/>
                    </a:cubicBezTo>
                    <a:cubicBezTo>
                      <a:pt x="5" y="2"/>
                      <a:pt x="5" y="2"/>
                      <a:pt x="6" y="2"/>
                    </a:cubicBezTo>
                    <a:cubicBezTo>
                      <a:pt x="6" y="2"/>
                      <a:pt x="6" y="2"/>
                      <a:pt x="6" y="2"/>
                    </a:cubicBezTo>
                    <a:cubicBezTo>
                      <a:pt x="6" y="2"/>
                      <a:pt x="6" y="2"/>
                      <a:pt x="6" y="2"/>
                    </a:cubicBezTo>
                    <a:cubicBezTo>
                      <a:pt x="6" y="2"/>
                      <a:pt x="7" y="2"/>
                      <a:pt x="7" y="3"/>
                    </a:cubicBezTo>
                    <a:cubicBezTo>
                      <a:pt x="7" y="3"/>
                      <a:pt x="7" y="3"/>
                      <a:pt x="7" y="3"/>
                    </a:cubicBezTo>
                    <a:cubicBezTo>
                      <a:pt x="7" y="3"/>
                      <a:pt x="7" y="3"/>
                      <a:pt x="7" y="3"/>
                    </a:cubicBezTo>
                  </a:path>
                </a:pathLst>
              </a:custGeom>
              <a:solidFill>
                <a:srgbClr val="464C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29" name="Freeform 307"/>
              <p:cNvSpPr>
                <a:spLocks/>
              </p:cNvSpPr>
              <p:nvPr/>
            </p:nvSpPr>
            <p:spPr bwMode="gray">
              <a:xfrm>
                <a:off x="814" y="1260"/>
                <a:ext cx="176" cy="84"/>
              </a:xfrm>
              <a:custGeom>
                <a:avLst/>
                <a:gdLst>
                  <a:gd name="T0" fmla="*/ 3388 w 8"/>
                  <a:gd name="T1" fmla="*/ 1323 h 4"/>
                  <a:gd name="T2" fmla="*/ 3388 w 8"/>
                  <a:gd name="T3" fmla="*/ 1764 h 4"/>
                  <a:gd name="T4" fmla="*/ 2904 w 8"/>
                  <a:gd name="T5" fmla="*/ 1764 h 4"/>
                  <a:gd name="T6" fmla="*/ 1452 w 8"/>
                  <a:gd name="T7" fmla="*/ 882 h 4"/>
                  <a:gd name="T8" fmla="*/ 0 w 8"/>
                  <a:gd name="T9" fmla="*/ 441 h 4"/>
                  <a:gd name="T10" fmla="*/ 484 w 8"/>
                  <a:gd name="T11" fmla="*/ 0 h 4"/>
                  <a:gd name="T12" fmla="*/ 968 w 8"/>
                  <a:gd name="T13" fmla="*/ 0 h 4"/>
                  <a:gd name="T14" fmla="*/ 968 w 8"/>
                  <a:gd name="T15" fmla="*/ 0 h 4"/>
                  <a:gd name="T16" fmla="*/ 1452 w 8"/>
                  <a:gd name="T17" fmla="*/ 0 h 4"/>
                  <a:gd name="T18" fmla="*/ 1452 w 8"/>
                  <a:gd name="T19" fmla="*/ 441 h 4"/>
                  <a:gd name="T20" fmla="*/ 1936 w 8"/>
                  <a:gd name="T21" fmla="*/ 441 h 4"/>
                  <a:gd name="T22" fmla="*/ 1936 w 8"/>
                  <a:gd name="T23" fmla="*/ 441 h 4"/>
                  <a:gd name="T24" fmla="*/ 1936 w 8"/>
                  <a:gd name="T25" fmla="*/ 441 h 4"/>
                  <a:gd name="T26" fmla="*/ 2420 w 8"/>
                  <a:gd name="T27" fmla="*/ 882 h 4"/>
                  <a:gd name="T28" fmla="*/ 2420 w 8"/>
                  <a:gd name="T29" fmla="*/ 882 h 4"/>
                  <a:gd name="T30" fmla="*/ 2904 w 8"/>
                  <a:gd name="T31" fmla="*/ 882 h 4"/>
                  <a:gd name="T32" fmla="*/ 2904 w 8"/>
                  <a:gd name="T33" fmla="*/ 882 h 4"/>
                  <a:gd name="T34" fmla="*/ 2904 w 8"/>
                  <a:gd name="T35" fmla="*/ 882 h 4"/>
                  <a:gd name="T36" fmla="*/ 3388 w 8"/>
                  <a:gd name="T37" fmla="*/ 1323 h 4"/>
                  <a:gd name="T38" fmla="*/ 3388 w 8"/>
                  <a:gd name="T39" fmla="*/ 1323 h 4"/>
                  <a:gd name="T40" fmla="*/ 3388 w 8"/>
                  <a:gd name="T41" fmla="*/ 1323 h 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4"/>
                  <a:gd name="T65" fmla="*/ 8 w 8"/>
                  <a:gd name="T66" fmla="*/ 4 h 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4">
                    <a:moveTo>
                      <a:pt x="7" y="3"/>
                    </a:moveTo>
                    <a:cubicBezTo>
                      <a:pt x="8" y="3"/>
                      <a:pt x="8" y="4"/>
                      <a:pt x="7" y="4"/>
                    </a:cubicBezTo>
                    <a:cubicBezTo>
                      <a:pt x="7" y="4"/>
                      <a:pt x="7" y="4"/>
                      <a:pt x="6" y="4"/>
                    </a:cubicBezTo>
                    <a:cubicBezTo>
                      <a:pt x="6" y="3"/>
                      <a:pt x="3" y="2"/>
                      <a:pt x="3" y="2"/>
                    </a:cubicBezTo>
                    <a:cubicBezTo>
                      <a:pt x="2" y="2"/>
                      <a:pt x="0" y="2"/>
                      <a:pt x="0" y="1"/>
                    </a:cubicBezTo>
                    <a:cubicBezTo>
                      <a:pt x="0" y="1"/>
                      <a:pt x="0" y="1"/>
                      <a:pt x="1" y="0"/>
                    </a:cubicBezTo>
                    <a:cubicBezTo>
                      <a:pt x="1" y="0"/>
                      <a:pt x="1" y="0"/>
                      <a:pt x="2" y="0"/>
                    </a:cubicBezTo>
                    <a:cubicBezTo>
                      <a:pt x="2" y="0"/>
                      <a:pt x="2" y="0"/>
                      <a:pt x="2" y="0"/>
                    </a:cubicBezTo>
                    <a:cubicBezTo>
                      <a:pt x="2" y="0"/>
                      <a:pt x="2" y="0"/>
                      <a:pt x="3" y="0"/>
                    </a:cubicBezTo>
                    <a:cubicBezTo>
                      <a:pt x="3" y="0"/>
                      <a:pt x="3" y="1"/>
                      <a:pt x="3" y="1"/>
                    </a:cubicBezTo>
                    <a:cubicBezTo>
                      <a:pt x="3" y="1"/>
                      <a:pt x="3" y="1"/>
                      <a:pt x="4" y="1"/>
                    </a:cubicBezTo>
                    <a:cubicBezTo>
                      <a:pt x="4" y="1"/>
                      <a:pt x="4" y="1"/>
                      <a:pt x="4" y="1"/>
                    </a:cubicBezTo>
                    <a:cubicBezTo>
                      <a:pt x="4" y="1"/>
                      <a:pt x="4" y="1"/>
                      <a:pt x="4" y="1"/>
                    </a:cubicBezTo>
                    <a:cubicBezTo>
                      <a:pt x="4" y="2"/>
                      <a:pt x="5" y="2"/>
                      <a:pt x="5" y="2"/>
                    </a:cubicBezTo>
                    <a:cubicBezTo>
                      <a:pt x="5" y="2"/>
                      <a:pt x="5" y="2"/>
                      <a:pt x="5" y="2"/>
                    </a:cubicBezTo>
                    <a:cubicBezTo>
                      <a:pt x="5" y="2"/>
                      <a:pt x="5" y="2"/>
                      <a:pt x="6" y="2"/>
                    </a:cubicBezTo>
                    <a:cubicBezTo>
                      <a:pt x="6" y="2"/>
                      <a:pt x="6" y="2"/>
                      <a:pt x="6" y="2"/>
                    </a:cubicBezTo>
                    <a:cubicBezTo>
                      <a:pt x="6" y="2"/>
                      <a:pt x="6" y="2"/>
                      <a:pt x="6" y="2"/>
                    </a:cubicBezTo>
                    <a:cubicBezTo>
                      <a:pt x="6" y="2"/>
                      <a:pt x="6" y="3"/>
                      <a:pt x="7" y="3"/>
                    </a:cubicBezTo>
                    <a:cubicBezTo>
                      <a:pt x="7" y="3"/>
                      <a:pt x="7" y="3"/>
                      <a:pt x="7" y="3"/>
                    </a:cubicBezTo>
                    <a:cubicBezTo>
                      <a:pt x="7" y="3"/>
                      <a:pt x="7" y="3"/>
                      <a:pt x="7" y="3"/>
                    </a:cubicBezTo>
                  </a:path>
                </a:pathLst>
              </a:custGeom>
              <a:solidFill>
                <a:srgbClr val="4B51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30" name="Freeform 308"/>
              <p:cNvSpPr>
                <a:spLocks/>
              </p:cNvSpPr>
              <p:nvPr/>
            </p:nvSpPr>
            <p:spPr bwMode="gray">
              <a:xfrm>
                <a:off x="814" y="1260"/>
                <a:ext cx="176" cy="84"/>
              </a:xfrm>
              <a:custGeom>
                <a:avLst/>
                <a:gdLst>
                  <a:gd name="T0" fmla="*/ 3388 w 8"/>
                  <a:gd name="T1" fmla="*/ 1323 h 4"/>
                  <a:gd name="T2" fmla="*/ 3388 w 8"/>
                  <a:gd name="T3" fmla="*/ 1764 h 4"/>
                  <a:gd name="T4" fmla="*/ 2904 w 8"/>
                  <a:gd name="T5" fmla="*/ 1764 h 4"/>
                  <a:gd name="T6" fmla="*/ 1452 w 8"/>
                  <a:gd name="T7" fmla="*/ 882 h 4"/>
                  <a:gd name="T8" fmla="*/ 0 w 8"/>
                  <a:gd name="T9" fmla="*/ 441 h 4"/>
                  <a:gd name="T10" fmla="*/ 484 w 8"/>
                  <a:gd name="T11" fmla="*/ 0 h 4"/>
                  <a:gd name="T12" fmla="*/ 968 w 8"/>
                  <a:gd name="T13" fmla="*/ 0 h 4"/>
                  <a:gd name="T14" fmla="*/ 968 w 8"/>
                  <a:gd name="T15" fmla="*/ 0 h 4"/>
                  <a:gd name="T16" fmla="*/ 1452 w 8"/>
                  <a:gd name="T17" fmla="*/ 0 h 4"/>
                  <a:gd name="T18" fmla="*/ 1452 w 8"/>
                  <a:gd name="T19" fmla="*/ 441 h 4"/>
                  <a:gd name="T20" fmla="*/ 1452 w 8"/>
                  <a:gd name="T21" fmla="*/ 441 h 4"/>
                  <a:gd name="T22" fmla="*/ 1936 w 8"/>
                  <a:gd name="T23" fmla="*/ 441 h 4"/>
                  <a:gd name="T24" fmla="*/ 1936 w 8"/>
                  <a:gd name="T25" fmla="*/ 441 h 4"/>
                  <a:gd name="T26" fmla="*/ 2420 w 8"/>
                  <a:gd name="T27" fmla="*/ 882 h 4"/>
                  <a:gd name="T28" fmla="*/ 2420 w 8"/>
                  <a:gd name="T29" fmla="*/ 882 h 4"/>
                  <a:gd name="T30" fmla="*/ 2904 w 8"/>
                  <a:gd name="T31" fmla="*/ 882 h 4"/>
                  <a:gd name="T32" fmla="*/ 2904 w 8"/>
                  <a:gd name="T33" fmla="*/ 882 h 4"/>
                  <a:gd name="T34" fmla="*/ 2904 w 8"/>
                  <a:gd name="T35" fmla="*/ 882 h 4"/>
                  <a:gd name="T36" fmla="*/ 3388 w 8"/>
                  <a:gd name="T37" fmla="*/ 1323 h 4"/>
                  <a:gd name="T38" fmla="*/ 3388 w 8"/>
                  <a:gd name="T39" fmla="*/ 1323 h 4"/>
                  <a:gd name="T40" fmla="*/ 3388 w 8"/>
                  <a:gd name="T41" fmla="*/ 1323 h 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4"/>
                  <a:gd name="T65" fmla="*/ 8 w 8"/>
                  <a:gd name="T66" fmla="*/ 4 h 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4">
                    <a:moveTo>
                      <a:pt x="7" y="3"/>
                    </a:moveTo>
                    <a:cubicBezTo>
                      <a:pt x="8" y="3"/>
                      <a:pt x="8" y="3"/>
                      <a:pt x="7" y="4"/>
                    </a:cubicBezTo>
                    <a:cubicBezTo>
                      <a:pt x="7" y="4"/>
                      <a:pt x="7" y="4"/>
                      <a:pt x="6" y="4"/>
                    </a:cubicBezTo>
                    <a:cubicBezTo>
                      <a:pt x="6" y="3"/>
                      <a:pt x="3" y="2"/>
                      <a:pt x="3" y="2"/>
                    </a:cubicBezTo>
                    <a:cubicBezTo>
                      <a:pt x="2" y="2"/>
                      <a:pt x="1" y="2"/>
                      <a:pt x="0" y="1"/>
                    </a:cubicBezTo>
                    <a:cubicBezTo>
                      <a:pt x="0" y="1"/>
                      <a:pt x="0" y="1"/>
                      <a:pt x="1" y="0"/>
                    </a:cubicBezTo>
                    <a:cubicBezTo>
                      <a:pt x="1" y="0"/>
                      <a:pt x="1" y="0"/>
                      <a:pt x="2" y="0"/>
                    </a:cubicBezTo>
                    <a:cubicBezTo>
                      <a:pt x="2" y="0"/>
                      <a:pt x="2" y="0"/>
                      <a:pt x="2" y="0"/>
                    </a:cubicBezTo>
                    <a:cubicBezTo>
                      <a:pt x="2" y="0"/>
                      <a:pt x="2" y="0"/>
                      <a:pt x="3" y="0"/>
                    </a:cubicBezTo>
                    <a:cubicBezTo>
                      <a:pt x="3" y="0"/>
                      <a:pt x="3" y="1"/>
                      <a:pt x="3" y="1"/>
                    </a:cubicBezTo>
                    <a:cubicBezTo>
                      <a:pt x="3" y="1"/>
                      <a:pt x="3" y="1"/>
                      <a:pt x="3" y="1"/>
                    </a:cubicBezTo>
                    <a:cubicBezTo>
                      <a:pt x="4" y="1"/>
                      <a:pt x="4" y="1"/>
                      <a:pt x="4" y="1"/>
                    </a:cubicBezTo>
                    <a:cubicBezTo>
                      <a:pt x="4" y="1"/>
                      <a:pt x="4" y="1"/>
                      <a:pt x="4" y="1"/>
                    </a:cubicBezTo>
                    <a:cubicBezTo>
                      <a:pt x="4" y="2"/>
                      <a:pt x="5" y="2"/>
                      <a:pt x="5" y="2"/>
                    </a:cubicBezTo>
                    <a:cubicBezTo>
                      <a:pt x="5" y="2"/>
                      <a:pt x="5" y="2"/>
                      <a:pt x="5" y="2"/>
                    </a:cubicBezTo>
                    <a:cubicBezTo>
                      <a:pt x="5" y="2"/>
                      <a:pt x="5" y="2"/>
                      <a:pt x="6" y="2"/>
                    </a:cubicBezTo>
                    <a:cubicBezTo>
                      <a:pt x="6" y="2"/>
                      <a:pt x="6" y="2"/>
                      <a:pt x="6" y="2"/>
                    </a:cubicBezTo>
                    <a:cubicBezTo>
                      <a:pt x="6" y="2"/>
                      <a:pt x="6" y="2"/>
                      <a:pt x="6" y="2"/>
                    </a:cubicBezTo>
                    <a:cubicBezTo>
                      <a:pt x="6" y="3"/>
                      <a:pt x="6" y="3"/>
                      <a:pt x="7" y="3"/>
                    </a:cubicBezTo>
                    <a:cubicBezTo>
                      <a:pt x="7" y="3"/>
                      <a:pt x="7" y="3"/>
                      <a:pt x="7" y="3"/>
                    </a:cubicBezTo>
                    <a:cubicBezTo>
                      <a:pt x="7" y="3"/>
                      <a:pt x="7" y="3"/>
                      <a:pt x="7" y="3"/>
                    </a:cubicBezTo>
                  </a:path>
                </a:pathLst>
              </a:custGeom>
              <a:solidFill>
                <a:srgbClr val="51585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31" name="Freeform 309"/>
              <p:cNvSpPr>
                <a:spLocks/>
              </p:cNvSpPr>
              <p:nvPr/>
            </p:nvSpPr>
            <p:spPr bwMode="gray">
              <a:xfrm>
                <a:off x="814" y="1260"/>
                <a:ext cx="176" cy="84"/>
              </a:xfrm>
              <a:custGeom>
                <a:avLst/>
                <a:gdLst>
                  <a:gd name="T0" fmla="*/ 3388 w 8"/>
                  <a:gd name="T1" fmla="*/ 1323 h 4"/>
                  <a:gd name="T2" fmla="*/ 3388 w 8"/>
                  <a:gd name="T3" fmla="*/ 1764 h 4"/>
                  <a:gd name="T4" fmla="*/ 2904 w 8"/>
                  <a:gd name="T5" fmla="*/ 1764 h 4"/>
                  <a:gd name="T6" fmla="*/ 1452 w 8"/>
                  <a:gd name="T7" fmla="*/ 882 h 4"/>
                  <a:gd name="T8" fmla="*/ 0 w 8"/>
                  <a:gd name="T9" fmla="*/ 441 h 4"/>
                  <a:gd name="T10" fmla="*/ 484 w 8"/>
                  <a:gd name="T11" fmla="*/ 0 h 4"/>
                  <a:gd name="T12" fmla="*/ 968 w 8"/>
                  <a:gd name="T13" fmla="*/ 0 h 4"/>
                  <a:gd name="T14" fmla="*/ 968 w 8"/>
                  <a:gd name="T15" fmla="*/ 0 h 4"/>
                  <a:gd name="T16" fmla="*/ 1452 w 8"/>
                  <a:gd name="T17" fmla="*/ 0 h 4"/>
                  <a:gd name="T18" fmla="*/ 1452 w 8"/>
                  <a:gd name="T19" fmla="*/ 441 h 4"/>
                  <a:gd name="T20" fmla="*/ 1452 w 8"/>
                  <a:gd name="T21" fmla="*/ 441 h 4"/>
                  <a:gd name="T22" fmla="*/ 1936 w 8"/>
                  <a:gd name="T23" fmla="*/ 441 h 4"/>
                  <a:gd name="T24" fmla="*/ 1936 w 8"/>
                  <a:gd name="T25" fmla="*/ 441 h 4"/>
                  <a:gd name="T26" fmla="*/ 2420 w 8"/>
                  <a:gd name="T27" fmla="*/ 882 h 4"/>
                  <a:gd name="T28" fmla="*/ 2420 w 8"/>
                  <a:gd name="T29" fmla="*/ 882 h 4"/>
                  <a:gd name="T30" fmla="*/ 2904 w 8"/>
                  <a:gd name="T31" fmla="*/ 882 h 4"/>
                  <a:gd name="T32" fmla="*/ 2904 w 8"/>
                  <a:gd name="T33" fmla="*/ 882 h 4"/>
                  <a:gd name="T34" fmla="*/ 2904 w 8"/>
                  <a:gd name="T35" fmla="*/ 1323 h 4"/>
                  <a:gd name="T36" fmla="*/ 3388 w 8"/>
                  <a:gd name="T37" fmla="*/ 1323 h 4"/>
                  <a:gd name="T38" fmla="*/ 3388 w 8"/>
                  <a:gd name="T39" fmla="*/ 1323 h 4"/>
                  <a:gd name="T40" fmla="*/ 3388 w 8"/>
                  <a:gd name="T41" fmla="*/ 1323 h 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4"/>
                  <a:gd name="T65" fmla="*/ 8 w 8"/>
                  <a:gd name="T66" fmla="*/ 4 h 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4">
                    <a:moveTo>
                      <a:pt x="7" y="3"/>
                    </a:moveTo>
                    <a:cubicBezTo>
                      <a:pt x="7" y="3"/>
                      <a:pt x="8" y="3"/>
                      <a:pt x="7" y="4"/>
                    </a:cubicBezTo>
                    <a:cubicBezTo>
                      <a:pt x="7" y="4"/>
                      <a:pt x="7" y="4"/>
                      <a:pt x="6" y="4"/>
                    </a:cubicBezTo>
                    <a:cubicBezTo>
                      <a:pt x="6" y="3"/>
                      <a:pt x="3" y="2"/>
                      <a:pt x="3" y="2"/>
                    </a:cubicBezTo>
                    <a:cubicBezTo>
                      <a:pt x="2" y="2"/>
                      <a:pt x="1" y="2"/>
                      <a:pt x="0" y="1"/>
                    </a:cubicBezTo>
                    <a:cubicBezTo>
                      <a:pt x="0" y="1"/>
                      <a:pt x="0" y="1"/>
                      <a:pt x="1" y="0"/>
                    </a:cubicBezTo>
                    <a:cubicBezTo>
                      <a:pt x="1" y="0"/>
                      <a:pt x="1" y="0"/>
                      <a:pt x="2" y="0"/>
                    </a:cubicBezTo>
                    <a:cubicBezTo>
                      <a:pt x="2" y="0"/>
                      <a:pt x="2" y="0"/>
                      <a:pt x="2" y="0"/>
                    </a:cubicBezTo>
                    <a:cubicBezTo>
                      <a:pt x="2" y="0"/>
                      <a:pt x="2" y="0"/>
                      <a:pt x="3" y="0"/>
                    </a:cubicBezTo>
                    <a:cubicBezTo>
                      <a:pt x="3" y="1"/>
                      <a:pt x="3" y="1"/>
                      <a:pt x="3" y="1"/>
                    </a:cubicBezTo>
                    <a:cubicBezTo>
                      <a:pt x="3" y="1"/>
                      <a:pt x="3" y="1"/>
                      <a:pt x="3" y="1"/>
                    </a:cubicBezTo>
                    <a:cubicBezTo>
                      <a:pt x="4" y="1"/>
                      <a:pt x="4" y="1"/>
                      <a:pt x="4" y="1"/>
                    </a:cubicBezTo>
                    <a:cubicBezTo>
                      <a:pt x="4" y="1"/>
                      <a:pt x="4" y="1"/>
                      <a:pt x="4" y="1"/>
                    </a:cubicBezTo>
                    <a:cubicBezTo>
                      <a:pt x="4" y="2"/>
                      <a:pt x="5" y="2"/>
                      <a:pt x="5" y="2"/>
                    </a:cubicBezTo>
                    <a:cubicBezTo>
                      <a:pt x="5" y="2"/>
                      <a:pt x="5" y="2"/>
                      <a:pt x="5" y="2"/>
                    </a:cubicBezTo>
                    <a:cubicBezTo>
                      <a:pt x="5" y="2"/>
                      <a:pt x="5" y="2"/>
                      <a:pt x="6" y="2"/>
                    </a:cubicBezTo>
                    <a:cubicBezTo>
                      <a:pt x="6" y="2"/>
                      <a:pt x="6" y="2"/>
                      <a:pt x="6" y="2"/>
                    </a:cubicBezTo>
                    <a:cubicBezTo>
                      <a:pt x="6" y="2"/>
                      <a:pt x="6" y="3"/>
                      <a:pt x="6" y="3"/>
                    </a:cubicBezTo>
                    <a:cubicBezTo>
                      <a:pt x="6" y="3"/>
                      <a:pt x="6" y="3"/>
                      <a:pt x="7" y="3"/>
                    </a:cubicBezTo>
                    <a:cubicBezTo>
                      <a:pt x="7" y="3"/>
                      <a:pt x="7" y="3"/>
                      <a:pt x="7" y="3"/>
                    </a:cubicBezTo>
                    <a:cubicBezTo>
                      <a:pt x="7" y="3"/>
                      <a:pt x="7" y="3"/>
                      <a:pt x="7" y="3"/>
                    </a:cubicBezTo>
                  </a:path>
                </a:pathLst>
              </a:custGeom>
              <a:solidFill>
                <a:srgbClr val="555E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32" name="Freeform 310"/>
              <p:cNvSpPr>
                <a:spLocks/>
              </p:cNvSpPr>
              <p:nvPr/>
            </p:nvSpPr>
            <p:spPr bwMode="gray">
              <a:xfrm>
                <a:off x="814" y="1260"/>
                <a:ext cx="176" cy="84"/>
              </a:xfrm>
              <a:custGeom>
                <a:avLst/>
                <a:gdLst>
                  <a:gd name="T0" fmla="*/ 3388 w 8"/>
                  <a:gd name="T1" fmla="*/ 1323 h 4"/>
                  <a:gd name="T2" fmla="*/ 3388 w 8"/>
                  <a:gd name="T3" fmla="*/ 1764 h 4"/>
                  <a:gd name="T4" fmla="*/ 2904 w 8"/>
                  <a:gd name="T5" fmla="*/ 1764 h 4"/>
                  <a:gd name="T6" fmla="*/ 1452 w 8"/>
                  <a:gd name="T7" fmla="*/ 882 h 4"/>
                  <a:gd name="T8" fmla="*/ 0 w 8"/>
                  <a:gd name="T9" fmla="*/ 441 h 4"/>
                  <a:gd name="T10" fmla="*/ 484 w 8"/>
                  <a:gd name="T11" fmla="*/ 0 h 4"/>
                  <a:gd name="T12" fmla="*/ 968 w 8"/>
                  <a:gd name="T13" fmla="*/ 0 h 4"/>
                  <a:gd name="T14" fmla="*/ 968 w 8"/>
                  <a:gd name="T15" fmla="*/ 0 h 4"/>
                  <a:gd name="T16" fmla="*/ 1452 w 8"/>
                  <a:gd name="T17" fmla="*/ 441 h 4"/>
                  <a:gd name="T18" fmla="*/ 1452 w 8"/>
                  <a:gd name="T19" fmla="*/ 441 h 4"/>
                  <a:gd name="T20" fmla="*/ 1452 w 8"/>
                  <a:gd name="T21" fmla="*/ 441 h 4"/>
                  <a:gd name="T22" fmla="*/ 1936 w 8"/>
                  <a:gd name="T23" fmla="*/ 441 h 4"/>
                  <a:gd name="T24" fmla="*/ 1936 w 8"/>
                  <a:gd name="T25" fmla="*/ 882 h 4"/>
                  <a:gd name="T26" fmla="*/ 2420 w 8"/>
                  <a:gd name="T27" fmla="*/ 882 h 4"/>
                  <a:gd name="T28" fmla="*/ 2420 w 8"/>
                  <a:gd name="T29" fmla="*/ 882 h 4"/>
                  <a:gd name="T30" fmla="*/ 2904 w 8"/>
                  <a:gd name="T31" fmla="*/ 882 h 4"/>
                  <a:gd name="T32" fmla="*/ 2904 w 8"/>
                  <a:gd name="T33" fmla="*/ 882 h 4"/>
                  <a:gd name="T34" fmla="*/ 2904 w 8"/>
                  <a:gd name="T35" fmla="*/ 1323 h 4"/>
                  <a:gd name="T36" fmla="*/ 3388 w 8"/>
                  <a:gd name="T37" fmla="*/ 1323 h 4"/>
                  <a:gd name="T38" fmla="*/ 3388 w 8"/>
                  <a:gd name="T39" fmla="*/ 1323 h 4"/>
                  <a:gd name="T40" fmla="*/ 3388 w 8"/>
                  <a:gd name="T41" fmla="*/ 1323 h 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4"/>
                  <a:gd name="T65" fmla="*/ 8 w 8"/>
                  <a:gd name="T66" fmla="*/ 4 h 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4">
                    <a:moveTo>
                      <a:pt x="7" y="3"/>
                    </a:moveTo>
                    <a:cubicBezTo>
                      <a:pt x="7" y="3"/>
                      <a:pt x="8" y="3"/>
                      <a:pt x="7" y="4"/>
                    </a:cubicBezTo>
                    <a:cubicBezTo>
                      <a:pt x="7" y="4"/>
                      <a:pt x="7" y="4"/>
                      <a:pt x="6" y="4"/>
                    </a:cubicBezTo>
                    <a:cubicBezTo>
                      <a:pt x="6" y="3"/>
                      <a:pt x="3" y="2"/>
                      <a:pt x="3" y="2"/>
                    </a:cubicBezTo>
                    <a:cubicBezTo>
                      <a:pt x="2" y="2"/>
                      <a:pt x="1" y="1"/>
                      <a:pt x="0" y="1"/>
                    </a:cubicBezTo>
                    <a:cubicBezTo>
                      <a:pt x="0" y="1"/>
                      <a:pt x="0" y="1"/>
                      <a:pt x="1" y="0"/>
                    </a:cubicBezTo>
                    <a:cubicBezTo>
                      <a:pt x="1" y="0"/>
                      <a:pt x="1" y="0"/>
                      <a:pt x="2" y="0"/>
                    </a:cubicBezTo>
                    <a:cubicBezTo>
                      <a:pt x="2" y="0"/>
                      <a:pt x="2" y="0"/>
                      <a:pt x="2" y="0"/>
                    </a:cubicBezTo>
                    <a:cubicBezTo>
                      <a:pt x="2" y="0"/>
                      <a:pt x="2" y="0"/>
                      <a:pt x="3" y="1"/>
                    </a:cubicBezTo>
                    <a:cubicBezTo>
                      <a:pt x="3" y="1"/>
                      <a:pt x="3" y="1"/>
                      <a:pt x="3" y="1"/>
                    </a:cubicBezTo>
                    <a:cubicBezTo>
                      <a:pt x="3" y="1"/>
                      <a:pt x="3" y="1"/>
                      <a:pt x="3" y="1"/>
                    </a:cubicBezTo>
                    <a:cubicBezTo>
                      <a:pt x="4" y="1"/>
                      <a:pt x="4" y="1"/>
                      <a:pt x="4" y="1"/>
                    </a:cubicBezTo>
                    <a:cubicBezTo>
                      <a:pt x="4" y="1"/>
                      <a:pt x="4" y="1"/>
                      <a:pt x="4" y="2"/>
                    </a:cubicBezTo>
                    <a:cubicBezTo>
                      <a:pt x="4" y="2"/>
                      <a:pt x="5" y="2"/>
                      <a:pt x="5" y="2"/>
                    </a:cubicBezTo>
                    <a:cubicBezTo>
                      <a:pt x="5" y="2"/>
                      <a:pt x="5" y="2"/>
                      <a:pt x="5" y="2"/>
                    </a:cubicBezTo>
                    <a:cubicBezTo>
                      <a:pt x="5" y="2"/>
                      <a:pt x="5" y="2"/>
                      <a:pt x="6" y="2"/>
                    </a:cubicBezTo>
                    <a:cubicBezTo>
                      <a:pt x="6" y="2"/>
                      <a:pt x="6" y="2"/>
                      <a:pt x="6" y="2"/>
                    </a:cubicBezTo>
                    <a:cubicBezTo>
                      <a:pt x="6" y="2"/>
                      <a:pt x="6" y="3"/>
                      <a:pt x="6" y="3"/>
                    </a:cubicBezTo>
                    <a:cubicBezTo>
                      <a:pt x="6" y="3"/>
                      <a:pt x="6" y="3"/>
                      <a:pt x="7" y="3"/>
                    </a:cubicBezTo>
                    <a:cubicBezTo>
                      <a:pt x="7" y="3"/>
                      <a:pt x="7" y="3"/>
                      <a:pt x="7" y="3"/>
                    </a:cubicBezTo>
                    <a:cubicBezTo>
                      <a:pt x="7" y="3"/>
                      <a:pt x="7" y="3"/>
                      <a:pt x="7" y="3"/>
                    </a:cubicBezTo>
                  </a:path>
                </a:pathLst>
              </a:custGeom>
              <a:solidFill>
                <a:srgbClr val="5B64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33" name="Freeform 311"/>
              <p:cNvSpPr>
                <a:spLocks/>
              </p:cNvSpPr>
              <p:nvPr/>
            </p:nvSpPr>
            <p:spPr bwMode="gray">
              <a:xfrm>
                <a:off x="814" y="1260"/>
                <a:ext cx="176" cy="84"/>
              </a:xfrm>
              <a:custGeom>
                <a:avLst/>
                <a:gdLst>
                  <a:gd name="T0" fmla="*/ 3388 w 8"/>
                  <a:gd name="T1" fmla="*/ 1323 h 4"/>
                  <a:gd name="T2" fmla="*/ 3388 w 8"/>
                  <a:gd name="T3" fmla="*/ 1764 h 4"/>
                  <a:gd name="T4" fmla="*/ 2904 w 8"/>
                  <a:gd name="T5" fmla="*/ 1764 h 4"/>
                  <a:gd name="T6" fmla="*/ 1452 w 8"/>
                  <a:gd name="T7" fmla="*/ 882 h 4"/>
                  <a:gd name="T8" fmla="*/ 0 w 8"/>
                  <a:gd name="T9" fmla="*/ 441 h 4"/>
                  <a:gd name="T10" fmla="*/ 484 w 8"/>
                  <a:gd name="T11" fmla="*/ 0 h 4"/>
                  <a:gd name="T12" fmla="*/ 968 w 8"/>
                  <a:gd name="T13" fmla="*/ 0 h 4"/>
                  <a:gd name="T14" fmla="*/ 968 w 8"/>
                  <a:gd name="T15" fmla="*/ 0 h 4"/>
                  <a:gd name="T16" fmla="*/ 1452 w 8"/>
                  <a:gd name="T17" fmla="*/ 441 h 4"/>
                  <a:gd name="T18" fmla="*/ 1452 w 8"/>
                  <a:gd name="T19" fmla="*/ 441 h 4"/>
                  <a:gd name="T20" fmla="*/ 1452 w 8"/>
                  <a:gd name="T21" fmla="*/ 441 h 4"/>
                  <a:gd name="T22" fmla="*/ 1936 w 8"/>
                  <a:gd name="T23" fmla="*/ 441 h 4"/>
                  <a:gd name="T24" fmla="*/ 1936 w 8"/>
                  <a:gd name="T25" fmla="*/ 882 h 4"/>
                  <a:gd name="T26" fmla="*/ 2420 w 8"/>
                  <a:gd name="T27" fmla="*/ 882 h 4"/>
                  <a:gd name="T28" fmla="*/ 2420 w 8"/>
                  <a:gd name="T29" fmla="*/ 882 h 4"/>
                  <a:gd name="T30" fmla="*/ 2904 w 8"/>
                  <a:gd name="T31" fmla="*/ 882 h 4"/>
                  <a:gd name="T32" fmla="*/ 2904 w 8"/>
                  <a:gd name="T33" fmla="*/ 882 h 4"/>
                  <a:gd name="T34" fmla="*/ 2904 w 8"/>
                  <a:gd name="T35" fmla="*/ 1323 h 4"/>
                  <a:gd name="T36" fmla="*/ 3388 w 8"/>
                  <a:gd name="T37" fmla="*/ 1323 h 4"/>
                  <a:gd name="T38" fmla="*/ 3388 w 8"/>
                  <a:gd name="T39" fmla="*/ 1323 h 4"/>
                  <a:gd name="T40" fmla="*/ 3388 w 8"/>
                  <a:gd name="T41" fmla="*/ 1323 h 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4"/>
                  <a:gd name="T65" fmla="*/ 8 w 8"/>
                  <a:gd name="T66" fmla="*/ 4 h 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4">
                    <a:moveTo>
                      <a:pt x="7" y="3"/>
                    </a:moveTo>
                    <a:cubicBezTo>
                      <a:pt x="7" y="3"/>
                      <a:pt x="8" y="3"/>
                      <a:pt x="7" y="4"/>
                    </a:cubicBezTo>
                    <a:cubicBezTo>
                      <a:pt x="7" y="4"/>
                      <a:pt x="7" y="4"/>
                      <a:pt x="6" y="4"/>
                    </a:cubicBezTo>
                    <a:cubicBezTo>
                      <a:pt x="6" y="3"/>
                      <a:pt x="3" y="2"/>
                      <a:pt x="3" y="2"/>
                    </a:cubicBezTo>
                    <a:cubicBezTo>
                      <a:pt x="2" y="2"/>
                      <a:pt x="1" y="1"/>
                      <a:pt x="0" y="1"/>
                    </a:cubicBezTo>
                    <a:cubicBezTo>
                      <a:pt x="0" y="1"/>
                      <a:pt x="0" y="1"/>
                      <a:pt x="1" y="0"/>
                    </a:cubicBezTo>
                    <a:cubicBezTo>
                      <a:pt x="1" y="0"/>
                      <a:pt x="1" y="0"/>
                      <a:pt x="2" y="0"/>
                    </a:cubicBezTo>
                    <a:cubicBezTo>
                      <a:pt x="2" y="0"/>
                      <a:pt x="2" y="0"/>
                      <a:pt x="2" y="0"/>
                    </a:cubicBezTo>
                    <a:cubicBezTo>
                      <a:pt x="2" y="0"/>
                      <a:pt x="2" y="1"/>
                      <a:pt x="3" y="1"/>
                    </a:cubicBezTo>
                    <a:cubicBezTo>
                      <a:pt x="3" y="1"/>
                      <a:pt x="3" y="1"/>
                      <a:pt x="3" y="1"/>
                    </a:cubicBezTo>
                    <a:cubicBezTo>
                      <a:pt x="3" y="1"/>
                      <a:pt x="3" y="1"/>
                      <a:pt x="3" y="1"/>
                    </a:cubicBezTo>
                    <a:cubicBezTo>
                      <a:pt x="4" y="1"/>
                      <a:pt x="4" y="1"/>
                      <a:pt x="4" y="1"/>
                    </a:cubicBezTo>
                    <a:cubicBezTo>
                      <a:pt x="4" y="1"/>
                      <a:pt x="4" y="1"/>
                      <a:pt x="4" y="2"/>
                    </a:cubicBezTo>
                    <a:cubicBezTo>
                      <a:pt x="4" y="2"/>
                      <a:pt x="5" y="2"/>
                      <a:pt x="5" y="2"/>
                    </a:cubicBezTo>
                    <a:cubicBezTo>
                      <a:pt x="5" y="2"/>
                      <a:pt x="5" y="2"/>
                      <a:pt x="5" y="2"/>
                    </a:cubicBezTo>
                    <a:cubicBezTo>
                      <a:pt x="5" y="2"/>
                      <a:pt x="5" y="2"/>
                      <a:pt x="6" y="2"/>
                    </a:cubicBezTo>
                    <a:cubicBezTo>
                      <a:pt x="6" y="2"/>
                      <a:pt x="6" y="2"/>
                      <a:pt x="6" y="2"/>
                    </a:cubicBezTo>
                    <a:cubicBezTo>
                      <a:pt x="6" y="3"/>
                      <a:pt x="6" y="3"/>
                      <a:pt x="6" y="3"/>
                    </a:cubicBezTo>
                    <a:cubicBezTo>
                      <a:pt x="6" y="3"/>
                      <a:pt x="6" y="3"/>
                      <a:pt x="7" y="3"/>
                    </a:cubicBezTo>
                    <a:cubicBezTo>
                      <a:pt x="7" y="3"/>
                      <a:pt x="7" y="3"/>
                      <a:pt x="7" y="3"/>
                    </a:cubicBezTo>
                    <a:cubicBezTo>
                      <a:pt x="7" y="3"/>
                      <a:pt x="7" y="3"/>
                      <a:pt x="7" y="3"/>
                    </a:cubicBezTo>
                  </a:path>
                </a:pathLst>
              </a:custGeom>
              <a:solidFill>
                <a:srgbClr val="606B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34" name="Freeform 312"/>
              <p:cNvSpPr>
                <a:spLocks/>
              </p:cNvSpPr>
              <p:nvPr/>
            </p:nvSpPr>
            <p:spPr bwMode="gray">
              <a:xfrm>
                <a:off x="814" y="1260"/>
                <a:ext cx="176" cy="84"/>
              </a:xfrm>
              <a:custGeom>
                <a:avLst/>
                <a:gdLst>
                  <a:gd name="T0" fmla="*/ 484 w 8"/>
                  <a:gd name="T1" fmla="*/ 0 h 4"/>
                  <a:gd name="T2" fmla="*/ 484 w 8"/>
                  <a:gd name="T3" fmla="*/ 0 h 4"/>
                  <a:gd name="T4" fmla="*/ 968 w 8"/>
                  <a:gd name="T5" fmla="*/ 0 h 4"/>
                  <a:gd name="T6" fmla="*/ 1452 w 8"/>
                  <a:gd name="T7" fmla="*/ 441 h 4"/>
                  <a:gd name="T8" fmla="*/ 1452 w 8"/>
                  <a:gd name="T9" fmla="*/ 441 h 4"/>
                  <a:gd name="T10" fmla="*/ 1452 w 8"/>
                  <a:gd name="T11" fmla="*/ 441 h 4"/>
                  <a:gd name="T12" fmla="*/ 1936 w 8"/>
                  <a:gd name="T13" fmla="*/ 441 h 4"/>
                  <a:gd name="T14" fmla="*/ 1936 w 8"/>
                  <a:gd name="T15" fmla="*/ 882 h 4"/>
                  <a:gd name="T16" fmla="*/ 2420 w 8"/>
                  <a:gd name="T17" fmla="*/ 882 h 4"/>
                  <a:gd name="T18" fmla="*/ 2420 w 8"/>
                  <a:gd name="T19" fmla="*/ 882 h 4"/>
                  <a:gd name="T20" fmla="*/ 2420 w 8"/>
                  <a:gd name="T21" fmla="*/ 882 h 4"/>
                  <a:gd name="T22" fmla="*/ 2904 w 8"/>
                  <a:gd name="T23" fmla="*/ 882 h 4"/>
                  <a:gd name="T24" fmla="*/ 2904 w 8"/>
                  <a:gd name="T25" fmla="*/ 1323 h 4"/>
                  <a:gd name="T26" fmla="*/ 3388 w 8"/>
                  <a:gd name="T27" fmla="*/ 1323 h 4"/>
                  <a:gd name="T28" fmla="*/ 3388 w 8"/>
                  <a:gd name="T29" fmla="*/ 1323 h 4"/>
                  <a:gd name="T30" fmla="*/ 3388 w 8"/>
                  <a:gd name="T31" fmla="*/ 1323 h 4"/>
                  <a:gd name="T32" fmla="*/ 3388 w 8"/>
                  <a:gd name="T33" fmla="*/ 1764 h 4"/>
                  <a:gd name="T34" fmla="*/ 2904 w 8"/>
                  <a:gd name="T35" fmla="*/ 1764 h 4"/>
                  <a:gd name="T36" fmla="*/ 1452 w 8"/>
                  <a:gd name="T37" fmla="*/ 882 h 4"/>
                  <a:gd name="T38" fmla="*/ 0 w 8"/>
                  <a:gd name="T39" fmla="*/ 441 h 4"/>
                  <a:gd name="T40" fmla="*/ 484 w 8"/>
                  <a:gd name="T41" fmla="*/ 0 h 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4"/>
                  <a:gd name="T65" fmla="*/ 8 w 8"/>
                  <a:gd name="T66" fmla="*/ 4 h 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4">
                    <a:moveTo>
                      <a:pt x="1" y="0"/>
                    </a:moveTo>
                    <a:cubicBezTo>
                      <a:pt x="1" y="0"/>
                      <a:pt x="1" y="0"/>
                      <a:pt x="1" y="0"/>
                    </a:cubicBezTo>
                    <a:cubicBezTo>
                      <a:pt x="2" y="0"/>
                      <a:pt x="2" y="0"/>
                      <a:pt x="2" y="0"/>
                    </a:cubicBezTo>
                    <a:cubicBezTo>
                      <a:pt x="2" y="0"/>
                      <a:pt x="2" y="1"/>
                      <a:pt x="3" y="1"/>
                    </a:cubicBezTo>
                    <a:cubicBezTo>
                      <a:pt x="3" y="1"/>
                      <a:pt x="3" y="1"/>
                      <a:pt x="3" y="1"/>
                    </a:cubicBezTo>
                    <a:cubicBezTo>
                      <a:pt x="3" y="1"/>
                      <a:pt x="3" y="1"/>
                      <a:pt x="3" y="1"/>
                    </a:cubicBezTo>
                    <a:cubicBezTo>
                      <a:pt x="4" y="1"/>
                      <a:pt x="4" y="1"/>
                      <a:pt x="4" y="1"/>
                    </a:cubicBezTo>
                    <a:cubicBezTo>
                      <a:pt x="4" y="1"/>
                      <a:pt x="4" y="1"/>
                      <a:pt x="4" y="2"/>
                    </a:cubicBezTo>
                    <a:cubicBezTo>
                      <a:pt x="4" y="2"/>
                      <a:pt x="5" y="2"/>
                      <a:pt x="5" y="2"/>
                    </a:cubicBezTo>
                    <a:cubicBezTo>
                      <a:pt x="5" y="2"/>
                      <a:pt x="5" y="2"/>
                      <a:pt x="5" y="2"/>
                    </a:cubicBezTo>
                    <a:cubicBezTo>
                      <a:pt x="5" y="2"/>
                      <a:pt x="5" y="2"/>
                      <a:pt x="5" y="2"/>
                    </a:cubicBezTo>
                    <a:cubicBezTo>
                      <a:pt x="6" y="2"/>
                      <a:pt x="6" y="2"/>
                      <a:pt x="6" y="2"/>
                    </a:cubicBezTo>
                    <a:cubicBezTo>
                      <a:pt x="6" y="3"/>
                      <a:pt x="6" y="3"/>
                      <a:pt x="6" y="3"/>
                    </a:cubicBezTo>
                    <a:cubicBezTo>
                      <a:pt x="6" y="3"/>
                      <a:pt x="6" y="3"/>
                      <a:pt x="7" y="3"/>
                    </a:cubicBezTo>
                    <a:cubicBezTo>
                      <a:pt x="7" y="3"/>
                      <a:pt x="7" y="3"/>
                      <a:pt x="7" y="3"/>
                    </a:cubicBezTo>
                    <a:cubicBezTo>
                      <a:pt x="7" y="3"/>
                      <a:pt x="7" y="3"/>
                      <a:pt x="7" y="3"/>
                    </a:cubicBezTo>
                    <a:cubicBezTo>
                      <a:pt x="7" y="3"/>
                      <a:pt x="8" y="3"/>
                      <a:pt x="7" y="4"/>
                    </a:cubicBezTo>
                    <a:cubicBezTo>
                      <a:pt x="7" y="4"/>
                      <a:pt x="7" y="4"/>
                      <a:pt x="6" y="4"/>
                    </a:cubicBezTo>
                    <a:cubicBezTo>
                      <a:pt x="6" y="3"/>
                      <a:pt x="3" y="2"/>
                      <a:pt x="3" y="2"/>
                    </a:cubicBezTo>
                    <a:cubicBezTo>
                      <a:pt x="2" y="2"/>
                      <a:pt x="1" y="1"/>
                      <a:pt x="0" y="1"/>
                    </a:cubicBezTo>
                    <a:cubicBezTo>
                      <a:pt x="0" y="1"/>
                      <a:pt x="0" y="1"/>
                      <a:pt x="1" y="0"/>
                    </a:cubicBezTo>
                  </a:path>
                </a:pathLst>
              </a:custGeom>
              <a:solidFill>
                <a:srgbClr val="6470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35" name="Freeform 313"/>
              <p:cNvSpPr>
                <a:spLocks/>
              </p:cNvSpPr>
              <p:nvPr/>
            </p:nvSpPr>
            <p:spPr bwMode="gray">
              <a:xfrm>
                <a:off x="814" y="1260"/>
                <a:ext cx="176" cy="84"/>
              </a:xfrm>
              <a:custGeom>
                <a:avLst/>
                <a:gdLst>
                  <a:gd name="T0" fmla="*/ 968 w 8"/>
                  <a:gd name="T1" fmla="*/ 0 h 4"/>
                  <a:gd name="T2" fmla="*/ 1452 w 8"/>
                  <a:gd name="T3" fmla="*/ 441 h 4"/>
                  <a:gd name="T4" fmla="*/ 1452 w 8"/>
                  <a:gd name="T5" fmla="*/ 441 h 4"/>
                  <a:gd name="T6" fmla="*/ 1452 w 8"/>
                  <a:gd name="T7" fmla="*/ 441 h 4"/>
                  <a:gd name="T8" fmla="*/ 1936 w 8"/>
                  <a:gd name="T9" fmla="*/ 441 h 4"/>
                  <a:gd name="T10" fmla="*/ 1936 w 8"/>
                  <a:gd name="T11" fmla="*/ 882 h 4"/>
                  <a:gd name="T12" fmla="*/ 2420 w 8"/>
                  <a:gd name="T13" fmla="*/ 882 h 4"/>
                  <a:gd name="T14" fmla="*/ 2420 w 8"/>
                  <a:gd name="T15" fmla="*/ 882 h 4"/>
                  <a:gd name="T16" fmla="*/ 2904 w 8"/>
                  <a:gd name="T17" fmla="*/ 882 h 4"/>
                  <a:gd name="T18" fmla="*/ 2904 w 8"/>
                  <a:gd name="T19" fmla="*/ 882 h 4"/>
                  <a:gd name="T20" fmla="*/ 2904 w 8"/>
                  <a:gd name="T21" fmla="*/ 1323 h 4"/>
                  <a:gd name="T22" fmla="*/ 3388 w 8"/>
                  <a:gd name="T23" fmla="*/ 1323 h 4"/>
                  <a:gd name="T24" fmla="*/ 3388 w 8"/>
                  <a:gd name="T25" fmla="*/ 1323 h 4"/>
                  <a:gd name="T26" fmla="*/ 3388 w 8"/>
                  <a:gd name="T27" fmla="*/ 1323 h 4"/>
                  <a:gd name="T28" fmla="*/ 3388 w 8"/>
                  <a:gd name="T29" fmla="*/ 1764 h 4"/>
                  <a:gd name="T30" fmla="*/ 2904 w 8"/>
                  <a:gd name="T31" fmla="*/ 1323 h 4"/>
                  <a:gd name="T32" fmla="*/ 1452 w 8"/>
                  <a:gd name="T33" fmla="*/ 882 h 4"/>
                  <a:gd name="T34" fmla="*/ 484 w 8"/>
                  <a:gd name="T35" fmla="*/ 441 h 4"/>
                  <a:gd name="T36" fmla="*/ 484 w 8"/>
                  <a:gd name="T37" fmla="*/ 0 h 4"/>
                  <a:gd name="T38" fmla="*/ 484 w 8"/>
                  <a:gd name="T39" fmla="*/ 0 h 4"/>
                  <a:gd name="T40" fmla="*/ 968 w 8"/>
                  <a:gd name="T41" fmla="*/ 0 h 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4"/>
                  <a:gd name="T65" fmla="*/ 8 w 8"/>
                  <a:gd name="T66" fmla="*/ 4 h 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4">
                    <a:moveTo>
                      <a:pt x="2" y="0"/>
                    </a:moveTo>
                    <a:cubicBezTo>
                      <a:pt x="2" y="0"/>
                      <a:pt x="2" y="1"/>
                      <a:pt x="3" y="1"/>
                    </a:cubicBezTo>
                    <a:cubicBezTo>
                      <a:pt x="3" y="1"/>
                      <a:pt x="3" y="1"/>
                      <a:pt x="3" y="1"/>
                    </a:cubicBezTo>
                    <a:cubicBezTo>
                      <a:pt x="3" y="1"/>
                      <a:pt x="3" y="1"/>
                      <a:pt x="3" y="1"/>
                    </a:cubicBezTo>
                    <a:cubicBezTo>
                      <a:pt x="4" y="1"/>
                      <a:pt x="4" y="1"/>
                      <a:pt x="4" y="1"/>
                    </a:cubicBezTo>
                    <a:cubicBezTo>
                      <a:pt x="4" y="1"/>
                      <a:pt x="4" y="1"/>
                      <a:pt x="4" y="2"/>
                    </a:cubicBezTo>
                    <a:cubicBezTo>
                      <a:pt x="4" y="2"/>
                      <a:pt x="5" y="2"/>
                      <a:pt x="5" y="2"/>
                    </a:cubicBezTo>
                    <a:cubicBezTo>
                      <a:pt x="5" y="2"/>
                      <a:pt x="5" y="2"/>
                      <a:pt x="5" y="2"/>
                    </a:cubicBezTo>
                    <a:cubicBezTo>
                      <a:pt x="5" y="2"/>
                      <a:pt x="5" y="2"/>
                      <a:pt x="6" y="2"/>
                    </a:cubicBezTo>
                    <a:cubicBezTo>
                      <a:pt x="6" y="2"/>
                      <a:pt x="6" y="2"/>
                      <a:pt x="6" y="2"/>
                    </a:cubicBezTo>
                    <a:cubicBezTo>
                      <a:pt x="6" y="3"/>
                      <a:pt x="6" y="3"/>
                      <a:pt x="6" y="3"/>
                    </a:cubicBezTo>
                    <a:cubicBezTo>
                      <a:pt x="6" y="3"/>
                      <a:pt x="6" y="3"/>
                      <a:pt x="7" y="3"/>
                    </a:cubicBezTo>
                    <a:cubicBezTo>
                      <a:pt x="7" y="3"/>
                      <a:pt x="7" y="3"/>
                      <a:pt x="7" y="3"/>
                    </a:cubicBezTo>
                    <a:cubicBezTo>
                      <a:pt x="7" y="3"/>
                      <a:pt x="7" y="3"/>
                      <a:pt x="7" y="3"/>
                    </a:cubicBezTo>
                    <a:cubicBezTo>
                      <a:pt x="7" y="3"/>
                      <a:pt x="8" y="3"/>
                      <a:pt x="7" y="4"/>
                    </a:cubicBezTo>
                    <a:cubicBezTo>
                      <a:pt x="7" y="4"/>
                      <a:pt x="7" y="4"/>
                      <a:pt x="6" y="3"/>
                    </a:cubicBezTo>
                    <a:cubicBezTo>
                      <a:pt x="6" y="3"/>
                      <a:pt x="3" y="2"/>
                      <a:pt x="3" y="2"/>
                    </a:cubicBezTo>
                    <a:cubicBezTo>
                      <a:pt x="2" y="2"/>
                      <a:pt x="1" y="1"/>
                      <a:pt x="1" y="1"/>
                    </a:cubicBezTo>
                    <a:cubicBezTo>
                      <a:pt x="0" y="1"/>
                      <a:pt x="0" y="1"/>
                      <a:pt x="1" y="0"/>
                    </a:cubicBezTo>
                    <a:cubicBezTo>
                      <a:pt x="1" y="0"/>
                      <a:pt x="1" y="0"/>
                      <a:pt x="1" y="0"/>
                    </a:cubicBezTo>
                    <a:cubicBezTo>
                      <a:pt x="2" y="0"/>
                      <a:pt x="2" y="0"/>
                      <a:pt x="2" y="0"/>
                    </a:cubicBezTo>
                  </a:path>
                </a:pathLst>
              </a:custGeom>
              <a:solidFill>
                <a:srgbClr val="6C7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36" name="Freeform 314"/>
              <p:cNvSpPr>
                <a:spLocks/>
              </p:cNvSpPr>
              <p:nvPr/>
            </p:nvSpPr>
            <p:spPr bwMode="gray">
              <a:xfrm>
                <a:off x="814" y="1260"/>
                <a:ext cx="176" cy="84"/>
              </a:xfrm>
              <a:custGeom>
                <a:avLst/>
                <a:gdLst>
                  <a:gd name="T0" fmla="*/ 968 w 8"/>
                  <a:gd name="T1" fmla="*/ 0 h 4"/>
                  <a:gd name="T2" fmla="*/ 1452 w 8"/>
                  <a:gd name="T3" fmla="*/ 441 h 4"/>
                  <a:gd name="T4" fmla="*/ 1452 w 8"/>
                  <a:gd name="T5" fmla="*/ 441 h 4"/>
                  <a:gd name="T6" fmla="*/ 1452 w 8"/>
                  <a:gd name="T7" fmla="*/ 441 h 4"/>
                  <a:gd name="T8" fmla="*/ 1936 w 8"/>
                  <a:gd name="T9" fmla="*/ 441 h 4"/>
                  <a:gd name="T10" fmla="*/ 1936 w 8"/>
                  <a:gd name="T11" fmla="*/ 882 h 4"/>
                  <a:gd name="T12" fmla="*/ 2420 w 8"/>
                  <a:gd name="T13" fmla="*/ 882 h 4"/>
                  <a:gd name="T14" fmla="*/ 2420 w 8"/>
                  <a:gd name="T15" fmla="*/ 882 h 4"/>
                  <a:gd name="T16" fmla="*/ 2420 w 8"/>
                  <a:gd name="T17" fmla="*/ 882 h 4"/>
                  <a:gd name="T18" fmla="*/ 2904 w 8"/>
                  <a:gd name="T19" fmla="*/ 1323 h 4"/>
                  <a:gd name="T20" fmla="*/ 2904 w 8"/>
                  <a:gd name="T21" fmla="*/ 1323 h 4"/>
                  <a:gd name="T22" fmla="*/ 3388 w 8"/>
                  <a:gd name="T23" fmla="*/ 1323 h 4"/>
                  <a:gd name="T24" fmla="*/ 3388 w 8"/>
                  <a:gd name="T25" fmla="*/ 1323 h 4"/>
                  <a:gd name="T26" fmla="*/ 3388 w 8"/>
                  <a:gd name="T27" fmla="*/ 1323 h 4"/>
                  <a:gd name="T28" fmla="*/ 3388 w 8"/>
                  <a:gd name="T29" fmla="*/ 1764 h 4"/>
                  <a:gd name="T30" fmla="*/ 2904 w 8"/>
                  <a:gd name="T31" fmla="*/ 1323 h 4"/>
                  <a:gd name="T32" fmla="*/ 1452 w 8"/>
                  <a:gd name="T33" fmla="*/ 882 h 4"/>
                  <a:gd name="T34" fmla="*/ 484 w 8"/>
                  <a:gd name="T35" fmla="*/ 441 h 4"/>
                  <a:gd name="T36" fmla="*/ 484 w 8"/>
                  <a:gd name="T37" fmla="*/ 0 h 4"/>
                  <a:gd name="T38" fmla="*/ 484 w 8"/>
                  <a:gd name="T39" fmla="*/ 0 h 4"/>
                  <a:gd name="T40" fmla="*/ 968 w 8"/>
                  <a:gd name="T41" fmla="*/ 0 h 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4"/>
                  <a:gd name="T65" fmla="*/ 8 w 8"/>
                  <a:gd name="T66" fmla="*/ 4 h 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4">
                    <a:moveTo>
                      <a:pt x="2" y="0"/>
                    </a:moveTo>
                    <a:cubicBezTo>
                      <a:pt x="2" y="0"/>
                      <a:pt x="2" y="1"/>
                      <a:pt x="3" y="1"/>
                    </a:cubicBezTo>
                    <a:cubicBezTo>
                      <a:pt x="3" y="1"/>
                      <a:pt x="3" y="1"/>
                      <a:pt x="3" y="1"/>
                    </a:cubicBezTo>
                    <a:cubicBezTo>
                      <a:pt x="3" y="1"/>
                      <a:pt x="3" y="1"/>
                      <a:pt x="3" y="1"/>
                    </a:cubicBezTo>
                    <a:cubicBezTo>
                      <a:pt x="4" y="1"/>
                      <a:pt x="4" y="1"/>
                      <a:pt x="4" y="1"/>
                    </a:cubicBezTo>
                    <a:cubicBezTo>
                      <a:pt x="4" y="1"/>
                      <a:pt x="4" y="2"/>
                      <a:pt x="4" y="2"/>
                    </a:cubicBezTo>
                    <a:cubicBezTo>
                      <a:pt x="4" y="2"/>
                      <a:pt x="5" y="2"/>
                      <a:pt x="5" y="2"/>
                    </a:cubicBezTo>
                    <a:cubicBezTo>
                      <a:pt x="5" y="2"/>
                      <a:pt x="5" y="2"/>
                      <a:pt x="5" y="2"/>
                    </a:cubicBezTo>
                    <a:cubicBezTo>
                      <a:pt x="5" y="2"/>
                      <a:pt x="5" y="2"/>
                      <a:pt x="5" y="2"/>
                    </a:cubicBezTo>
                    <a:cubicBezTo>
                      <a:pt x="6" y="2"/>
                      <a:pt x="6" y="2"/>
                      <a:pt x="6" y="3"/>
                    </a:cubicBezTo>
                    <a:cubicBezTo>
                      <a:pt x="6" y="3"/>
                      <a:pt x="6" y="3"/>
                      <a:pt x="6" y="3"/>
                    </a:cubicBezTo>
                    <a:cubicBezTo>
                      <a:pt x="6" y="3"/>
                      <a:pt x="6" y="3"/>
                      <a:pt x="7" y="3"/>
                    </a:cubicBezTo>
                    <a:cubicBezTo>
                      <a:pt x="7" y="3"/>
                      <a:pt x="7" y="3"/>
                      <a:pt x="7" y="3"/>
                    </a:cubicBezTo>
                    <a:cubicBezTo>
                      <a:pt x="7" y="3"/>
                      <a:pt x="7" y="3"/>
                      <a:pt x="7" y="3"/>
                    </a:cubicBezTo>
                    <a:cubicBezTo>
                      <a:pt x="7" y="3"/>
                      <a:pt x="8" y="3"/>
                      <a:pt x="7" y="4"/>
                    </a:cubicBezTo>
                    <a:cubicBezTo>
                      <a:pt x="7" y="4"/>
                      <a:pt x="7" y="4"/>
                      <a:pt x="6" y="3"/>
                    </a:cubicBezTo>
                    <a:cubicBezTo>
                      <a:pt x="6" y="3"/>
                      <a:pt x="3" y="2"/>
                      <a:pt x="3" y="2"/>
                    </a:cubicBezTo>
                    <a:cubicBezTo>
                      <a:pt x="3" y="2"/>
                      <a:pt x="1" y="1"/>
                      <a:pt x="1" y="1"/>
                    </a:cubicBezTo>
                    <a:cubicBezTo>
                      <a:pt x="0" y="1"/>
                      <a:pt x="0" y="1"/>
                      <a:pt x="1" y="0"/>
                    </a:cubicBezTo>
                    <a:cubicBezTo>
                      <a:pt x="1" y="0"/>
                      <a:pt x="1" y="0"/>
                      <a:pt x="1" y="0"/>
                    </a:cubicBezTo>
                    <a:cubicBezTo>
                      <a:pt x="2" y="0"/>
                      <a:pt x="2" y="0"/>
                      <a:pt x="2" y="0"/>
                    </a:cubicBezTo>
                  </a:path>
                </a:pathLst>
              </a:custGeom>
              <a:solidFill>
                <a:srgbClr val="727D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37" name="Freeform 315"/>
              <p:cNvSpPr>
                <a:spLocks/>
              </p:cNvSpPr>
              <p:nvPr/>
            </p:nvSpPr>
            <p:spPr bwMode="gray">
              <a:xfrm>
                <a:off x="814" y="1260"/>
                <a:ext cx="176" cy="84"/>
              </a:xfrm>
              <a:custGeom>
                <a:avLst/>
                <a:gdLst>
                  <a:gd name="T0" fmla="*/ 968 w 8"/>
                  <a:gd name="T1" fmla="*/ 0 h 4"/>
                  <a:gd name="T2" fmla="*/ 1452 w 8"/>
                  <a:gd name="T3" fmla="*/ 441 h 4"/>
                  <a:gd name="T4" fmla="*/ 1452 w 8"/>
                  <a:gd name="T5" fmla="*/ 441 h 4"/>
                  <a:gd name="T6" fmla="*/ 1452 w 8"/>
                  <a:gd name="T7" fmla="*/ 441 h 4"/>
                  <a:gd name="T8" fmla="*/ 1936 w 8"/>
                  <a:gd name="T9" fmla="*/ 441 h 4"/>
                  <a:gd name="T10" fmla="*/ 1936 w 8"/>
                  <a:gd name="T11" fmla="*/ 882 h 4"/>
                  <a:gd name="T12" fmla="*/ 2420 w 8"/>
                  <a:gd name="T13" fmla="*/ 882 h 4"/>
                  <a:gd name="T14" fmla="*/ 2420 w 8"/>
                  <a:gd name="T15" fmla="*/ 882 h 4"/>
                  <a:gd name="T16" fmla="*/ 2904 w 8"/>
                  <a:gd name="T17" fmla="*/ 882 h 4"/>
                  <a:gd name="T18" fmla="*/ 2904 w 8"/>
                  <a:gd name="T19" fmla="*/ 1323 h 4"/>
                  <a:gd name="T20" fmla="*/ 2904 w 8"/>
                  <a:gd name="T21" fmla="*/ 1323 h 4"/>
                  <a:gd name="T22" fmla="*/ 3388 w 8"/>
                  <a:gd name="T23" fmla="*/ 1323 h 4"/>
                  <a:gd name="T24" fmla="*/ 3388 w 8"/>
                  <a:gd name="T25" fmla="*/ 1323 h 4"/>
                  <a:gd name="T26" fmla="*/ 3388 w 8"/>
                  <a:gd name="T27" fmla="*/ 1323 h 4"/>
                  <a:gd name="T28" fmla="*/ 3388 w 8"/>
                  <a:gd name="T29" fmla="*/ 1764 h 4"/>
                  <a:gd name="T30" fmla="*/ 2904 w 8"/>
                  <a:gd name="T31" fmla="*/ 1323 h 4"/>
                  <a:gd name="T32" fmla="*/ 1452 w 8"/>
                  <a:gd name="T33" fmla="*/ 882 h 4"/>
                  <a:gd name="T34" fmla="*/ 484 w 8"/>
                  <a:gd name="T35" fmla="*/ 441 h 4"/>
                  <a:gd name="T36" fmla="*/ 484 w 8"/>
                  <a:gd name="T37" fmla="*/ 0 h 4"/>
                  <a:gd name="T38" fmla="*/ 484 w 8"/>
                  <a:gd name="T39" fmla="*/ 0 h 4"/>
                  <a:gd name="T40" fmla="*/ 968 w 8"/>
                  <a:gd name="T41" fmla="*/ 0 h 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4"/>
                  <a:gd name="T65" fmla="*/ 8 w 8"/>
                  <a:gd name="T66" fmla="*/ 4 h 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4">
                    <a:moveTo>
                      <a:pt x="2" y="0"/>
                    </a:moveTo>
                    <a:cubicBezTo>
                      <a:pt x="2" y="0"/>
                      <a:pt x="2" y="1"/>
                      <a:pt x="3" y="1"/>
                    </a:cubicBezTo>
                    <a:cubicBezTo>
                      <a:pt x="3" y="1"/>
                      <a:pt x="3" y="1"/>
                      <a:pt x="3" y="1"/>
                    </a:cubicBezTo>
                    <a:cubicBezTo>
                      <a:pt x="3" y="1"/>
                      <a:pt x="3" y="1"/>
                      <a:pt x="3" y="1"/>
                    </a:cubicBezTo>
                    <a:cubicBezTo>
                      <a:pt x="4" y="1"/>
                      <a:pt x="4" y="1"/>
                      <a:pt x="4" y="1"/>
                    </a:cubicBezTo>
                    <a:cubicBezTo>
                      <a:pt x="4" y="2"/>
                      <a:pt x="4" y="2"/>
                      <a:pt x="4" y="2"/>
                    </a:cubicBezTo>
                    <a:cubicBezTo>
                      <a:pt x="4" y="2"/>
                      <a:pt x="5" y="2"/>
                      <a:pt x="5" y="2"/>
                    </a:cubicBezTo>
                    <a:cubicBezTo>
                      <a:pt x="5" y="2"/>
                      <a:pt x="5" y="2"/>
                      <a:pt x="5" y="2"/>
                    </a:cubicBezTo>
                    <a:cubicBezTo>
                      <a:pt x="5" y="2"/>
                      <a:pt x="5" y="2"/>
                      <a:pt x="6" y="2"/>
                    </a:cubicBezTo>
                    <a:cubicBezTo>
                      <a:pt x="6" y="2"/>
                      <a:pt x="6" y="2"/>
                      <a:pt x="6" y="3"/>
                    </a:cubicBezTo>
                    <a:cubicBezTo>
                      <a:pt x="6" y="3"/>
                      <a:pt x="6" y="3"/>
                      <a:pt x="6" y="3"/>
                    </a:cubicBezTo>
                    <a:cubicBezTo>
                      <a:pt x="6" y="3"/>
                      <a:pt x="6" y="3"/>
                      <a:pt x="7" y="3"/>
                    </a:cubicBezTo>
                    <a:cubicBezTo>
                      <a:pt x="7" y="3"/>
                      <a:pt x="7" y="3"/>
                      <a:pt x="7" y="3"/>
                    </a:cubicBezTo>
                    <a:cubicBezTo>
                      <a:pt x="7" y="3"/>
                      <a:pt x="7" y="3"/>
                      <a:pt x="7" y="3"/>
                    </a:cubicBezTo>
                    <a:cubicBezTo>
                      <a:pt x="7" y="3"/>
                      <a:pt x="8" y="3"/>
                      <a:pt x="7" y="4"/>
                    </a:cubicBezTo>
                    <a:cubicBezTo>
                      <a:pt x="7" y="4"/>
                      <a:pt x="7" y="4"/>
                      <a:pt x="6" y="3"/>
                    </a:cubicBezTo>
                    <a:cubicBezTo>
                      <a:pt x="6" y="3"/>
                      <a:pt x="3" y="2"/>
                      <a:pt x="3" y="2"/>
                    </a:cubicBezTo>
                    <a:cubicBezTo>
                      <a:pt x="3" y="2"/>
                      <a:pt x="1" y="1"/>
                      <a:pt x="1" y="1"/>
                    </a:cubicBezTo>
                    <a:cubicBezTo>
                      <a:pt x="1" y="1"/>
                      <a:pt x="0" y="1"/>
                      <a:pt x="1" y="0"/>
                    </a:cubicBezTo>
                    <a:cubicBezTo>
                      <a:pt x="1" y="0"/>
                      <a:pt x="1" y="0"/>
                      <a:pt x="1" y="0"/>
                    </a:cubicBezTo>
                    <a:cubicBezTo>
                      <a:pt x="2" y="0"/>
                      <a:pt x="2" y="0"/>
                      <a:pt x="2" y="0"/>
                    </a:cubicBezTo>
                  </a:path>
                </a:pathLst>
              </a:custGeom>
              <a:solidFill>
                <a:srgbClr val="7884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38" name="Freeform 316"/>
              <p:cNvSpPr>
                <a:spLocks/>
              </p:cNvSpPr>
              <p:nvPr/>
            </p:nvSpPr>
            <p:spPr bwMode="gray">
              <a:xfrm>
                <a:off x="836" y="1260"/>
                <a:ext cx="154" cy="84"/>
              </a:xfrm>
              <a:custGeom>
                <a:avLst/>
                <a:gdLst>
                  <a:gd name="T0" fmla="*/ 484 w 7"/>
                  <a:gd name="T1" fmla="*/ 441 h 4"/>
                  <a:gd name="T2" fmla="*/ 968 w 7"/>
                  <a:gd name="T3" fmla="*/ 441 h 4"/>
                  <a:gd name="T4" fmla="*/ 968 w 7"/>
                  <a:gd name="T5" fmla="*/ 441 h 4"/>
                  <a:gd name="T6" fmla="*/ 968 w 7"/>
                  <a:gd name="T7" fmla="*/ 441 h 4"/>
                  <a:gd name="T8" fmla="*/ 1452 w 7"/>
                  <a:gd name="T9" fmla="*/ 882 h 4"/>
                  <a:gd name="T10" fmla="*/ 1452 w 7"/>
                  <a:gd name="T11" fmla="*/ 882 h 4"/>
                  <a:gd name="T12" fmla="*/ 1936 w 7"/>
                  <a:gd name="T13" fmla="*/ 882 h 4"/>
                  <a:gd name="T14" fmla="*/ 1936 w 7"/>
                  <a:gd name="T15" fmla="*/ 882 h 4"/>
                  <a:gd name="T16" fmla="*/ 1936 w 7"/>
                  <a:gd name="T17" fmla="*/ 882 h 4"/>
                  <a:gd name="T18" fmla="*/ 2420 w 7"/>
                  <a:gd name="T19" fmla="*/ 1323 h 4"/>
                  <a:gd name="T20" fmla="*/ 2420 w 7"/>
                  <a:gd name="T21" fmla="*/ 1323 h 4"/>
                  <a:gd name="T22" fmla="*/ 2904 w 7"/>
                  <a:gd name="T23" fmla="*/ 1323 h 4"/>
                  <a:gd name="T24" fmla="*/ 2904 w 7"/>
                  <a:gd name="T25" fmla="*/ 1323 h 4"/>
                  <a:gd name="T26" fmla="*/ 2904 w 7"/>
                  <a:gd name="T27" fmla="*/ 1323 h 4"/>
                  <a:gd name="T28" fmla="*/ 2904 w 7"/>
                  <a:gd name="T29" fmla="*/ 1764 h 4"/>
                  <a:gd name="T30" fmla="*/ 2420 w 7"/>
                  <a:gd name="T31" fmla="*/ 1323 h 4"/>
                  <a:gd name="T32" fmla="*/ 968 w 7"/>
                  <a:gd name="T33" fmla="*/ 882 h 4"/>
                  <a:gd name="T34" fmla="*/ 0 w 7"/>
                  <a:gd name="T35" fmla="*/ 441 h 4"/>
                  <a:gd name="T36" fmla="*/ 0 w 7"/>
                  <a:gd name="T37" fmla="*/ 0 h 4"/>
                  <a:gd name="T38" fmla="*/ 0 w 7"/>
                  <a:gd name="T39" fmla="*/ 0 h 4"/>
                  <a:gd name="T40" fmla="*/ 484 w 7"/>
                  <a:gd name="T41" fmla="*/ 441 h 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
                  <a:gd name="T64" fmla="*/ 0 h 4"/>
                  <a:gd name="T65" fmla="*/ 7 w 7"/>
                  <a:gd name="T66" fmla="*/ 4 h 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 h="4">
                    <a:moveTo>
                      <a:pt x="1" y="1"/>
                    </a:moveTo>
                    <a:cubicBezTo>
                      <a:pt x="1" y="1"/>
                      <a:pt x="1" y="1"/>
                      <a:pt x="2" y="1"/>
                    </a:cubicBezTo>
                    <a:cubicBezTo>
                      <a:pt x="2" y="1"/>
                      <a:pt x="2" y="1"/>
                      <a:pt x="2" y="1"/>
                    </a:cubicBezTo>
                    <a:cubicBezTo>
                      <a:pt x="2" y="1"/>
                      <a:pt x="2" y="1"/>
                      <a:pt x="2" y="1"/>
                    </a:cubicBezTo>
                    <a:cubicBezTo>
                      <a:pt x="3" y="1"/>
                      <a:pt x="3" y="1"/>
                      <a:pt x="3" y="2"/>
                    </a:cubicBezTo>
                    <a:cubicBezTo>
                      <a:pt x="3" y="2"/>
                      <a:pt x="3" y="2"/>
                      <a:pt x="3" y="2"/>
                    </a:cubicBezTo>
                    <a:cubicBezTo>
                      <a:pt x="3" y="2"/>
                      <a:pt x="4" y="2"/>
                      <a:pt x="4" y="2"/>
                    </a:cubicBezTo>
                    <a:cubicBezTo>
                      <a:pt x="4" y="2"/>
                      <a:pt x="4" y="2"/>
                      <a:pt x="4" y="2"/>
                    </a:cubicBezTo>
                    <a:cubicBezTo>
                      <a:pt x="4" y="2"/>
                      <a:pt x="4" y="2"/>
                      <a:pt x="4" y="2"/>
                    </a:cubicBezTo>
                    <a:cubicBezTo>
                      <a:pt x="5" y="2"/>
                      <a:pt x="5" y="2"/>
                      <a:pt x="5" y="3"/>
                    </a:cubicBezTo>
                    <a:cubicBezTo>
                      <a:pt x="5" y="3"/>
                      <a:pt x="5" y="3"/>
                      <a:pt x="5" y="3"/>
                    </a:cubicBezTo>
                    <a:cubicBezTo>
                      <a:pt x="5" y="3"/>
                      <a:pt x="5" y="3"/>
                      <a:pt x="6" y="3"/>
                    </a:cubicBezTo>
                    <a:cubicBezTo>
                      <a:pt x="6" y="3"/>
                      <a:pt x="6" y="3"/>
                      <a:pt x="6" y="3"/>
                    </a:cubicBezTo>
                    <a:cubicBezTo>
                      <a:pt x="6" y="3"/>
                      <a:pt x="6" y="3"/>
                      <a:pt x="6" y="3"/>
                    </a:cubicBezTo>
                    <a:cubicBezTo>
                      <a:pt x="6" y="3"/>
                      <a:pt x="7" y="3"/>
                      <a:pt x="6" y="4"/>
                    </a:cubicBezTo>
                    <a:cubicBezTo>
                      <a:pt x="6" y="4"/>
                      <a:pt x="6" y="4"/>
                      <a:pt x="5" y="3"/>
                    </a:cubicBezTo>
                    <a:cubicBezTo>
                      <a:pt x="5" y="3"/>
                      <a:pt x="2" y="2"/>
                      <a:pt x="2" y="2"/>
                    </a:cubicBezTo>
                    <a:cubicBezTo>
                      <a:pt x="2" y="2"/>
                      <a:pt x="0" y="1"/>
                      <a:pt x="0" y="1"/>
                    </a:cubicBezTo>
                    <a:cubicBezTo>
                      <a:pt x="0" y="1"/>
                      <a:pt x="0" y="0"/>
                      <a:pt x="0" y="0"/>
                    </a:cubicBezTo>
                    <a:cubicBezTo>
                      <a:pt x="0" y="0"/>
                      <a:pt x="0" y="0"/>
                      <a:pt x="0" y="0"/>
                    </a:cubicBezTo>
                    <a:cubicBezTo>
                      <a:pt x="1" y="0"/>
                      <a:pt x="1" y="0"/>
                      <a:pt x="1" y="1"/>
                    </a:cubicBezTo>
                  </a:path>
                </a:pathLst>
              </a:custGeom>
              <a:solidFill>
                <a:srgbClr val="7F8A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39" name="Freeform 317"/>
              <p:cNvSpPr>
                <a:spLocks/>
              </p:cNvSpPr>
              <p:nvPr/>
            </p:nvSpPr>
            <p:spPr bwMode="gray">
              <a:xfrm>
                <a:off x="836" y="1260"/>
                <a:ext cx="154" cy="84"/>
              </a:xfrm>
              <a:custGeom>
                <a:avLst/>
                <a:gdLst>
                  <a:gd name="T0" fmla="*/ 484 w 7"/>
                  <a:gd name="T1" fmla="*/ 441 h 4"/>
                  <a:gd name="T2" fmla="*/ 968 w 7"/>
                  <a:gd name="T3" fmla="*/ 441 h 4"/>
                  <a:gd name="T4" fmla="*/ 968 w 7"/>
                  <a:gd name="T5" fmla="*/ 441 h 4"/>
                  <a:gd name="T6" fmla="*/ 968 w 7"/>
                  <a:gd name="T7" fmla="*/ 441 h 4"/>
                  <a:gd name="T8" fmla="*/ 1452 w 7"/>
                  <a:gd name="T9" fmla="*/ 882 h 4"/>
                  <a:gd name="T10" fmla="*/ 1452 w 7"/>
                  <a:gd name="T11" fmla="*/ 882 h 4"/>
                  <a:gd name="T12" fmla="*/ 1936 w 7"/>
                  <a:gd name="T13" fmla="*/ 882 h 4"/>
                  <a:gd name="T14" fmla="*/ 1936 w 7"/>
                  <a:gd name="T15" fmla="*/ 882 h 4"/>
                  <a:gd name="T16" fmla="*/ 2420 w 7"/>
                  <a:gd name="T17" fmla="*/ 882 h 4"/>
                  <a:gd name="T18" fmla="*/ 2420 w 7"/>
                  <a:gd name="T19" fmla="*/ 1323 h 4"/>
                  <a:gd name="T20" fmla="*/ 2420 w 7"/>
                  <a:gd name="T21" fmla="*/ 1323 h 4"/>
                  <a:gd name="T22" fmla="*/ 2904 w 7"/>
                  <a:gd name="T23" fmla="*/ 1323 h 4"/>
                  <a:gd name="T24" fmla="*/ 2904 w 7"/>
                  <a:gd name="T25" fmla="*/ 1323 h 4"/>
                  <a:gd name="T26" fmla="*/ 2904 w 7"/>
                  <a:gd name="T27" fmla="*/ 1323 h 4"/>
                  <a:gd name="T28" fmla="*/ 2904 w 7"/>
                  <a:gd name="T29" fmla="*/ 1764 h 4"/>
                  <a:gd name="T30" fmla="*/ 2420 w 7"/>
                  <a:gd name="T31" fmla="*/ 1323 h 4"/>
                  <a:gd name="T32" fmla="*/ 968 w 7"/>
                  <a:gd name="T33" fmla="*/ 882 h 4"/>
                  <a:gd name="T34" fmla="*/ 0 w 7"/>
                  <a:gd name="T35" fmla="*/ 441 h 4"/>
                  <a:gd name="T36" fmla="*/ 0 w 7"/>
                  <a:gd name="T37" fmla="*/ 0 h 4"/>
                  <a:gd name="T38" fmla="*/ 0 w 7"/>
                  <a:gd name="T39" fmla="*/ 0 h 4"/>
                  <a:gd name="T40" fmla="*/ 484 w 7"/>
                  <a:gd name="T41" fmla="*/ 441 h 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
                  <a:gd name="T64" fmla="*/ 0 h 4"/>
                  <a:gd name="T65" fmla="*/ 7 w 7"/>
                  <a:gd name="T66" fmla="*/ 4 h 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 h="4">
                    <a:moveTo>
                      <a:pt x="1" y="1"/>
                    </a:moveTo>
                    <a:cubicBezTo>
                      <a:pt x="1" y="1"/>
                      <a:pt x="1" y="1"/>
                      <a:pt x="2" y="1"/>
                    </a:cubicBezTo>
                    <a:cubicBezTo>
                      <a:pt x="2" y="1"/>
                      <a:pt x="2" y="1"/>
                      <a:pt x="2" y="1"/>
                    </a:cubicBezTo>
                    <a:cubicBezTo>
                      <a:pt x="2" y="1"/>
                      <a:pt x="2" y="1"/>
                      <a:pt x="2" y="1"/>
                    </a:cubicBezTo>
                    <a:cubicBezTo>
                      <a:pt x="3" y="1"/>
                      <a:pt x="3" y="1"/>
                      <a:pt x="3" y="2"/>
                    </a:cubicBezTo>
                    <a:cubicBezTo>
                      <a:pt x="3" y="2"/>
                      <a:pt x="3" y="2"/>
                      <a:pt x="3" y="2"/>
                    </a:cubicBezTo>
                    <a:cubicBezTo>
                      <a:pt x="3" y="2"/>
                      <a:pt x="4" y="2"/>
                      <a:pt x="4" y="2"/>
                    </a:cubicBezTo>
                    <a:cubicBezTo>
                      <a:pt x="4" y="2"/>
                      <a:pt x="4" y="2"/>
                      <a:pt x="4" y="2"/>
                    </a:cubicBezTo>
                    <a:cubicBezTo>
                      <a:pt x="4" y="2"/>
                      <a:pt x="4" y="2"/>
                      <a:pt x="5" y="2"/>
                    </a:cubicBezTo>
                    <a:cubicBezTo>
                      <a:pt x="5" y="3"/>
                      <a:pt x="5" y="3"/>
                      <a:pt x="5" y="3"/>
                    </a:cubicBezTo>
                    <a:cubicBezTo>
                      <a:pt x="5" y="3"/>
                      <a:pt x="5" y="3"/>
                      <a:pt x="5" y="3"/>
                    </a:cubicBezTo>
                    <a:cubicBezTo>
                      <a:pt x="5" y="3"/>
                      <a:pt x="5" y="3"/>
                      <a:pt x="6" y="3"/>
                    </a:cubicBezTo>
                    <a:cubicBezTo>
                      <a:pt x="6" y="3"/>
                      <a:pt x="6" y="3"/>
                      <a:pt x="6" y="3"/>
                    </a:cubicBezTo>
                    <a:cubicBezTo>
                      <a:pt x="6" y="3"/>
                      <a:pt x="6" y="3"/>
                      <a:pt x="6" y="3"/>
                    </a:cubicBezTo>
                    <a:cubicBezTo>
                      <a:pt x="6" y="3"/>
                      <a:pt x="7" y="3"/>
                      <a:pt x="6" y="4"/>
                    </a:cubicBezTo>
                    <a:cubicBezTo>
                      <a:pt x="6" y="4"/>
                      <a:pt x="7" y="4"/>
                      <a:pt x="5" y="3"/>
                    </a:cubicBezTo>
                    <a:cubicBezTo>
                      <a:pt x="5" y="3"/>
                      <a:pt x="2" y="2"/>
                      <a:pt x="2" y="2"/>
                    </a:cubicBezTo>
                    <a:cubicBezTo>
                      <a:pt x="2" y="2"/>
                      <a:pt x="0" y="1"/>
                      <a:pt x="0" y="1"/>
                    </a:cubicBezTo>
                    <a:cubicBezTo>
                      <a:pt x="0" y="1"/>
                      <a:pt x="0" y="0"/>
                      <a:pt x="0" y="0"/>
                    </a:cubicBezTo>
                    <a:cubicBezTo>
                      <a:pt x="0" y="0"/>
                      <a:pt x="0" y="0"/>
                      <a:pt x="0" y="0"/>
                    </a:cubicBezTo>
                    <a:cubicBezTo>
                      <a:pt x="1" y="0"/>
                      <a:pt x="1" y="1"/>
                      <a:pt x="1" y="1"/>
                    </a:cubicBezTo>
                  </a:path>
                </a:pathLst>
              </a:custGeom>
              <a:solidFill>
                <a:srgbClr val="8892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40" name="Freeform 318"/>
              <p:cNvSpPr>
                <a:spLocks/>
              </p:cNvSpPr>
              <p:nvPr/>
            </p:nvSpPr>
            <p:spPr bwMode="gray">
              <a:xfrm>
                <a:off x="836" y="1260"/>
                <a:ext cx="154" cy="84"/>
              </a:xfrm>
              <a:custGeom>
                <a:avLst/>
                <a:gdLst>
                  <a:gd name="T0" fmla="*/ 484 w 7"/>
                  <a:gd name="T1" fmla="*/ 441 h 4"/>
                  <a:gd name="T2" fmla="*/ 968 w 7"/>
                  <a:gd name="T3" fmla="*/ 441 h 4"/>
                  <a:gd name="T4" fmla="*/ 968 w 7"/>
                  <a:gd name="T5" fmla="*/ 441 h 4"/>
                  <a:gd name="T6" fmla="*/ 968 w 7"/>
                  <a:gd name="T7" fmla="*/ 441 h 4"/>
                  <a:gd name="T8" fmla="*/ 1452 w 7"/>
                  <a:gd name="T9" fmla="*/ 882 h 4"/>
                  <a:gd name="T10" fmla="*/ 1452 w 7"/>
                  <a:gd name="T11" fmla="*/ 882 h 4"/>
                  <a:gd name="T12" fmla="*/ 1936 w 7"/>
                  <a:gd name="T13" fmla="*/ 882 h 4"/>
                  <a:gd name="T14" fmla="*/ 1936 w 7"/>
                  <a:gd name="T15" fmla="*/ 882 h 4"/>
                  <a:gd name="T16" fmla="*/ 1936 w 7"/>
                  <a:gd name="T17" fmla="*/ 882 h 4"/>
                  <a:gd name="T18" fmla="*/ 2420 w 7"/>
                  <a:gd name="T19" fmla="*/ 1323 h 4"/>
                  <a:gd name="T20" fmla="*/ 2420 w 7"/>
                  <a:gd name="T21" fmla="*/ 1323 h 4"/>
                  <a:gd name="T22" fmla="*/ 2904 w 7"/>
                  <a:gd name="T23" fmla="*/ 1323 h 4"/>
                  <a:gd name="T24" fmla="*/ 2904 w 7"/>
                  <a:gd name="T25" fmla="*/ 1323 h 4"/>
                  <a:gd name="T26" fmla="*/ 2904 w 7"/>
                  <a:gd name="T27" fmla="*/ 1323 h 4"/>
                  <a:gd name="T28" fmla="*/ 2904 w 7"/>
                  <a:gd name="T29" fmla="*/ 1764 h 4"/>
                  <a:gd name="T30" fmla="*/ 2420 w 7"/>
                  <a:gd name="T31" fmla="*/ 1323 h 4"/>
                  <a:gd name="T32" fmla="*/ 968 w 7"/>
                  <a:gd name="T33" fmla="*/ 882 h 4"/>
                  <a:gd name="T34" fmla="*/ 0 w 7"/>
                  <a:gd name="T35" fmla="*/ 441 h 4"/>
                  <a:gd name="T36" fmla="*/ 0 w 7"/>
                  <a:gd name="T37" fmla="*/ 0 h 4"/>
                  <a:gd name="T38" fmla="*/ 0 w 7"/>
                  <a:gd name="T39" fmla="*/ 0 h 4"/>
                  <a:gd name="T40" fmla="*/ 484 w 7"/>
                  <a:gd name="T41" fmla="*/ 441 h 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
                  <a:gd name="T64" fmla="*/ 0 h 4"/>
                  <a:gd name="T65" fmla="*/ 7 w 7"/>
                  <a:gd name="T66" fmla="*/ 4 h 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 h="4">
                    <a:moveTo>
                      <a:pt x="1" y="1"/>
                    </a:moveTo>
                    <a:cubicBezTo>
                      <a:pt x="1" y="1"/>
                      <a:pt x="1" y="1"/>
                      <a:pt x="2" y="1"/>
                    </a:cubicBezTo>
                    <a:cubicBezTo>
                      <a:pt x="2" y="1"/>
                      <a:pt x="2" y="1"/>
                      <a:pt x="2" y="1"/>
                    </a:cubicBezTo>
                    <a:cubicBezTo>
                      <a:pt x="2" y="1"/>
                      <a:pt x="2" y="1"/>
                      <a:pt x="2" y="1"/>
                    </a:cubicBezTo>
                    <a:cubicBezTo>
                      <a:pt x="3" y="1"/>
                      <a:pt x="3" y="2"/>
                      <a:pt x="3" y="2"/>
                    </a:cubicBezTo>
                    <a:cubicBezTo>
                      <a:pt x="3" y="2"/>
                      <a:pt x="3" y="2"/>
                      <a:pt x="3" y="2"/>
                    </a:cubicBezTo>
                    <a:cubicBezTo>
                      <a:pt x="3" y="2"/>
                      <a:pt x="4" y="2"/>
                      <a:pt x="4" y="2"/>
                    </a:cubicBezTo>
                    <a:cubicBezTo>
                      <a:pt x="4" y="2"/>
                      <a:pt x="4" y="2"/>
                      <a:pt x="4" y="2"/>
                    </a:cubicBezTo>
                    <a:cubicBezTo>
                      <a:pt x="4" y="2"/>
                      <a:pt x="4" y="2"/>
                      <a:pt x="4" y="2"/>
                    </a:cubicBezTo>
                    <a:cubicBezTo>
                      <a:pt x="5" y="3"/>
                      <a:pt x="5" y="3"/>
                      <a:pt x="5" y="3"/>
                    </a:cubicBezTo>
                    <a:cubicBezTo>
                      <a:pt x="5" y="3"/>
                      <a:pt x="5" y="3"/>
                      <a:pt x="5" y="3"/>
                    </a:cubicBezTo>
                    <a:cubicBezTo>
                      <a:pt x="5" y="3"/>
                      <a:pt x="5" y="3"/>
                      <a:pt x="6" y="3"/>
                    </a:cubicBezTo>
                    <a:cubicBezTo>
                      <a:pt x="6" y="3"/>
                      <a:pt x="6" y="3"/>
                      <a:pt x="6" y="3"/>
                    </a:cubicBezTo>
                    <a:cubicBezTo>
                      <a:pt x="6" y="3"/>
                      <a:pt x="6" y="3"/>
                      <a:pt x="6" y="3"/>
                    </a:cubicBezTo>
                    <a:cubicBezTo>
                      <a:pt x="6" y="3"/>
                      <a:pt x="7" y="3"/>
                      <a:pt x="6" y="4"/>
                    </a:cubicBezTo>
                    <a:cubicBezTo>
                      <a:pt x="6" y="4"/>
                      <a:pt x="7" y="4"/>
                      <a:pt x="5" y="3"/>
                    </a:cubicBezTo>
                    <a:cubicBezTo>
                      <a:pt x="5" y="3"/>
                      <a:pt x="2" y="2"/>
                      <a:pt x="2" y="2"/>
                    </a:cubicBezTo>
                    <a:cubicBezTo>
                      <a:pt x="2" y="2"/>
                      <a:pt x="0" y="1"/>
                      <a:pt x="0" y="1"/>
                    </a:cubicBezTo>
                    <a:cubicBezTo>
                      <a:pt x="0" y="1"/>
                      <a:pt x="0" y="0"/>
                      <a:pt x="0" y="0"/>
                    </a:cubicBezTo>
                    <a:cubicBezTo>
                      <a:pt x="0" y="0"/>
                      <a:pt x="0" y="0"/>
                      <a:pt x="0" y="0"/>
                    </a:cubicBezTo>
                    <a:cubicBezTo>
                      <a:pt x="1" y="0"/>
                      <a:pt x="1" y="1"/>
                      <a:pt x="1" y="1"/>
                    </a:cubicBezTo>
                  </a:path>
                </a:pathLst>
              </a:custGeom>
              <a:solidFill>
                <a:srgbClr val="8F99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41" name="Freeform 319"/>
              <p:cNvSpPr>
                <a:spLocks/>
              </p:cNvSpPr>
              <p:nvPr/>
            </p:nvSpPr>
            <p:spPr bwMode="gray">
              <a:xfrm>
                <a:off x="836" y="1260"/>
                <a:ext cx="154" cy="84"/>
              </a:xfrm>
              <a:custGeom>
                <a:avLst/>
                <a:gdLst>
                  <a:gd name="T0" fmla="*/ 0 w 7"/>
                  <a:gd name="T1" fmla="*/ 0 h 4"/>
                  <a:gd name="T2" fmla="*/ 0 w 7"/>
                  <a:gd name="T3" fmla="*/ 0 h 4"/>
                  <a:gd name="T4" fmla="*/ 484 w 7"/>
                  <a:gd name="T5" fmla="*/ 441 h 4"/>
                  <a:gd name="T6" fmla="*/ 968 w 7"/>
                  <a:gd name="T7" fmla="*/ 441 h 4"/>
                  <a:gd name="T8" fmla="*/ 968 w 7"/>
                  <a:gd name="T9" fmla="*/ 441 h 4"/>
                  <a:gd name="T10" fmla="*/ 968 w 7"/>
                  <a:gd name="T11" fmla="*/ 441 h 4"/>
                  <a:gd name="T12" fmla="*/ 1452 w 7"/>
                  <a:gd name="T13" fmla="*/ 882 h 4"/>
                  <a:gd name="T14" fmla="*/ 1452 w 7"/>
                  <a:gd name="T15" fmla="*/ 882 h 4"/>
                  <a:gd name="T16" fmla="*/ 1936 w 7"/>
                  <a:gd name="T17" fmla="*/ 882 h 4"/>
                  <a:gd name="T18" fmla="*/ 1936 w 7"/>
                  <a:gd name="T19" fmla="*/ 882 h 4"/>
                  <a:gd name="T20" fmla="*/ 1936 w 7"/>
                  <a:gd name="T21" fmla="*/ 882 h 4"/>
                  <a:gd name="T22" fmla="*/ 2420 w 7"/>
                  <a:gd name="T23" fmla="*/ 1323 h 4"/>
                  <a:gd name="T24" fmla="*/ 2420 w 7"/>
                  <a:gd name="T25" fmla="*/ 1323 h 4"/>
                  <a:gd name="T26" fmla="*/ 2904 w 7"/>
                  <a:gd name="T27" fmla="*/ 1323 h 4"/>
                  <a:gd name="T28" fmla="*/ 2904 w 7"/>
                  <a:gd name="T29" fmla="*/ 1323 h 4"/>
                  <a:gd name="T30" fmla="*/ 2904 w 7"/>
                  <a:gd name="T31" fmla="*/ 1323 h 4"/>
                  <a:gd name="T32" fmla="*/ 2904 w 7"/>
                  <a:gd name="T33" fmla="*/ 1764 h 4"/>
                  <a:gd name="T34" fmla="*/ 2420 w 7"/>
                  <a:gd name="T35" fmla="*/ 1323 h 4"/>
                  <a:gd name="T36" fmla="*/ 968 w 7"/>
                  <a:gd name="T37" fmla="*/ 882 h 4"/>
                  <a:gd name="T38" fmla="*/ 0 w 7"/>
                  <a:gd name="T39" fmla="*/ 441 h 4"/>
                  <a:gd name="T40" fmla="*/ 0 w 7"/>
                  <a:gd name="T41" fmla="*/ 0 h 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
                  <a:gd name="T64" fmla="*/ 0 h 4"/>
                  <a:gd name="T65" fmla="*/ 7 w 7"/>
                  <a:gd name="T66" fmla="*/ 4 h 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 h="4">
                    <a:moveTo>
                      <a:pt x="0" y="0"/>
                    </a:moveTo>
                    <a:cubicBezTo>
                      <a:pt x="0" y="0"/>
                      <a:pt x="0" y="0"/>
                      <a:pt x="0" y="0"/>
                    </a:cubicBezTo>
                    <a:cubicBezTo>
                      <a:pt x="1" y="0"/>
                      <a:pt x="1" y="1"/>
                      <a:pt x="1" y="1"/>
                    </a:cubicBezTo>
                    <a:cubicBezTo>
                      <a:pt x="1" y="1"/>
                      <a:pt x="1" y="1"/>
                      <a:pt x="2" y="1"/>
                    </a:cubicBezTo>
                    <a:cubicBezTo>
                      <a:pt x="2" y="1"/>
                      <a:pt x="2" y="1"/>
                      <a:pt x="2" y="1"/>
                    </a:cubicBezTo>
                    <a:cubicBezTo>
                      <a:pt x="2" y="1"/>
                      <a:pt x="2" y="1"/>
                      <a:pt x="2" y="1"/>
                    </a:cubicBezTo>
                    <a:cubicBezTo>
                      <a:pt x="3" y="2"/>
                      <a:pt x="3" y="2"/>
                      <a:pt x="3" y="2"/>
                    </a:cubicBezTo>
                    <a:cubicBezTo>
                      <a:pt x="3" y="2"/>
                      <a:pt x="3" y="2"/>
                      <a:pt x="3" y="2"/>
                    </a:cubicBezTo>
                    <a:cubicBezTo>
                      <a:pt x="3" y="2"/>
                      <a:pt x="4" y="2"/>
                      <a:pt x="4" y="2"/>
                    </a:cubicBezTo>
                    <a:cubicBezTo>
                      <a:pt x="4" y="2"/>
                      <a:pt x="4" y="2"/>
                      <a:pt x="4" y="2"/>
                    </a:cubicBezTo>
                    <a:cubicBezTo>
                      <a:pt x="4" y="2"/>
                      <a:pt x="4" y="2"/>
                      <a:pt x="4" y="2"/>
                    </a:cubicBezTo>
                    <a:cubicBezTo>
                      <a:pt x="5" y="3"/>
                      <a:pt x="5" y="3"/>
                      <a:pt x="5" y="3"/>
                    </a:cubicBezTo>
                    <a:cubicBezTo>
                      <a:pt x="5" y="3"/>
                      <a:pt x="5" y="3"/>
                      <a:pt x="5" y="3"/>
                    </a:cubicBezTo>
                    <a:cubicBezTo>
                      <a:pt x="5" y="3"/>
                      <a:pt x="5" y="3"/>
                      <a:pt x="6" y="3"/>
                    </a:cubicBezTo>
                    <a:cubicBezTo>
                      <a:pt x="6" y="3"/>
                      <a:pt x="6" y="3"/>
                      <a:pt x="6" y="3"/>
                    </a:cubicBezTo>
                    <a:cubicBezTo>
                      <a:pt x="6" y="3"/>
                      <a:pt x="6" y="3"/>
                      <a:pt x="6" y="3"/>
                    </a:cubicBezTo>
                    <a:cubicBezTo>
                      <a:pt x="6" y="3"/>
                      <a:pt x="7" y="4"/>
                      <a:pt x="6" y="4"/>
                    </a:cubicBezTo>
                    <a:cubicBezTo>
                      <a:pt x="6" y="4"/>
                      <a:pt x="7" y="4"/>
                      <a:pt x="5" y="3"/>
                    </a:cubicBezTo>
                    <a:cubicBezTo>
                      <a:pt x="5" y="3"/>
                      <a:pt x="2" y="2"/>
                      <a:pt x="2" y="2"/>
                    </a:cubicBezTo>
                    <a:cubicBezTo>
                      <a:pt x="2" y="1"/>
                      <a:pt x="0" y="1"/>
                      <a:pt x="0" y="1"/>
                    </a:cubicBezTo>
                    <a:cubicBezTo>
                      <a:pt x="0" y="1"/>
                      <a:pt x="0" y="0"/>
                      <a:pt x="0" y="0"/>
                    </a:cubicBezTo>
                  </a:path>
                </a:pathLst>
              </a:custGeom>
              <a:solidFill>
                <a:srgbClr val="97A1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42" name="Freeform 320"/>
              <p:cNvSpPr>
                <a:spLocks/>
              </p:cNvSpPr>
              <p:nvPr/>
            </p:nvSpPr>
            <p:spPr bwMode="gray">
              <a:xfrm>
                <a:off x="814" y="1260"/>
                <a:ext cx="44" cy="42"/>
              </a:xfrm>
              <a:custGeom>
                <a:avLst/>
                <a:gdLst>
                  <a:gd name="T0" fmla="*/ 484 w 2"/>
                  <a:gd name="T1" fmla="*/ 0 h 2"/>
                  <a:gd name="T2" fmla="*/ 968 w 2"/>
                  <a:gd name="T3" fmla="*/ 0 h 2"/>
                  <a:gd name="T4" fmla="*/ 484 w 2"/>
                  <a:gd name="T5" fmla="*/ 441 h 2"/>
                  <a:gd name="T6" fmla="*/ 0 w 2"/>
                  <a:gd name="T7" fmla="*/ 441 h 2"/>
                  <a:gd name="T8" fmla="*/ 484 w 2"/>
                  <a:gd name="T9" fmla="*/ 0 h 2"/>
                  <a:gd name="T10" fmla="*/ 484 w 2"/>
                  <a:gd name="T11" fmla="*/ 0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1" y="0"/>
                    </a:moveTo>
                    <a:cubicBezTo>
                      <a:pt x="2" y="0"/>
                      <a:pt x="2" y="0"/>
                      <a:pt x="2" y="0"/>
                    </a:cubicBezTo>
                    <a:cubicBezTo>
                      <a:pt x="1" y="1"/>
                      <a:pt x="1" y="1"/>
                      <a:pt x="1" y="1"/>
                    </a:cubicBezTo>
                    <a:cubicBezTo>
                      <a:pt x="1" y="2"/>
                      <a:pt x="0" y="2"/>
                      <a:pt x="0" y="1"/>
                    </a:cubicBezTo>
                    <a:cubicBezTo>
                      <a:pt x="0" y="1"/>
                      <a:pt x="1" y="0"/>
                      <a:pt x="1" y="0"/>
                    </a:cubicBezTo>
                    <a:cubicBezTo>
                      <a:pt x="1" y="0"/>
                      <a:pt x="1" y="0"/>
                      <a:pt x="1" y="0"/>
                    </a:cubicBezTo>
                  </a:path>
                </a:pathLst>
              </a:custGeom>
              <a:solidFill>
                <a:srgbClr val="4F56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43" name="Freeform 321"/>
              <p:cNvSpPr>
                <a:spLocks/>
              </p:cNvSpPr>
              <p:nvPr/>
            </p:nvSpPr>
            <p:spPr bwMode="gray">
              <a:xfrm>
                <a:off x="814" y="1239"/>
                <a:ext cx="22" cy="42"/>
              </a:xfrm>
              <a:custGeom>
                <a:avLst/>
                <a:gdLst>
                  <a:gd name="T0" fmla="*/ 484 w 1"/>
                  <a:gd name="T1" fmla="*/ 0 h 2"/>
                  <a:gd name="T2" fmla="*/ 484 w 1"/>
                  <a:gd name="T3" fmla="*/ 441 h 2"/>
                  <a:gd name="T4" fmla="*/ 484 w 1"/>
                  <a:gd name="T5" fmla="*/ 882 h 2"/>
                  <a:gd name="T6" fmla="*/ 0 w 1"/>
                  <a:gd name="T7" fmla="*/ 882 h 2"/>
                  <a:gd name="T8" fmla="*/ 0 w 1"/>
                  <a:gd name="T9" fmla="*/ 882 h 2"/>
                  <a:gd name="T10" fmla="*/ 484 w 1"/>
                  <a:gd name="T11" fmla="*/ 0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1" y="0"/>
                    </a:moveTo>
                    <a:lnTo>
                      <a:pt x="1" y="1"/>
                    </a:lnTo>
                    <a:cubicBezTo>
                      <a:pt x="1" y="1"/>
                      <a:pt x="1" y="1"/>
                      <a:pt x="1" y="2"/>
                    </a:cubicBezTo>
                    <a:cubicBezTo>
                      <a:pt x="1" y="2"/>
                      <a:pt x="1" y="2"/>
                      <a:pt x="0" y="2"/>
                    </a:cubicBezTo>
                    <a:lnTo>
                      <a:pt x="1" y="0"/>
                    </a:lnTo>
                  </a:path>
                </a:pathLst>
              </a:custGeom>
              <a:solidFill>
                <a:srgbClr val="575A5C"/>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44" name="Freeform 322"/>
              <p:cNvSpPr>
                <a:spLocks/>
              </p:cNvSpPr>
              <p:nvPr/>
            </p:nvSpPr>
            <p:spPr bwMode="gray">
              <a:xfrm>
                <a:off x="814" y="1239"/>
                <a:ext cx="22" cy="42"/>
              </a:xfrm>
              <a:custGeom>
                <a:avLst/>
                <a:gdLst>
                  <a:gd name="T0" fmla="*/ 484 w 1"/>
                  <a:gd name="T1" fmla="*/ 0 h 2"/>
                  <a:gd name="T2" fmla="*/ 484 w 1"/>
                  <a:gd name="T3" fmla="*/ 441 h 2"/>
                  <a:gd name="T4" fmla="*/ 484 w 1"/>
                  <a:gd name="T5" fmla="*/ 882 h 2"/>
                  <a:gd name="T6" fmla="*/ 484 w 1"/>
                  <a:gd name="T7" fmla="*/ 882 h 2"/>
                  <a:gd name="T8" fmla="*/ 0 w 1"/>
                  <a:gd name="T9" fmla="*/ 882 h 2"/>
                  <a:gd name="T10" fmla="*/ 484 w 1"/>
                  <a:gd name="T11" fmla="*/ 0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1" y="0"/>
                    </a:moveTo>
                    <a:lnTo>
                      <a:pt x="1" y="1"/>
                    </a:lnTo>
                    <a:cubicBezTo>
                      <a:pt x="1" y="1"/>
                      <a:pt x="1" y="1"/>
                      <a:pt x="1" y="2"/>
                    </a:cubicBezTo>
                    <a:cubicBezTo>
                      <a:pt x="1" y="2"/>
                      <a:pt x="1" y="2"/>
                      <a:pt x="1" y="2"/>
                    </a:cubicBezTo>
                    <a:lnTo>
                      <a:pt x="0" y="2"/>
                    </a:lnTo>
                    <a:lnTo>
                      <a:pt x="1" y="0"/>
                    </a:lnTo>
                  </a:path>
                </a:pathLst>
              </a:custGeom>
              <a:solidFill>
                <a:srgbClr val="5F63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45" name="Freeform 323"/>
              <p:cNvSpPr>
                <a:spLocks/>
              </p:cNvSpPr>
              <p:nvPr/>
            </p:nvSpPr>
            <p:spPr bwMode="gray">
              <a:xfrm>
                <a:off x="814" y="1260"/>
                <a:ext cx="22" cy="21"/>
              </a:xfrm>
              <a:custGeom>
                <a:avLst/>
                <a:gdLst>
                  <a:gd name="T0" fmla="*/ 484 w 1"/>
                  <a:gd name="T1" fmla="*/ 0 h 1"/>
                  <a:gd name="T2" fmla="*/ 484 w 1"/>
                  <a:gd name="T3" fmla="*/ 0 h 1"/>
                  <a:gd name="T4" fmla="*/ 484 w 1"/>
                  <a:gd name="T5" fmla="*/ 441 h 1"/>
                  <a:gd name="T6" fmla="*/ 484 w 1"/>
                  <a:gd name="T7" fmla="*/ 441 h 1"/>
                  <a:gd name="T8" fmla="*/ 0 w 1"/>
                  <a:gd name="T9" fmla="*/ 441 h 1"/>
                  <a:gd name="T10" fmla="*/ 484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1" y="0"/>
                    </a:moveTo>
                    <a:lnTo>
                      <a:pt x="1" y="0"/>
                    </a:lnTo>
                    <a:cubicBezTo>
                      <a:pt x="1" y="0"/>
                      <a:pt x="1" y="0"/>
                      <a:pt x="1" y="1"/>
                    </a:cubicBezTo>
                    <a:cubicBezTo>
                      <a:pt x="1" y="1"/>
                      <a:pt x="1" y="1"/>
                      <a:pt x="1" y="1"/>
                    </a:cubicBezTo>
                    <a:lnTo>
                      <a:pt x="0" y="1"/>
                    </a:lnTo>
                    <a:lnTo>
                      <a:pt x="1" y="0"/>
                    </a:lnTo>
                  </a:path>
                </a:pathLst>
              </a:custGeom>
              <a:solidFill>
                <a:srgbClr val="676C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46" name="Freeform 324"/>
              <p:cNvSpPr>
                <a:spLocks/>
              </p:cNvSpPr>
              <p:nvPr/>
            </p:nvSpPr>
            <p:spPr bwMode="gray">
              <a:xfrm>
                <a:off x="814" y="1260"/>
                <a:ext cx="22" cy="21"/>
              </a:xfrm>
              <a:custGeom>
                <a:avLst/>
                <a:gdLst>
                  <a:gd name="T0" fmla="*/ 484 w 1"/>
                  <a:gd name="T1" fmla="*/ 0 h 1"/>
                  <a:gd name="T2" fmla="*/ 484 w 1"/>
                  <a:gd name="T3" fmla="*/ 0 h 1"/>
                  <a:gd name="T4" fmla="*/ 484 w 1"/>
                  <a:gd name="T5" fmla="*/ 441 h 1"/>
                  <a:gd name="T6" fmla="*/ 484 w 1"/>
                  <a:gd name="T7" fmla="*/ 441 h 1"/>
                  <a:gd name="T8" fmla="*/ 0 w 1"/>
                  <a:gd name="T9" fmla="*/ 441 h 1"/>
                  <a:gd name="T10" fmla="*/ 484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1" y="0"/>
                    </a:moveTo>
                    <a:lnTo>
                      <a:pt x="1" y="0"/>
                    </a:lnTo>
                    <a:cubicBezTo>
                      <a:pt x="1" y="0"/>
                      <a:pt x="1" y="0"/>
                      <a:pt x="1" y="1"/>
                    </a:cubicBezTo>
                    <a:cubicBezTo>
                      <a:pt x="1" y="1"/>
                      <a:pt x="1" y="1"/>
                      <a:pt x="1" y="1"/>
                    </a:cubicBezTo>
                    <a:lnTo>
                      <a:pt x="0" y="1"/>
                    </a:lnTo>
                    <a:lnTo>
                      <a:pt x="1" y="0"/>
                    </a:lnTo>
                  </a:path>
                </a:pathLst>
              </a:custGeom>
              <a:solidFill>
                <a:srgbClr val="6F75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47" name="Freeform 325"/>
              <p:cNvSpPr>
                <a:spLocks/>
              </p:cNvSpPr>
              <p:nvPr/>
            </p:nvSpPr>
            <p:spPr bwMode="gray">
              <a:xfrm>
                <a:off x="814" y="1260"/>
                <a:ext cx="22" cy="21"/>
              </a:xfrm>
              <a:custGeom>
                <a:avLst/>
                <a:gdLst>
                  <a:gd name="T0" fmla="*/ 484 w 1"/>
                  <a:gd name="T1" fmla="*/ 0 h 1"/>
                  <a:gd name="T2" fmla="*/ 484 w 1"/>
                  <a:gd name="T3" fmla="*/ 0 h 1"/>
                  <a:gd name="T4" fmla="*/ 484 w 1"/>
                  <a:gd name="T5" fmla="*/ 441 h 1"/>
                  <a:gd name="T6" fmla="*/ 484 w 1"/>
                  <a:gd name="T7" fmla="*/ 441 h 1"/>
                  <a:gd name="T8" fmla="*/ 0 w 1"/>
                  <a:gd name="T9" fmla="*/ 441 h 1"/>
                  <a:gd name="T10" fmla="*/ 484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1" y="0"/>
                    </a:moveTo>
                    <a:lnTo>
                      <a:pt x="1" y="0"/>
                    </a:lnTo>
                    <a:cubicBezTo>
                      <a:pt x="1" y="0"/>
                      <a:pt x="1" y="0"/>
                      <a:pt x="1" y="1"/>
                    </a:cubicBezTo>
                    <a:cubicBezTo>
                      <a:pt x="1" y="1"/>
                      <a:pt x="1" y="1"/>
                      <a:pt x="1" y="1"/>
                    </a:cubicBezTo>
                    <a:lnTo>
                      <a:pt x="0" y="1"/>
                    </a:lnTo>
                    <a:lnTo>
                      <a:pt x="1" y="0"/>
                    </a:lnTo>
                  </a:path>
                </a:pathLst>
              </a:custGeom>
              <a:solidFill>
                <a:srgbClr val="777D8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48" name="Freeform 326"/>
              <p:cNvSpPr>
                <a:spLocks/>
              </p:cNvSpPr>
              <p:nvPr/>
            </p:nvSpPr>
            <p:spPr bwMode="gray">
              <a:xfrm>
                <a:off x="814" y="1260"/>
                <a:ext cx="22" cy="21"/>
              </a:xfrm>
              <a:custGeom>
                <a:avLst/>
                <a:gdLst>
                  <a:gd name="T0" fmla="*/ 484 w 1"/>
                  <a:gd name="T1" fmla="*/ 0 h 1"/>
                  <a:gd name="T2" fmla="*/ 484 w 1"/>
                  <a:gd name="T3" fmla="*/ 0 h 1"/>
                  <a:gd name="T4" fmla="*/ 484 w 1"/>
                  <a:gd name="T5" fmla="*/ 441 h 1"/>
                  <a:gd name="T6" fmla="*/ 484 w 1"/>
                  <a:gd name="T7" fmla="*/ 441 h 1"/>
                  <a:gd name="T8" fmla="*/ 0 w 1"/>
                  <a:gd name="T9" fmla="*/ 441 h 1"/>
                  <a:gd name="T10" fmla="*/ 484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1" y="0"/>
                    </a:moveTo>
                    <a:lnTo>
                      <a:pt x="1" y="0"/>
                    </a:lnTo>
                    <a:cubicBezTo>
                      <a:pt x="1" y="0"/>
                      <a:pt x="1" y="0"/>
                      <a:pt x="1" y="1"/>
                    </a:cubicBezTo>
                    <a:cubicBezTo>
                      <a:pt x="1" y="1"/>
                      <a:pt x="1" y="1"/>
                      <a:pt x="1" y="1"/>
                    </a:cubicBezTo>
                    <a:lnTo>
                      <a:pt x="0" y="1"/>
                    </a:lnTo>
                    <a:lnTo>
                      <a:pt x="1" y="0"/>
                    </a:lnTo>
                  </a:path>
                </a:pathLst>
              </a:custGeom>
              <a:solidFill>
                <a:srgbClr val="7E85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49" name="Freeform 327"/>
              <p:cNvSpPr>
                <a:spLocks/>
              </p:cNvSpPr>
              <p:nvPr/>
            </p:nvSpPr>
            <p:spPr bwMode="gray">
              <a:xfrm>
                <a:off x="836" y="1260"/>
                <a:ext cx="1" cy="21"/>
              </a:xfrm>
              <a:custGeom>
                <a:avLst/>
                <a:gdLst>
                  <a:gd name="T0" fmla="*/ 0 w 1"/>
                  <a:gd name="T1" fmla="*/ 0 h 1"/>
                  <a:gd name="T2" fmla="*/ 0 w 1"/>
                  <a:gd name="T3" fmla="*/ 0 h 1"/>
                  <a:gd name="T4" fmla="*/ 0 w 1"/>
                  <a:gd name="T5" fmla="*/ 0 h 1"/>
                  <a:gd name="T6" fmla="*/ 0 w 1"/>
                  <a:gd name="T7" fmla="*/ 441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cubicBezTo>
                      <a:pt x="0" y="0"/>
                      <a:pt x="0" y="0"/>
                      <a:pt x="0" y="0"/>
                    </a:cubicBezTo>
                    <a:cubicBezTo>
                      <a:pt x="0" y="1"/>
                      <a:pt x="0" y="1"/>
                      <a:pt x="0" y="1"/>
                    </a:cubicBezTo>
                    <a:lnTo>
                      <a:pt x="0" y="0"/>
                    </a:lnTo>
                  </a:path>
                </a:pathLst>
              </a:custGeom>
              <a:solidFill>
                <a:srgbClr val="878F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50" name="Freeform 328"/>
              <p:cNvSpPr>
                <a:spLocks/>
              </p:cNvSpPr>
              <p:nvPr/>
            </p:nvSpPr>
            <p:spPr bwMode="gray">
              <a:xfrm>
                <a:off x="748" y="1281"/>
                <a:ext cx="66" cy="42"/>
              </a:xfrm>
              <a:custGeom>
                <a:avLst/>
                <a:gdLst>
                  <a:gd name="T0" fmla="*/ 484 w 3"/>
                  <a:gd name="T1" fmla="*/ 0 h 2"/>
                  <a:gd name="T2" fmla="*/ 0 w 3"/>
                  <a:gd name="T3" fmla="*/ 882 h 2"/>
                  <a:gd name="T4" fmla="*/ 0 w 3"/>
                  <a:gd name="T5" fmla="*/ 882 h 2"/>
                  <a:gd name="T6" fmla="*/ 968 w 3"/>
                  <a:gd name="T7" fmla="*/ 882 h 2"/>
                  <a:gd name="T8" fmla="*/ 1452 w 3"/>
                  <a:gd name="T9" fmla="*/ 441 h 2"/>
                  <a:gd name="T10" fmla="*/ 484 w 3"/>
                  <a:gd name="T11" fmla="*/ 0 h 2"/>
                  <a:gd name="T12" fmla="*/ 0 60000 65536"/>
                  <a:gd name="T13" fmla="*/ 0 60000 65536"/>
                  <a:gd name="T14" fmla="*/ 0 60000 65536"/>
                  <a:gd name="T15" fmla="*/ 0 60000 65536"/>
                  <a:gd name="T16" fmla="*/ 0 60000 65536"/>
                  <a:gd name="T17" fmla="*/ 0 60000 65536"/>
                  <a:gd name="T18" fmla="*/ 0 w 3"/>
                  <a:gd name="T19" fmla="*/ 0 h 2"/>
                  <a:gd name="T20" fmla="*/ 3 w 3"/>
                  <a:gd name="T21" fmla="*/ 2 h 2"/>
                </a:gdLst>
                <a:ahLst/>
                <a:cxnLst>
                  <a:cxn ang="T12">
                    <a:pos x="T0" y="T1"/>
                  </a:cxn>
                  <a:cxn ang="T13">
                    <a:pos x="T2" y="T3"/>
                  </a:cxn>
                  <a:cxn ang="T14">
                    <a:pos x="T4" y="T5"/>
                  </a:cxn>
                  <a:cxn ang="T15">
                    <a:pos x="T6" y="T7"/>
                  </a:cxn>
                  <a:cxn ang="T16">
                    <a:pos x="T8" y="T9"/>
                  </a:cxn>
                  <a:cxn ang="T17">
                    <a:pos x="T10" y="T11"/>
                  </a:cxn>
                </a:cxnLst>
                <a:rect l="T18" t="T19" r="T20" b="T21"/>
                <a:pathLst>
                  <a:path w="3" h="2">
                    <a:moveTo>
                      <a:pt x="1" y="0"/>
                    </a:moveTo>
                    <a:lnTo>
                      <a:pt x="0" y="2"/>
                    </a:lnTo>
                    <a:lnTo>
                      <a:pt x="2" y="2"/>
                    </a:lnTo>
                    <a:lnTo>
                      <a:pt x="3" y="1"/>
                    </a:lnTo>
                    <a:lnTo>
                      <a:pt x="1" y="0"/>
                    </a:lnTo>
                  </a:path>
                </a:pathLst>
              </a:custGeom>
              <a:solidFill>
                <a:srgbClr val="6B788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51" name="Freeform 329"/>
              <p:cNvSpPr>
                <a:spLocks/>
              </p:cNvSpPr>
              <p:nvPr/>
            </p:nvSpPr>
            <p:spPr bwMode="gray">
              <a:xfrm>
                <a:off x="792" y="1302"/>
                <a:ext cx="1" cy="21"/>
              </a:xfrm>
              <a:custGeom>
                <a:avLst/>
                <a:gdLst>
                  <a:gd name="T0" fmla="*/ 0 w 1"/>
                  <a:gd name="T1" fmla="*/ 0 h 1"/>
                  <a:gd name="T2" fmla="*/ 0 w 1"/>
                  <a:gd name="T3" fmla="*/ 441 h 1"/>
                  <a:gd name="T4" fmla="*/ 0 w 1"/>
                  <a:gd name="T5" fmla="*/ 441 h 1"/>
                  <a:gd name="T6" fmla="*/ 0 w 1"/>
                  <a:gd name="T7" fmla="*/ 441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cubicBezTo>
                      <a:pt x="0" y="0"/>
                      <a:pt x="0" y="1"/>
                      <a:pt x="0" y="1"/>
                    </a:cubicBezTo>
                    <a:cubicBezTo>
                      <a:pt x="0" y="1"/>
                      <a:pt x="0" y="1"/>
                      <a:pt x="0" y="1"/>
                    </a:cubicBezTo>
                    <a:cubicBezTo>
                      <a:pt x="0" y="1"/>
                      <a:pt x="0" y="1"/>
                      <a:pt x="0" y="1"/>
                    </a:cubicBezTo>
                    <a:cubicBezTo>
                      <a:pt x="0" y="1"/>
                      <a:pt x="0" y="0"/>
                      <a:pt x="0" y="0"/>
                    </a:cubicBezTo>
                  </a:path>
                </a:pathLst>
              </a:custGeom>
              <a:solidFill>
                <a:srgbClr val="8599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52" name="Freeform 330"/>
              <p:cNvSpPr>
                <a:spLocks/>
              </p:cNvSpPr>
              <p:nvPr/>
            </p:nvSpPr>
            <p:spPr bwMode="gray">
              <a:xfrm>
                <a:off x="770" y="1302"/>
                <a:ext cx="22" cy="21"/>
              </a:xfrm>
              <a:custGeom>
                <a:avLst/>
                <a:gdLst>
                  <a:gd name="T0" fmla="*/ 484 w 1"/>
                  <a:gd name="T1" fmla="*/ 0 h 1"/>
                  <a:gd name="T2" fmla="*/ 0 w 1"/>
                  <a:gd name="T3" fmla="*/ 441 h 1"/>
                  <a:gd name="T4" fmla="*/ 0 w 1"/>
                  <a:gd name="T5" fmla="*/ 441 h 1"/>
                  <a:gd name="T6" fmla="*/ 0 w 1"/>
                  <a:gd name="T7" fmla="*/ 441 h 1"/>
                  <a:gd name="T8" fmla="*/ 0 w 1"/>
                  <a:gd name="T9" fmla="*/ 0 h 1"/>
                  <a:gd name="T10" fmla="*/ 484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1" y="0"/>
                    </a:moveTo>
                    <a:cubicBezTo>
                      <a:pt x="1" y="0"/>
                      <a:pt x="0" y="1"/>
                      <a:pt x="0" y="1"/>
                    </a:cubicBezTo>
                    <a:cubicBezTo>
                      <a:pt x="0" y="1"/>
                      <a:pt x="0" y="1"/>
                      <a:pt x="0" y="1"/>
                    </a:cubicBezTo>
                    <a:cubicBezTo>
                      <a:pt x="0" y="1"/>
                      <a:pt x="0" y="1"/>
                      <a:pt x="0" y="1"/>
                    </a:cubicBezTo>
                    <a:cubicBezTo>
                      <a:pt x="0" y="0"/>
                      <a:pt x="0" y="0"/>
                      <a:pt x="0" y="0"/>
                    </a:cubicBezTo>
                    <a:lnTo>
                      <a:pt x="1" y="0"/>
                    </a:lnTo>
                  </a:path>
                </a:pathLst>
              </a:custGeom>
              <a:solidFill>
                <a:srgbClr val="8599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53" name="Freeform 331"/>
              <p:cNvSpPr>
                <a:spLocks/>
              </p:cNvSpPr>
              <p:nvPr/>
            </p:nvSpPr>
            <p:spPr bwMode="gray">
              <a:xfrm>
                <a:off x="770" y="1281"/>
                <a:ext cx="22" cy="42"/>
              </a:xfrm>
              <a:custGeom>
                <a:avLst/>
                <a:gdLst>
                  <a:gd name="T0" fmla="*/ 484 w 1"/>
                  <a:gd name="T1" fmla="*/ 0 h 2"/>
                  <a:gd name="T2" fmla="*/ 0 w 1"/>
                  <a:gd name="T3" fmla="*/ 882 h 2"/>
                  <a:gd name="T4" fmla="*/ 0 w 1"/>
                  <a:gd name="T5" fmla="*/ 882 h 2"/>
                  <a:gd name="T6" fmla="*/ 0 w 1"/>
                  <a:gd name="T7" fmla="*/ 441 h 2"/>
                  <a:gd name="T8" fmla="*/ 484 w 1"/>
                  <a:gd name="T9" fmla="*/ 0 h 2"/>
                  <a:gd name="T10" fmla="*/ 484 w 1"/>
                  <a:gd name="T11" fmla="*/ 0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1" y="0"/>
                    </a:moveTo>
                    <a:cubicBezTo>
                      <a:pt x="1" y="0"/>
                      <a:pt x="0" y="2"/>
                      <a:pt x="0" y="2"/>
                    </a:cubicBezTo>
                    <a:cubicBezTo>
                      <a:pt x="0" y="2"/>
                      <a:pt x="0" y="2"/>
                      <a:pt x="0" y="2"/>
                    </a:cubicBezTo>
                    <a:cubicBezTo>
                      <a:pt x="0" y="2"/>
                      <a:pt x="0" y="2"/>
                      <a:pt x="0" y="1"/>
                    </a:cubicBezTo>
                    <a:cubicBezTo>
                      <a:pt x="1" y="1"/>
                      <a:pt x="1" y="0"/>
                      <a:pt x="1" y="0"/>
                    </a:cubicBezTo>
                  </a:path>
                </a:pathLst>
              </a:custGeom>
              <a:solidFill>
                <a:srgbClr val="8599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54" name="Freeform 332"/>
              <p:cNvSpPr>
                <a:spLocks/>
              </p:cNvSpPr>
              <p:nvPr/>
            </p:nvSpPr>
            <p:spPr bwMode="gray">
              <a:xfrm>
                <a:off x="770" y="1302"/>
                <a:ext cx="22" cy="21"/>
              </a:xfrm>
              <a:custGeom>
                <a:avLst/>
                <a:gdLst>
                  <a:gd name="T0" fmla="*/ 484 w 1"/>
                  <a:gd name="T1" fmla="*/ 0 h 1"/>
                  <a:gd name="T2" fmla="*/ 484 w 1"/>
                  <a:gd name="T3" fmla="*/ 441 h 1"/>
                  <a:gd name="T4" fmla="*/ 484 w 1"/>
                  <a:gd name="T5" fmla="*/ 441 h 1"/>
                  <a:gd name="T6" fmla="*/ 484 w 1"/>
                  <a:gd name="T7" fmla="*/ 441 h 1"/>
                  <a:gd name="T8" fmla="*/ 484 w 1"/>
                  <a:gd name="T9" fmla="*/ 0 h 1"/>
                  <a:gd name="T10" fmla="*/ 484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1" y="0"/>
                    </a:moveTo>
                    <a:lnTo>
                      <a:pt x="1" y="1"/>
                    </a:lnTo>
                    <a:cubicBezTo>
                      <a:pt x="1" y="1"/>
                      <a:pt x="1" y="1"/>
                      <a:pt x="1" y="1"/>
                    </a:cubicBezTo>
                    <a:cubicBezTo>
                      <a:pt x="1" y="1"/>
                      <a:pt x="0" y="1"/>
                      <a:pt x="1" y="1"/>
                    </a:cubicBezTo>
                    <a:cubicBezTo>
                      <a:pt x="1" y="1"/>
                      <a:pt x="1" y="0"/>
                      <a:pt x="1" y="0"/>
                    </a:cubicBezTo>
                  </a:path>
                </a:pathLst>
              </a:custGeom>
              <a:solidFill>
                <a:srgbClr val="4F56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55" name="Freeform 333"/>
              <p:cNvSpPr>
                <a:spLocks/>
              </p:cNvSpPr>
              <p:nvPr/>
            </p:nvSpPr>
            <p:spPr bwMode="gray">
              <a:xfrm>
                <a:off x="770" y="1281"/>
                <a:ext cx="1" cy="42"/>
              </a:xfrm>
              <a:custGeom>
                <a:avLst/>
                <a:gdLst>
                  <a:gd name="T0" fmla="*/ 0 w 1"/>
                  <a:gd name="T1" fmla="*/ 0 h 2"/>
                  <a:gd name="T2" fmla="*/ 0 w 1"/>
                  <a:gd name="T3" fmla="*/ 882 h 2"/>
                  <a:gd name="T4" fmla="*/ 0 w 1"/>
                  <a:gd name="T5" fmla="*/ 882 h 2"/>
                  <a:gd name="T6" fmla="*/ 0 w 1"/>
                  <a:gd name="T7" fmla="*/ 882 h 2"/>
                  <a:gd name="T8" fmla="*/ 0 w 1"/>
                  <a:gd name="T9" fmla="*/ 0 h 2"/>
                  <a:gd name="T10" fmla="*/ 0 w 1"/>
                  <a:gd name="T11" fmla="*/ 0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0"/>
                    </a:moveTo>
                    <a:lnTo>
                      <a:pt x="0" y="2"/>
                    </a:lnTo>
                    <a:cubicBezTo>
                      <a:pt x="0" y="2"/>
                      <a:pt x="0" y="2"/>
                      <a:pt x="0" y="2"/>
                    </a:cubicBezTo>
                    <a:cubicBezTo>
                      <a:pt x="0" y="2"/>
                      <a:pt x="0" y="2"/>
                      <a:pt x="0" y="2"/>
                    </a:cubicBezTo>
                    <a:cubicBezTo>
                      <a:pt x="0" y="1"/>
                      <a:pt x="0" y="0"/>
                      <a:pt x="0" y="0"/>
                    </a:cubicBezTo>
                  </a:path>
                </a:pathLst>
              </a:custGeom>
              <a:solidFill>
                <a:srgbClr val="4F56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56" name="Freeform 334"/>
              <p:cNvSpPr>
                <a:spLocks/>
              </p:cNvSpPr>
              <p:nvPr/>
            </p:nvSpPr>
            <p:spPr bwMode="gray">
              <a:xfrm>
                <a:off x="770" y="1281"/>
                <a:ext cx="22" cy="42"/>
              </a:xfrm>
              <a:custGeom>
                <a:avLst/>
                <a:gdLst>
                  <a:gd name="T0" fmla="*/ 484 w 1"/>
                  <a:gd name="T1" fmla="*/ 0 h 2"/>
                  <a:gd name="T2" fmla="*/ 0 w 1"/>
                  <a:gd name="T3" fmla="*/ 882 h 2"/>
                  <a:gd name="T4" fmla="*/ 0 w 1"/>
                  <a:gd name="T5" fmla="*/ 882 h 2"/>
                  <a:gd name="T6" fmla="*/ 0 w 1"/>
                  <a:gd name="T7" fmla="*/ 441 h 2"/>
                  <a:gd name="T8" fmla="*/ 484 w 1"/>
                  <a:gd name="T9" fmla="*/ 0 h 2"/>
                  <a:gd name="T10" fmla="*/ 484 w 1"/>
                  <a:gd name="T11" fmla="*/ 0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1" y="0"/>
                    </a:moveTo>
                    <a:lnTo>
                      <a:pt x="0" y="2"/>
                    </a:lnTo>
                    <a:cubicBezTo>
                      <a:pt x="0" y="2"/>
                      <a:pt x="0" y="2"/>
                      <a:pt x="0" y="2"/>
                    </a:cubicBezTo>
                    <a:cubicBezTo>
                      <a:pt x="0" y="2"/>
                      <a:pt x="0" y="2"/>
                      <a:pt x="0" y="1"/>
                    </a:cubicBezTo>
                    <a:cubicBezTo>
                      <a:pt x="1" y="1"/>
                      <a:pt x="1" y="0"/>
                      <a:pt x="1" y="0"/>
                    </a:cubicBezTo>
                  </a:path>
                </a:pathLst>
              </a:custGeom>
              <a:solidFill>
                <a:srgbClr val="4F56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57" name="Freeform 335"/>
              <p:cNvSpPr>
                <a:spLocks/>
              </p:cNvSpPr>
              <p:nvPr/>
            </p:nvSpPr>
            <p:spPr bwMode="gray">
              <a:xfrm>
                <a:off x="748" y="1281"/>
                <a:ext cx="22" cy="42"/>
              </a:xfrm>
              <a:custGeom>
                <a:avLst/>
                <a:gdLst>
                  <a:gd name="T0" fmla="*/ 0 w 1"/>
                  <a:gd name="T1" fmla="*/ 882 h 2"/>
                  <a:gd name="T2" fmla="*/ 484 w 1"/>
                  <a:gd name="T3" fmla="*/ 0 h 2"/>
                  <a:gd name="T4" fmla="*/ 484 w 1"/>
                  <a:gd name="T5" fmla="*/ 0 h 2"/>
                  <a:gd name="T6" fmla="*/ 0 w 1"/>
                  <a:gd name="T7" fmla="*/ 882 h 2"/>
                  <a:gd name="T8" fmla="*/ 0 w 1"/>
                  <a:gd name="T9" fmla="*/ 88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2"/>
                    </a:moveTo>
                    <a:lnTo>
                      <a:pt x="1" y="0"/>
                    </a:lnTo>
                    <a:lnTo>
                      <a:pt x="0" y="2"/>
                    </a:lnTo>
                  </a:path>
                </a:pathLst>
              </a:custGeom>
              <a:solidFill>
                <a:srgbClr val="4F56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58" name="Freeform 336"/>
              <p:cNvSpPr>
                <a:spLocks/>
              </p:cNvSpPr>
              <p:nvPr/>
            </p:nvSpPr>
            <p:spPr bwMode="gray">
              <a:xfrm>
                <a:off x="726" y="1197"/>
                <a:ext cx="132" cy="105"/>
              </a:xfrm>
              <a:custGeom>
                <a:avLst/>
                <a:gdLst>
                  <a:gd name="T0" fmla="*/ 968 w 6"/>
                  <a:gd name="T1" fmla="*/ 0 h 5"/>
                  <a:gd name="T2" fmla="*/ 484 w 6"/>
                  <a:gd name="T3" fmla="*/ 0 h 5"/>
                  <a:gd name="T4" fmla="*/ 484 w 6"/>
                  <a:gd name="T5" fmla="*/ 0 h 5"/>
                  <a:gd name="T6" fmla="*/ 484 w 6"/>
                  <a:gd name="T7" fmla="*/ 0 h 5"/>
                  <a:gd name="T8" fmla="*/ 484 w 6"/>
                  <a:gd name="T9" fmla="*/ 0 h 5"/>
                  <a:gd name="T10" fmla="*/ 484 w 6"/>
                  <a:gd name="T11" fmla="*/ 0 h 5"/>
                  <a:gd name="T12" fmla="*/ 484 w 6"/>
                  <a:gd name="T13" fmla="*/ 441 h 5"/>
                  <a:gd name="T14" fmla="*/ 0 w 6"/>
                  <a:gd name="T15" fmla="*/ 882 h 5"/>
                  <a:gd name="T16" fmla="*/ 0 w 6"/>
                  <a:gd name="T17" fmla="*/ 882 h 5"/>
                  <a:gd name="T18" fmla="*/ 968 w 6"/>
                  <a:gd name="T19" fmla="*/ 1764 h 5"/>
                  <a:gd name="T20" fmla="*/ 968 w 6"/>
                  <a:gd name="T21" fmla="*/ 1764 h 5"/>
                  <a:gd name="T22" fmla="*/ 968 w 6"/>
                  <a:gd name="T23" fmla="*/ 1764 h 5"/>
                  <a:gd name="T24" fmla="*/ 968 w 6"/>
                  <a:gd name="T25" fmla="*/ 1764 h 5"/>
                  <a:gd name="T26" fmla="*/ 968 w 6"/>
                  <a:gd name="T27" fmla="*/ 1764 h 5"/>
                  <a:gd name="T28" fmla="*/ 968 w 6"/>
                  <a:gd name="T29" fmla="*/ 1764 h 5"/>
                  <a:gd name="T30" fmla="*/ 968 w 6"/>
                  <a:gd name="T31" fmla="*/ 2205 h 5"/>
                  <a:gd name="T32" fmla="*/ 1936 w 6"/>
                  <a:gd name="T33" fmla="*/ 2205 h 5"/>
                  <a:gd name="T34" fmla="*/ 1936 w 6"/>
                  <a:gd name="T35" fmla="*/ 2205 h 5"/>
                  <a:gd name="T36" fmla="*/ 1936 w 6"/>
                  <a:gd name="T37" fmla="*/ 2205 h 5"/>
                  <a:gd name="T38" fmla="*/ 1936 w 6"/>
                  <a:gd name="T39" fmla="*/ 1764 h 5"/>
                  <a:gd name="T40" fmla="*/ 1936 w 6"/>
                  <a:gd name="T41" fmla="*/ 1764 h 5"/>
                  <a:gd name="T42" fmla="*/ 2420 w 6"/>
                  <a:gd name="T43" fmla="*/ 1764 h 5"/>
                  <a:gd name="T44" fmla="*/ 2420 w 6"/>
                  <a:gd name="T45" fmla="*/ 1764 h 5"/>
                  <a:gd name="T46" fmla="*/ 2420 w 6"/>
                  <a:gd name="T47" fmla="*/ 1764 h 5"/>
                  <a:gd name="T48" fmla="*/ 2420 w 6"/>
                  <a:gd name="T49" fmla="*/ 1764 h 5"/>
                  <a:gd name="T50" fmla="*/ 2420 w 6"/>
                  <a:gd name="T51" fmla="*/ 1323 h 5"/>
                  <a:gd name="T52" fmla="*/ 2420 w 6"/>
                  <a:gd name="T53" fmla="*/ 1323 h 5"/>
                  <a:gd name="T54" fmla="*/ 2420 w 6"/>
                  <a:gd name="T55" fmla="*/ 1323 h 5"/>
                  <a:gd name="T56" fmla="*/ 2420 w 6"/>
                  <a:gd name="T57" fmla="*/ 882 h 5"/>
                  <a:gd name="T58" fmla="*/ 2420 w 6"/>
                  <a:gd name="T59" fmla="*/ 882 h 5"/>
                  <a:gd name="T60" fmla="*/ 1452 w 6"/>
                  <a:gd name="T61" fmla="*/ 0 h 5"/>
                  <a:gd name="T62" fmla="*/ 1452 w 6"/>
                  <a:gd name="T63" fmla="*/ 0 h 5"/>
                  <a:gd name="T64" fmla="*/ 968 w 6"/>
                  <a:gd name="T65" fmla="*/ 0 h 5"/>
                  <a:gd name="T66" fmla="*/ 968 w 6"/>
                  <a:gd name="T67" fmla="*/ 0 h 5"/>
                  <a:gd name="T68" fmla="*/ 1452 w 6"/>
                  <a:gd name="T69" fmla="*/ 0 h 5"/>
                  <a:gd name="T70" fmla="*/ 1452 w 6"/>
                  <a:gd name="T71" fmla="*/ 441 h 5"/>
                  <a:gd name="T72" fmla="*/ 2420 w 6"/>
                  <a:gd name="T73" fmla="*/ 882 h 5"/>
                  <a:gd name="T74" fmla="*/ 2420 w 6"/>
                  <a:gd name="T75" fmla="*/ 882 h 5"/>
                  <a:gd name="T76" fmla="*/ 2420 w 6"/>
                  <a:gd name="T77" fmla="*/ 882 h 5"/>
                  <a:gd name="T78" fmla="*/ 968 w 6"/>
                  <a:gd name="T79" fmla="*/ 441 h 5"/>
                  <a:gd name="T80" fmla="*/ 968 w 6"/>
                  <a:gd name="T81" fmla="*/ 441 h 5"/>
                  <a:gd name="T82" fmla="*/ 1452 w 6"/>
                  <a:gd name="T83" fmla="*/ 0 h 5"/>
                  <a:gd name="T84" fmla="*/ 1452 w 6"/>
                  <a:gd name="T85" fmla="*/ 0 h 5"/>
                  <a:gd name="T86" fmla="*/ 968 w 6"/>
                  <a:gd name="T87" fmla="*/ 0 h 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
                  <a:gd name="T133" fmla="*/ 0 h 5"/>
                  <a:gd name="T134" fmla="*/ 6 w 6"/>
                  <a:gd name="T135" fmla="*/ 5 h 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 h="5">
                    <a:moveTo>
                      <a:pt x="2" y="0"/>
                    </a:moveTo>
                    <a:lnTo>
                      <a:pt x="1" y="0"/>
                    </a:lnTo>
                    <a:cubicBezTo>
                      <a:pt x="1" y="0"/>
                      <a:pt x="1" y="1"/>
                      <a:pt x="1" y="1"/>
                    </a:cubicBezTo>
                    <a:cubicBezTo>
                      <a:pt x="1" y="1"/>
                      <a:pt x="0" y="2"/>
                      <a:pt x="0" y="2"/>
                    </a:cubicBezTo>
                    <a:lnTo>
                      <a:pt x="2" y="4"/>
                    </a:lnTo>
                    <a:lnTo>
                      <a:pt x="2" y="5"/>
                    </a:lnTo>
                    <a:lnTo>
                      <a:pt x="4" y="5"/>
                    </a:lnTo>
                    <a:lnTo>
                      <a:pt x="4" y="4"/>
                    </a:lnTo>
                    <a:lnTo>
                      <a:pt x="5" y="4"/>
                    </a:lnTo>
                    <a:cubicBezTo>
                      <a:pt x="5" y="3"/>
                      <a:pt x="5" y="3"/>
                      <a:pt x="5" y="3"/>
                    </a:cubicBezTo>
                    <a:cubicBezTo>
                      <a:pt x="5" y="3"/>
                      <a:pt x="5" y="3"/>
                      <a:pt x="5" y="3"/>
                    </a:cubicBezTo>
                    <a:cubicBezTo>
                      <a:pt x="5" y="3"/>
                      <a:pt x="5" y="3"/>
                      <a:pt x="5" y="3"/>
                    </a:cubicBezTo>
                    <a:cubicBezTo>
                      <a:pt x="5" y="3"/>
                      <a:pt x="5" y="2"/>
                      <a:pt x="5" y="2"/>
                    </a:cubicBezTo>
                    <a:cubicBezTo>
                      <a:pt x="6" y="2"/>
                      <a:pt x="5" y="2"/>
                      <a:pt x="5" y="2"/>
                    </a:cubicBezTo>
                    <a:cubicBezTo>
                      <a:pt x="5" y="2"/>
                      <a:pt x="3" y="0"/>
                      <a:pt x="3" y="0"/>
                    </a:cubicBezTo>
                    <a:cubicBezTo>
                      <a:pt x="3" y="0"/>
                      <a:pt x="3" y="0"/>
                      <a:pt x="3" y="0"/>
                    </a:cubicBezTo>
                    <a:cubicBezTo>
                      <a:pt x="3" y="0"/>
                      <a:pt x="2" y="0"/>
                      <a:pt x="2" y="0"/>
                    </a:cubicBezTo>
                    <a:lnTo>
                      <a:pt x="3" y="0"/>
                    </a:lnTo>
                    <a:cubicBezTo>
                      <a:pt x="3" y="0"/>
                      <a:pt x="3" y="0"/>
                      <a:pt x="3" y="1"/>
                    </a:cubicBezTo>
                    <a:cubicBezTo>
                      <a:pt x="3" y="1"/>
                      <a:pt x="5" y="2"/>
                      <a:pt x="5" y="2"/>
                    </a:cubicBezTo>
                    <a:cubicBezTo>
                      <a:pt x="5" y="2"/>
                      <a:pt x="5" y="2"/>
                      <a:pt x="5" y="2"/>
                    </a:cubicBezTo>
                    <a:cubicBezTo>
                      <a:pt x="5" y="2"/>
                      <a:pt x="5" y="2"/>
                      <a:pt x="5" y="2"/>
                    </a:cubicBezTo>
                    <a:cubicBezTo>
                      <a:pt x="5" y="2"/>
                      <a:pt x="2" y="1"/>
                      <a:pt x="2" y="1"/>
                    </a:cubicBezTo>
                    <a:cubicBezTo>
                      <a:pt x="2" y="1"/>
                      <a:pt x="2" y="1"/>
                      <a:pt x="2" y="1"/>
                    </a:cubicBezTo>
                    <a:cubicBezTo>
                      <a:pt x="2" y="0"/>
                      <a:pt x="3" y="0"/>
                      <a:pt x="3" y="0"/>
                    </a:cubicBezTo>
                    <a:lnTo>
                      <a:pt x="2" y="0"/>
                    </a:lnTo>
                  </a:path>
                </a:pathLst>
              </a:custGeom>
              <a:solidFill>
                <a:srgbClr val="6B788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59" name="Freeform 337"/>
              <p:cNvSpPr>
                <a:spLocks/>
              </p:cNvSpPr>
              <p:nvPr/>
            </p:nvSpPr>
            <p:spPr bwMode="gray">
              <a:xfrm>
                <a:off x="726" y="1197"/>
                <a:ext cx="22" cy="42"/>
              </a:xfrm>
              <a:custGeom>
                <a:avLst/>
                <a:gdLst>
                  <a:gd name="T0" fmla="*/ 484 w 1"/>
                  <a:gd name="T1" fmla="*/ 0 h 2"/>
                  <a:gd name="T2" fmla="*/ 484 w 1"/>
                  <a:gd name="T3" fmla="*/ 441 h 2"/>
                  <a:gd name="T4" fmla="*/ 484 w 1"/>
                  <a:gd name="T5" fmla="*/ 441 h 2"/>
                  <a:gd name="T6" fmla="*/ 484 w 1"/>
                  <a:gd name="T7" fmla="*/ 441 h 2"/>
                  <a:gd name="T8" fmla="*/ 484 w 1"/>
                  <a:gd name="T9" fmla="*/ 441 h 2"/>
                  <a:gd name="T10" fmla="*/ 484 w 1"/>
                  <a:gd name="T11" fmla="*/ 441 h 2"/>
                  <a:gd name="T12" fmla="*/ 484 w 1"/>
                  <a:gd name="T13" fmla="*/ 441 h 2"/>
                  <a:gd name="T14" fmla="*/ 484 w 1"/>
                  <a:gd name="T15" fmla="*/ 441 h 2"/>
                  <a:gd name="T16" fmla="*/ 484 w 1"/>
                  <a:gd name="T17" fmla="*/ 441 h 2"/>
                  <a:gd name="T18" fmla="*/ 0 w 1"/>
                  <a:gd name="T19" fmla="*/ 882 h 2"/>
                  <a:gd name="T20" fmla="*/ 0 w 1"/>
                  <a:gd name="T21" fmla="*/ 882 h 2"/>
                  <a:gd name="T22" fmla="*/ 0 w 1"/>
                  <a:gd name="T23" fmla="*/ 882 h 2"/>
                  <a:gd name="T24" fmla="*/ 484 w 1"/>
                  <a:gd name="T25" fmla="*/ 441 h 2"/>
                  <a:gd name="T26" fmla="*/ 484 w 1"/>
                  <a:gd name="T27" fmla="*/ 441 h 2"/>
                  <a:gd name="T28" fmla="*/ 484 w 1"/>
                  <a:gd name="T29" fmla="*/ 0 h 2"/>
                  <a:gd name="T30" fmla="*/ 484 w 1"/>
                  <a:gd name="T31" fmla="*/ 0 h 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
                  <a:gd name="T49" fmla="*/ 0 h 2"/>
                  <a:gd name="T50" fmla="*/ 1 w 1"/>
                  <a:gd name="T51" fmla="*/ 2 h 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 h="2">
                    <a:moveTo>
                      <a:pt x="1" y="0"/>
                    </a:moveTo>
                    <a:lnTo>
                      <a:pt x="1" y="1"/>
                    </a:lnTo>
                    <a:cubicBezTo>
                      <a:pt x="1" y="1"/>
                      <a:pt x="1" y="1"/>
                      <a:pt x="1" y="1"/>
                    </a:cubicBezTo>
                    <a:cubicBezTo>
                      <a:pt x="1" y="1"/>
                      <a:pt x="1" y="1"/>
                      <a:pt x="1" y="1"/>
                    </a:cubicBezTo>
                    <a:cubicBezTo>
                      <a:pt x="1" y="1"/>
                      <a:pt x="1" y="1"/>
                      <a:pt x="1" y="1"/>
                    </a:cubicBezTo>
                    <a:lnTo>
                      <a:pt x="0" y="2"/>
                    </a:lnTo>
                    <a:lnTo>
                      <a:pt x="1" y="1"/>
                    </a:lnTo>
                    <a:cubicBezTo>
                      <a:pt x="1" y="1"/>
                      <a:pt x="1" y="1"/>
                      <a:pt x="1" y="1"/>
                    </a:cubicBezTo>
                    <a:cubicBezTo>
                      <a:pt x="1" y="1"/>
                      <a:pt x="1" y="0"/>
                      <a:pt x="1" y="0"/>
                    </a:cubicBezTo>
                  </a:path>
                </a:pathLst>
              </a:custGeom>
              <a:solidFill>
                <a:srgbClr val="3941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60" name="Freeform 338"/>
              <p:cNvSpPr>
                <a:spLocks/>
              </p:cNvSpPr>
              <p:nvPr/>
            </p:nvSpPr>
            <p:spPr bwMode="gray">
              <a:xfrm>
                <a:off x="682" y="1218"/>
                <a:ext cx="44" cy="63"/>
              </a:xfrm>
              <a:custGeom>
                <a:avLst/>
                <a:gdLst>
                  <a:gd name="T0" fmla="*/ 0 w 2"/>
                  <a:gd name="T1" fmla="*/ 1323 h 3"/>
                  <a:gd name="T2" fmla="*/ 0 w 2"/>
                  <a:gd name="T3" fmla="*/ 1323 h 3"/>
                  <a:gd name="T4" fmla="*/ 484 w 2"/>
                  <a:gd name="T5" fmla="*/ 441 h 3"/>
                  <a:gd name="T6" fmla="*/ 0 w 2"/>
                  <a:gd name="T7" fmla="*/ 1323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0" y="3"/>
                    </a:moveTo>
                    <a:cubicBezTo>
                      <a:pt x="0" y="3"/>
                      <a:pt x="0" y="3"/>
                      <a:pt x="0" y="3"/>
                    </a:cubicBezTo>
                    <a:cubicBezTo>
                      <a:pt x="0" y="2"/>
                      <a:pt x="1" y="0"/>
                      <a:pt x="1" y="1"/>
                    </a:cubicBezTo>
                    <a:cubicBezTo>
                      <a:pt x="2" y="2"/>
                      <a:pt x="1" y="3"/>
                      <a:pt x="0" y="3"/>
                    </a:cubicBezTo>
                  </a:path>
                </a:pathLst>
              </a:custGeom>
              <a:solidFill>
                <a:srgbClr val="2B2724"/>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61" name="Freeform 339"/>
              <p:cNvSpPr>
                <a:spLocks/>
              </p:cNvSpPr>
              <p:nvPr/>
            </p:nvSpPr>
            <p:spPr bwMode="gray">
              <a:xfrm>
                <a:off x="682" y="1239"/>
                <a:ext cx="22" cy="42"/>
              </a:xfrm>
              <a:custGeom>
                <a:avLst/>
                <a:gdLst>
                  <a:gd name="T0" fmla="*/ 484 w 1"/>
                  <a:gd name="T1" fmla="*/ 441 h 2"/>
                  <a:gd name="T2" fmla="*/ 0 w 1"/>
                  <a:gd name="T3" fmla="*/ 882 h 2"/>
                  <a:gd name="T4" fmla="*/ 484 w 1"/>
                  <a:gd name="T5" fmla="*/ 0 h 2"/>
                  <a:gd name="T6" fmla="*/ 484 w 1"/>
                  <a:gd name="T7" fmla="*/ 441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1" y="1"/>
                    </a:moveTo>
                    <a:cubicBezTo>
                      <a:pt x="1" y="2"/>
                      <a:pt x="1" y="2"/>
                      <a:pt x="0" y="2"/>
                    </a:cubicBezTo>
                    <a:cubicBezTo>
                      <a:pt x="0" y="1"/>
                      <a:pt x="1" y="0"/>
                      <a:pt x="1" y="0"/>
                    </a:cubicBezTo>
                    <a:cubicBezTo>
                      <a:pt x="1" y="0"/>
                      <a:pt x="1" y="1"/>
                      <a:pt x="1" y="1"/>
                    </a:cubicBezTo>
                  </a:path>
                </a:pathLst>
              </a:custGeom>
              <a:solidFill>
                <a:srgbClr val="B1846F"/>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62" name="Freeform 340"/>
              <p:cNvSpPr>
                <a:spLocks/>
              </p:cNvSpPr>
              <p:nvPr/>
            </p:nvSpPr>
            <p:spPr bwMode="gray">
              <a:xfrm>
                <a:off x="682" y="1239"/>
                <a:ext cx="88" cy="63"/>
              </a:xfrm>
              <a:custGeom>
                <a:avLst/>
                <a:gdLst>
                  <a:gd name="T0" fmla="*/ 484 w 4"/>
                  <a:gd name="T1" fmla="*/ 0 h 3"/>
                  <a:gd name="T2" fmla="*/ 484 w 4"/>
                  <a:gd name="T3" fmla="*/ 0 h 3"/>
                  <a:gd name="T4" fmla="*/ 968 w 4"/>
                  <a:gd name="T5" fmla="*/ 0 h 3"/>
                  <a:gd name="T6" fmla="*/ 968 w 4"/>
                  <a:gd name="T7" fmla="*/ 0 h 3"/>
                  <a:gd name="T8" fmla="*/ 1452 w 4"/>
                  <a:gd name="T9" fmla="*/ 0 h 3"/>
                  <a:gd name="T10" fmla="*/ 1452 w 4"/>
                  <a:gd name="T11" fmla="*/ 441 h 3"/>
                  <a:gd name="T12" fmla="*/ 1936 w 4"/>
                  <a:gd name="T13" fmla="*/ 441 h 3"/>
                  <a:gd name="T14" fmla="*/ 1936 w 4"/>
                  <a:gd name="T15" fmla="*/ 882 h 3"/>
                  <a:gd name="T16" fmla="*/ 1936 w 4"/>
                  <a:gd name="T17" fmla="*/ 882 h 3"/>
                  <a:gd name="T18" fmla="*/ 1452 w 4"/>
                  <a:gd name="T19" fmla="*/ 882 h 3"/>
                  <a:gd name="T20" fmla="*/ 1452 w 4"/>
                  <a:gd name="T21" fmla="*/ 882 h 3"/>
                  <a:gd name="T22" fmla="*/ 1452 w 4"/>
                  <a:gd name="T23" fmla="*/ 882 h 3"/>
                  <a:gd name="T24" fmla="*/ 968 w 4"/>
                  <a:gd name="T25" fmla="*/ 1323 h 3"/>
                  <a:gd name="T26" fmla="*/ 968 w 4"/>
                  <a:gd name="T27" fmla="*/ 882 h 3"/>
                  <a:gd name="T28" fmla="*/ 484 w 4"/>
                  <a:gd name="T29" fmla="*/ 882 h 3"/>
                  <a:gd name="T30" fmla="*/ 484 w 4"/>
                  <a:gd name="T31" fmla="*/ 882 h 3"/>
                  <a:gd name="T32" fmla="*/ 484 w 4"/>
                  <a:gd name="T33" fmla="*/ 882 h 3"/>
                  <a:gd name="T34" fmla="*/ 0 w 4"/>
                  <a:gd name="T35" fmla="*/ 882 h 3"/>
                  <a:gd name="T36" fmla="*/ 484 w 4"/>
                  <a:gd name="T37" fmla="*/ 882 h 3"/>
                  <a:gd name="T38" fmla="*/ 484 w 4"/>
                  <a:gd name="T39" fmla="*/ 441 h 3"/>
                  <a:gd name="T40" fmla="*/ 484 w 4"/>
                  <a:gd name="T41" fmla="*/ 0 h 3"/>
                  <a:gd name="T42" fmla="*/ 484 w 4"/>
                  <a:gd name="T43" fmla="*/ 0 h 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
                  <a:gd name="T67" fmla="*/ 0 h 3"/>
                  <a:gd name="T68" fmla="*/ 4 w 4"/>
                  <a:gd name="T69" fmla="*/ 3 h 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 h="3">
                    <a:moveTo>
                      <a:pt x="1" y="0"/>
                    </a:moveTo>
                    <a:cubicBezTo>
                      <a:pt x="1" y="0"/>
                      <a:pt x="1" y="0"/>
                      <a:pt x="1" y="0"/>
                    </a:cubicBezTo>
                    <a:cubicBezTo>
                      <a:pt x="1" y="0"/>
                      <a:pt x="2" y="0"/>
                      <a:pt x="2" y="0"/>
                    </a:cubicBezTo>
                    <a:cubicBezTo>
                      <a:pt x="2" y="0"/>
                      <a:pt x="2" y="0"/>
                      <a:pt x="2" y="0"/>
                    </a:cubicBezTo>
                    <a:cubicBezTo>
                      <a:pt x="2" y="0"/>
                      <a:pt x="3" y="0"/>
                      <a:pt x="3" y="0"/>
                    </a:cubicBezTo>
                    <a:cubicBezTo>
                      <a:pt x="3" y="0"/>
                      <a:pt x="3" y="1"/>
                      <a:pt x="3" y="1"/>
                    </a:cubicBezTo>
                    <a:cubicBezTo>
                      <a:pt x="3" y="1"/>
                      <a:pt x="4" y="1"/>
                      <a:pt x="4" y="1"/>
                    </a:cubicBezTo>
                    <a:cubicBezTo>
                      <a:pt x="4" y="1"/>
                      <a:pt x="4" y="2"/>
                      <a:pt x="4" y="2"/>
                    </a:cubicBezTo>
                    <a:cubicBezTo>
                      <a:pt x="4" y="2"/>
                      <a:pt x="4" y="2"/>
                      <a:pt x="4" y="2"/>
                    </a:cubicBezTo>
                    <a:cubicBezTo>
                      <a:pt x="3" y="2"/>
                      <a:pt x="3" y="2"/>
                      <a:pt x="3" y="2"/>
                    </a:cubicBezTo>
                    <a:cubicBezTo>
                      <a:pt x="3" y="2"/>
                      <a:pt x="3" y="2"/>
                      <a:pt x="3" y="2"/>
                    </a:cubicBezTo>
                    <a:cubicBezTo>
                      <a:pt x="3" y="2"/>
                      <a:pt x="3" y="2"/>
                      <a:pt x="3" y="2"/>
                    </a:cubicBezTo>
                    <a:cubicBezTo>
                      <a:pt x="3" y="2"/>
                      <a:pt x="2" y="3"/>
                      <a:pt x="2" y="3"/>
                    </a:cubicBezTo>
                    <a:cubicBezTo>
                      <a:pt x="2" y="3"/>
                      <a:pt x="2" y="3"/>
                      <a:pt x="2" y="2"/>
                    </a:cubicBezTo>
                    <a:cubicBezTo>
                      <a:pt x="1" y="2"/>
                      <a:pt x="1" y="2"/>
                      <a:pt x="1" y="2"/>
                    </a:cubicBezTo>
                    <a:cubicBezTo>
                      <a:pt x="1" y="2"/>
                      <a:pt x="1" y="2"/>
                      <a:pt x="1" y="2"/>
                    </a:cubicBezTo>
                    <a:cubicBezTo>
                      <a:pt x="1" y="2"/>
                      <a:pt x="1" y="2"/>
                      <a:pt x="1" y="2"/>
                    </a:cubicBezTo>
                    <a:cubicBezTo>
                      <a:pt x="1" y="2"/>
                      <a:pt x="0" y="2"/>
                      <a:pt x="0" y="2"/>
                    </a:cubicBezTo>
                    <a:cubicBezTo>
                      <a:pt x="0" y="2"/>
                      <a:pt x="0" y="2"/>
                      <a:pt x="1" y="2"/>
                    </a:cubicBezTo>
                    <a:cubicBezTo>
                      <a:pt x="1" y="2"/>
                      <a:pt x="1" y="1"/>
                      <a:pt x="1" y="1"/>
                    </a:cubicBezTo>
                    <a:cubicBezTo>
                      <a:pt x="1" y="0"/>
                      <a:pt x="1" y="0"/>
                      <a:pt x="1" y="0"/>
                    </a:cubicBezTo>
                    <a:cubicBezTo>
                      <a:pt x="1" y="0"/>
                      <a:pt x="1" y="0"/>
                      <a:pt x="1" y="0"/>
                    </a:cubicBezTo>
                  </a:path>
                </a:pathLst>
              </a:custGeom>
              <a:solidFill>
                <a:srgbClr val="37333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63" name="Freeform 341"/>
              <p:cNvSpPr>
                <a:spLocks/>
              </p:cNvSpPr>
              <p:nvPr/>
            </p:nvSpPr>
            <p:spPr bwMode="gray">
              <a:xfrm>
                <a:off x="704" y="1260"/>
                <a:ext cx="22" cy="21"/>
              </a:xfrm>
              <a:custGeom>
                <a:avLst/>
                <a:gdLst>
                  <a:gd name="T0" fmla="*/ 0 w 1"/>
                  <a:gd name="T1" fmla="*/ 441 h 1"/>
                  <a:gd name="T2" fmla="*/ 0 w 1"/>
                  <a:gd name="T3" fmla="*/ 441 h 1"/>
                  <a:gd name="T4" fmla="*/ 484 w 1"/>
                  <a:gd name="T5" fmla="*/ 0 h 1"/>
                  <a:gd name="T6" fmla="*/ 0 w 1"/>
                  <a:gd name="T7" fmla="*/ 441 h 1"/>
                  <a:gd name="T8" fmla="*/ 0 w 1"/>
                  <a:gd name="T9" fmla="*/ 441 h 1"/>
                  <a:gd name="T10" fmla="*/ 484 w 1"/>
                  <a:gd name="T11" fmla="*/ 441 h 1"/>
                  <a:gd name="T12" fmla="*/ 484 w 1"/>
                  <a:gd name="T13" fmla="*/ 441 h 1"/>
                  <a:gd name="T14" fmla="*/ 484 w 1"/>
                  <a:gd name="T15" fmla="*/ 441 h 1"/>
                  <a:gd name="T16" fmla="*/ 484 w 1"/>
                  <a:gd name="T17" fmla="*/ 441 h 1"/>
                  <a:gd name="T18" fmla="*/ 0 w 1"/>
                  <a:gd name="T19" fmla="*/ 441 h 1"/>
                  <a:gd name="T20" fmla="*/ 0 w 1"/>
                  <a:gd name="T21" fmla="*/ 441 h 1"/>
                  <a:gd name="T22" fmla="*/ 0 w 1"/>
                  <a:gd name="T23" fmla="*/ 441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
                  <a:gd name="T38" fmla="*/ 1 w 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
                    <a:moveTo>
                      <a:pt x="0" y="1"/>
                    </a:moveTo>
                    <a:cubicBezTo>
                      <a:pt x="0" y="1"/>
                      <a:pt x="0" y="1"/>
                      <a:pt x="0" y="1"/>
                    </a:cubicBezTo>
                    <a:cubicBezTo>
                      <a:pt x="1" y="1"/>
                      <a:pt x="1" y="0"/>
                      <a:pt x="1" y="0"/>
                    </a:cubicBezTo>
                    <a:cubicBezTo>
                      <a:pt x="0" y="1"/>
                      <a:pt x="0" y="1"/>
                      <a:pt x="0" y="1"/>
                    </a:cubicBezTo>
                    <a:cubicBezTo>
                      <a:pt x="0" y="1"/>
                      <a:pt x="0" y="1"/>
                      <a:pt x="0" y="1"/>
                    </a:cubicBezTo>
                    <a:cubicBezTo>
                      <a:pt x="0" y="1"/>
                      <a:pt x="1" y="1"/>
                      <a:pt x="1" y="1"/>
                    </a:cubicBezTo>
                    <a:cubicBezTo>
                      <a:pt x="1" y="1"/>
                      <a:pt x="1" y="1"/>
                      <a:pt x="1" y="1"/>
                    </a:cubicBezTo>
                    <a:cubicBezTo>
                      <a:pt x="1" y="0"/>
                      <a:pt x="1" y="1"/>
                      <a:pt x="1" y="1"/>
                    </a:cubicBezTo>
                    <a:cubicBezTo>
                      <a:pt x="1" y="1"/>
                      <a:pt x="1" y="1"/>
                      <a:pt x="1" y="1"/>
                    </a:cubicBezTo>
                    <a:cubicBezTo>
                      <a:pt x="1" y="1"/>
                      <a:pt x="0" y="1"/>
                      <a:pt x="0" y="1"/>
                    </a:cubicBezTo>
                    <a:cubicBezTo>
                      <a:pt x="0" y="1"/>
                      <a:pt x="0" y="1"/>
                      <a:pt x="0" y="1"/>
                    </a:cubicBezTo>
                  </a:path>
                </a:pathLst>
              </a:custGeom>
              <a:solidFill>
                <a:srgbClr val="221D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64" name="Freeform 342"/>
              <p:cNvSpPr>
                <a:spLocks/>
              </p:cNvSpPr>
              <p:nvPr/>
            </p:nvSpPr>
            <p:spPr bwMode="gray">
              <a:xfrm>
                <a:off x="550" y="1071"/>
                <a:ext cx="154" cy="210"/>
              </a:xfrm>
              <a:custGeom>
                <a:avLst/>
                <a:gdLst>
                  <a:gd name="T0" fmla="*/ 1936 w 7"/>
                  <a:gd name="T1" fmla="*/ 441 h 10"/>
                  <a:gd name="T2" fmla="*/ 2420 w 7"/>
                  <a:gd name="T3" fmla="*/ 882 h 10"/>
                  <a:gd name="T4" fmla="*/ 1936 w 7"/>
                  <a:gd name="T5" fmla="*/ 1323 h 10"/>
                  <a:gd name="T6" fmla="*/ 1936 w 7"/>
                  <a:gd name="T7" fmla="*/ 1764 h 10"/>
                  <a:gd name="T8" fmla="*/ 1452 w 7"/>
                  <a:gd name="T9" fmla="*/ 2646 h 10"/>
                  <a:gd name="T10" fmla="*/ 1452 w 7"/>
                  <a:gd name="T11" fmla="*/ 2646 h 10"/>
                  <a:gd name="T12" fmla="*/ 1936 w 7"/>
                  <a:gd name="T13" fmla="*/ 2646 h 10"/>
                  <a:gd name="T14" fmla="*/ 1936 w 7"/>
                  <a:gd name="T15" fmla="*/ 2646 h 10"/>
                  <a:gd name="T16" fmla="*/ 2420 w 7"/>
                  <a:gd name="T17" fmla="*/ 3087 h 10"/>
                  <a:gd name="T18" fmla="*/ 2904 w 7"/>
                  <a:gd name="T19" fmla="*/ 3087 h 10"/>
                  <a:gd name="T20" fmla="*/ 3388 w 7"/>
                  <a:gd name="T21" fmla="*/ 3528 h 10"/>
                  <a:gd name="T22" fmla="*/ 3388 w 7"/>
                  <a:gd name="T23" fmla="*/ 3969 h 10"/>
                  <a:gd name="T24" fmla="*/ 2420 w 7"/>
                  <a:gd name="T25" fmla="*/ 4410 h 10"/>
                  <a:gd name="T26" fmla="*/ 2420 w 7"/>
                  <a:gd name="T27" fmla="*/ 4410 h 10"/>
                  <a:gd name="T28" fmla="*/ 1936 w 7"/>
                  <a:gd name="T29" fmla="*/ 3969 h 10"/>
                  <a:gd name="T30" fmla="*/ 1452 w 7"/>
                  <a:gd name="T31" fmla="*/ 3969 h 10"/>
                  <a:gd name="T32" fmla="*/ 968 w 7"/>
                  <a:gd name="T33" fmla="*/ 3969 h 10"/>
                  <a:gd name="T34" fmla="*/ 484 w 7"/>
                  <a:gd name="T35" fmla="*/ 3969 h 10"/>
                  <a:gd name="T36" fmla="*/ 484 w 7"/>
                  <a:gd name="T37" fmla="*/ 3969 h 10"/>
                  <a:gd name="T38" fmla="*/ 0 w 7"/>
                  <a:gd name="T39" fmla="*/ 3528 h 10"/>
                  <a:gd name="T40" fmla="*/ 0 w 7"/>
                  <a:gd name="T41" fmla="*/ 3528 h 10"/>
                  <a:gd name="T42" fmla="*/ 0 w 7"/>
                  <a:gd name="T43" fmla="*/ 2646 h 10"/>
                  <a:gd name="T44" fmla="*/ 0 w 7"/>
                  <a:gd name="T45" fmla="*/ 2205 h 10"/>
                  <a:gd name="T46" fmla="*/ 0 w 7"/>
                  <a:gd name="T47" fmla="*/ 1764 h 10"/>
                  <a:gd name="T48" fmla="*/ 484 w 7"/>
                  <a:gd name="T49" fmla="*/ 1323 h 10"/>
                  <a:gd name="T50" fmla="*/ 484 w 7"/>
                  <a:gd name="T51" fmla="*/ 441 h 10"/>
                  <a:gd name="T52" fmla="*/ 968 w 7"/>
                  <a:gd name="T53" fmla="*/ 441 h 10"/>
                  <a:gd name="T54" fmla="*/ 1936 w 7"/>
                  <a:gd name="T55" fmla="*/ 441 h 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
                  <a:gd name="T85" fmla="*/ 0 h 10"/>
                  <a:gd name="T86" fmla="*/ 7 w 7"/>
                  <a:gd name="T87" fmla="*/ 10 h 1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 h="10">
                    <a:moveTo>
                      <a:pt x="4" y="1"/>
                    </a:moveTo>
                    <a:cubicBezTo>
                      <a:pt x="5" y="1"/>
                      <a:pt x="5" y="2"/>
                      <a:pt x="5" y="2"/>
                    </a:cubicBezTo>
                    <a:cubicBezTo>
                      <a:pt x="5" y="3"/>
                      <a:pt x="4" y="3"/>
                      <a:pt x="4" y="3"/>
                    </a:cubicBezTo>
                    <a:cubicBezTo>
                      <a:pt x="4" y="3"/>
                      <a:pt x="4" y="4"/>
                      <a:pt x="4" y="4"/>
                    </a:cubicBezTo>
                    <a:cubicBezTo>
                      <a:pt x="4" y="4"/>
                      <a:pt x="4" y="5"/>
                      <a:pt x="3" y="6"/>
                    </a:cubicBezTo>
                    <a:cubicBezTo>
                      <a:pt x="3" y="6"/>
                      <a:pt x="3" y="6"/>
                      <a:pt x="3" y="6"/>
                    </a:cubicBezTo>
                    <a:cubicBezTo>
                      <a:pt x="3" y="6"/>
                      <a:pt x="4" y="6"/>
                      <a:pt x="4" y="6"/>
                    </a:cubicBezTo>
                    <a:cubicBezTo>
                      <a:pt x="4" y="6"/>
                      <a:pt x="4" y="6"/>
                      <a:pt x="4" y="6"/>
                    </a:cubicBezTo>
                    <a:cubicBezTo>
                      <a:pt x="4" y="7"/>
                      <a:pt x="5" y="7"/>
                      <a:pt x="5" y="7"/>
                    </a:cubicBezTo>
                    <a:cubicBezTo>
                      <a:pt x="6" y="7"/>
                      <a:pt x="6" y="7"/>
                      <a:pt x="6" y="7"/>
                    </a:cubicBezTo>
                    <a:cubicBezTo>
                      <a:pt x="6" y="7"/>
                      <a:pt x="7" y="7"/>
                      <a:pt x="7" y="8"/>
                    </a:cubicBezTo>
                    <a:cubicBezTo>
                      <a:pt x="7" y="8"/>
                      <a:pt x="7" y="9"/>
                      <a:pt x="7" y="9"/>
                    </a:cubicBezTo>
                    <a:cubicBezTo>
                      <a:pt x="6" y="10"/>
                      <a:pt x="6" y="10"/>
                      <a:pt x="5" y="10"/>
                    </a:cubicBezTo>
                    <a:cubicBezTo>
                      <a:pt x="5" y="10"/>
                      <a:pt x="5" y="10"/>
                      <a:pt x="5" y="10"/>
                    </a:cubicBezTo>
                    <a:cubicBezTo>
                      <a:pt x="5" y="10"/>
                      <a:pt x="4" y="10"/>
                      <a:pt x="4" y="9"/>
                    </a:cubicBezTo>
                    <a:cubicBezTo>
                      <a:pt x="3" y="9"/>
                      <a:pt x="3" y="9"/>
                      <a:pt x="3" y="9"/>
                    </a:cubicBezTo>
                    <a:cubicBezTo>
                      <a:pt x="3" y="9"/>
                      <a:pt x="2" y="9"/>
                      <a:pt x="2" y="9"/>
                    </a:cubicBezTo>
                    <a:cubicBezTo>
                      <a:pt x="2" y="9"/>
                      <a:pt x="1" y="9"/>
                      <a:pt x="1" y="9"/>
                    </a:cubicBezTo>
                    <a:cubicBezTo>
                      <a:pt x="1" y="9"/>
                      <a:pt x="1" y="9"/>
                      <a:pt x="1" y="9"/>
                    </a:cubicBezTo>
                    <a:cubicBezTo>
                      <a:pt x="0" y="9"/>
                      <a:pt x="0" y="9"/>
                      <a:pt x="0" y="8"/>
                    </a:cubicBezTo>
                    <a:cubicBezTo>
                      <a:pt x="0" y="8"/>
                      <a:pt x="0" y="8"/>
                      <a:pt x="0" y="8"/>
                    </a:cubicBezTo>
                    <a:cubicBezTo>
                      <a:pt x="0" y="7"/>
                      <a:pt x="0" y="7"/>
                      <a:pt x="0" y="6"/>
                    </a:cubicBezTo>
                    <a:cubicBezTo>
                      <a:pt x="0" y="5"/>
                      <a:pt x="0" y="5"/>
                      <a:pt x="0" y="5"/>
                    </a:cubicBezTo>
                    <a:cubicBezTo>
                      <a:pt x="0" y="4"/>
                      <a:pt x="0" y="4"/>
                      <a:pt x="0" y="4"/>
                    </a:cubicBezTo>
                    <a:cubicBezTo>
                      <a:pt x="0" y="3"/>
                      <a:pt x="1" y="3"/>
                      <a:pt x="1" y="3"/>
                    </a:cubicBezTo>
                    <a:cubicBezTo>
                      <a:pt x="1" y="2"/>
                      <a:pt x="1" y="2"/>
                      <a:pt x="1" y="1"/>
                    </a:cubicBezTo>
                    <a:cubicBezTo>
                      <a:pt x="2" y="1"/>
                      <a:pt x="2" y="1"/>
                      <a:pt x="2" y="1"/>
                    </a:cubicBezTo>
                    <a:cubicBezTo>
                      <a:pt x="3" y="0"/>
                      <a:pt x="4" y="0"/>
                      <a:pt x="4" y="1"/>
                    </a:cubicBezTo>
                  </a:path>
                </a:pathLst>
              </a:custGeom>
              <a:solidFill>
                <a:srgbClr val="115A91"/>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65" name="Freeform 343"/>
              <p:cNvSpPr>
                <a:spLocks/>
              </p:cNvSpPr>
              <p:nvPr/>
            </p:nvSpPr>
            <p:spPr bwMode="gray">
              <a:xfrm>
                <a:off x="572" y="1071"/>
                <a:ext cx="88" cy="42"/>
              </a:xfrm>
              <a:custGeom>
                <a:avLst/>
                <a:gdLst>
                  <a:gd name="T0" fmla="*/ 0 w 4"/>
                  <a:gd name="T1" fmla="*/ 441 h 2"/>
                  <a:gd name="T2" fmla="*/ 484 w 4"/>
                  <a:gd name="T3" fmla="*/ 441 h 2"/>
                  <a:gd name="T4" fmla="*/ 1936 w 4"/>
                  <a:gd name="T5" fmla="*/ 441 h 2"/>
                  <a:gd name="T6" fmla="*/ 1936 w 4"/>
                  <a:gd name="T7" fmla="*/ 882 h 2"/>
                  <a:gd name="T8" fmla="*/ 1452 w 4"/>
                  <a:gd name="T9" fmla="*/ 441 h 2"/>
                  <a:gd name="T10" fmla="*/ 968 w 4"/>
                  <a:gd name="T11" fmla="*/ 441 h 2"/>
                  <a:gd name="T12" fmla="*/ 484 w 4"/>
                  <a:gd name="T13" fmla="*/ 441 h 2"/>
                  <a:gd name="T14" fmla="*/ 0 w 4"/>
                  <a:gd name="T15" fmla="*/ 882 h 2"/>
                  <a:gd name="T16" fmla="*/ 0 w 4"/>
                  <a:gd name="T17" fmla="*/ 441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2"/>
                  <a:gd name="T29" fmla="*/ 4 w 4"/>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2">
                    <a:moveTo>
                      <a:pt x="0" y="1"/>
                    </a:moveTo>
                    <a:cubicBezTo>
                      <a:pt x="0" y="1"/>
                      <a:pt x="1" y="1"/>
                      <a:pt x="1" y="1"/>
                    </a:cubicBezTo>
                    <a:cubicBezTo>
                      <a:pt x="2" y="0"/>
                      <a:pt x="3" y="0"/>
                      <a:pt x="4" y="1"/>
                    </a:cubicBezTo>
                    <a:cubicBezTo>
                      <a:pt x="4" y="1"/>
                      <a:pt x="4" y="1"/>
                      <a:pt x="4" y="2"/>
                    </a:cubicBezTo>
                    <a:cubicBezTo>
                      <a:pt x="4" y="2"/>
                      <a:pt x="4" y="1"/>
                      <a:pt x="3" y="1"/>
                    </a:cubicBezTo>
                    <a:cubicBezTo>
                      <a:pt x="3" y="0"/>
                      <a:pt x="2" y="0"/>
                      <a:pt x="2" y="1"/>
                    </a:cubicBezTo>
                    <a:cubicBezTo>
                      <a:pt x="1" y="1"/>
                      <a:pt x="1" y="1"/>
                      <a:pt x="1" y="1"/>
                    </a:cubicBezTo>
                    <a:cubicBezTo>
                      <a:pt x="0" y="1"/>
                      <a:pt x="0" y="1"/>
                      <a:pt x="0" y="2"/>
                    </a:cubicBezTo>
                    <a:cubicBezTo>
                      <a:pt x="0" y="2"/>
                      <a:pt x="0" y="1"/>
                      <a:pt x="0" y="1"/>
                    </a:cubicBezTo>
                  </a:path>
                </a:pathLst>
              </a:custGeom>
              <a:solidFill>
                <a:srgbClr val="115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66" name="Freeform 344"/>
              <p:cNvSpPr>
                <a:spLocks/>
              </p:cNvSpPr>
              <p:nvPr/>
            </p:nvSpPr>
            <p:spPr bwMode="gray">
              <a:xfrm>
                <a:off x="616" y="1302"/>
                <a:ext cx="66" cy="42"/>
              </a:xfrm>
              <a:custGeom>
                <a:avLst/>
                <a:gdLst>
                  <a:gd name="T0" fmla="*/ 968 w 3"/>
                  <a:gd name="T1" fmla="*/ 882 h 2"/>
                  <a:gd name="T2" fmla="*/ 968 w 3"/>
                  <a:gd name="T3" fmla="*/ 882 h 2"/>
                  <a:gd name="T4" fmla="*/ 968 w 3"/>
                  <a:gd name="T5" fmla="*/ 441 h 2"/>
                  <a:gd name="T6" fmla="*/ 968 w 3"/>
                  <a:gd name="T7" fmla="*/ 441 h 2"/>
                  <a:gd name="T8" fmla="*/ 968 w 3"/>
                  <a:gd name="T9" fmla="*/ 882 h 2"/>
                  <a:gd name="T10" fmla="*/ 968 w 3"/>
                  <a:gd name="T11" fmla="*/ 882 h 2"/>
                  <a:gd name="T12" fmla="*/ 968 w 3"/>
                  <a:gd name="T13" fmla="*/ 441 h 2"/>
                  <a:gd name="T14" fmla="*/ 968 w 3"/>
                  <a:gd name="T15" fmla="*/ 441 h 2"/>
                  <a:gd name="T16" fmla="*/ 968 w 3"/>
                  <a:gd name="T17" fmla="*/ 882 h 2"/>
                  <a:gd name="T18" fmla="*/ 484 w 3"/>
                  <a:gd name="T19" fmla="*/ 882 h 2"/>
                  <a:gd name="T20" fmla="*/ 484 w 3"/>
                  <a:gd name="T21" fmla="*/ 882 h 2"/>
                  <a:gd name="T22" fmla="*/ 484 w 3"/>
                  <a:gd name="T23" fmla="*/ 441 h 2"/>
                  <a:gd name="T24" fmla="*/ 484 w 3"/>
                  <a:gd name="T25" fmla="*/ 441 h 2"/>
                  <a:gd name="T26" fmla="*/ 484 w 3"/>
                  <a:gd name="T27" fmla="*/ 882 h 2"/>
                  <a:gd name="T28" fmla="*/ 0 w 3"/>
                  <a:gd name="T29" fmla="*/ 882 h 2"/>
                  <a:gd name="T30" fmla="*/ 0 w 3"/>
                  <a:gd name="T31" fmla="*/ 882 h 2"/>
                  <a:gd name="T32" fmla="*/ 0 w 3"/>
                  <a:gd name="T33" fmla="*/ 441 h 2"/>
                  <a:gd name="T34" fmla="*/ 0 w 3"/>
                  <a:gd name="T35" fmla="*/ 441 h 2"/>
                  <a:gd name="T36" fmla="*/ 0 w 3"/>
                  <a:gd name="T37" fmla="*/ 882 h 2"/>
                  <a:gd name="T38" fmla="*/ 0 w 3"/>
                  <a:gd name="T39" fmla="*/ 882 h 2"/>
                  <a:gd name="T40" fmla="*/ 484 w 3"/>
                  <a:gd name="T41" fmla="*/ 882 h 2"/>
                  <a:gd name="T42" fmla="*/ 968 w 3"/>
                  <a:gd name="T43" fmla="*/ 882 h 2"/>
                  <a:gd name="T44" fmla="*/ 1452 w 3"/>
                  <a:gd name="T45" fmla="*/ 882 h 2"/>
                  <a:gd name="T46" fmla="*/ 1452 w 3"/>
                  <a:gd name="T47" fmla="*/ 441 h 2"/>
                  <a:gd name="T48" fmla="*/ 968 w 3"/>
                  <a:gd name="T49" fmla="*/ 882 h 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
                  <a:gd name="T76" fmla="*/ 0 h 2"/>
                  <a:gd name="T77" fmla="*/ 3 w 3"/>
                  <a:gd name="T78" fmla="*/ 2 h 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 h="2">
                    <a:moveTo>
                      <a:pt x="2" y="2"/>
                    </a:moveTo>
                    <a:cubicBezTo>
                      <a:pt x="2" y="2"/>
                      <a:pt x="2" y="2"/>
                      <a:pt x="2" y="2"/>
                    </a:cubicBezTo>
                    <a:cubicBezTo>
                      <a:pt x="2" y="2"/>
                      <a:pt x="2" y="2"/>
                      <a:pt x="2" y="1"/>
                    </a:cubicBezTo>
                    <a:cubicBezTo>
                      <a:pt x="2" y="1"/>
                      <a:pt x="2" y="1"/>
                      <a:pt x="2" y="1"/>
                    </a:cubicBezTo>
                    <a:cubicBezTo>
                      <a:pt x="2" y="1"/>
                      <a:pt x="2" y="2"/>
                      <a:pt x="2" y="2"/>
                    </a:cubicBezTo>
                    <a:cubicBezTo>
                      <a:pt x="2" y="2"/>
                      <a:pt x="2" y="2"/>
                      <a:pt x="2" y="2"/>
                    </a:cubicBezTo>
                    <a:cubicBezTo>
                      <a:pt x="2" y="2"/>
                      <a:pt x="2" y="1"/>
                      <a:pt x="2" y="1"/>
                    </a:cubicBezTo>
                    <a:cubicBezTo>
                      <a:pt x="2" y="0"/>
                      <a:pt x="2" y="1"/>
                      <a:pt x="2" y="1"/>
                    </a:cubicBezTo>
                    <a:cubicBezTo>
                      <a:pt x="2" y="1"/>
                      <a:pt x="2" y="2"/>
                      <a:pt x="2" y="2"/>
                    </a:cubicBezTo>
                    <a:cubicBezTo>
                      <a:pt x="1" y="2"/>
                      <a:pt x="1" y="2"/>
                      <a:pt x="1" y="2"/>
                    </a:cubicBezTo>
                    <a:cubicBezTo>
                      <a:pt x="1" y="2"/>
                      <a:pt x="1" y="2"/>
                      <a:pt x="1" y="2"/>
                    </a:cubicBezTo>
                    <a:cubicBezTo>
                      <a:pt x="1" y="2"/>
                      <a:pt x="1" y="1"/>
                      <a:pt x="1" y="1"/>
                    </a:cubicBezTo>
                    <a:cubicBezTo>
                      <a:pt x="1" y="1"/>
                      <a:pt x="1" y="0"/>
                      <a:pt x="1" y="1"/>
                    </a:cubicBezTo>
                    <a:cubicBezTo>
                      <a:pt x="0" y="1"/>
                      <a:pt x="0" y="1"/>
                      <a:pt x="1" y="2"/>
                    </a:cubicBezTo>
                    <a:cubicBezTo>
                      <a:pt x="1" y="2"/>
                      <a:pt x="1" y="2"/>
                      <a:pt x="0" y="2"/>
                    </a:cubicBezTo>
                    <a:cubicBezTo>
                      <a:pt x="0" y="2"/>
                      <a:pt x="0" y="2"/>
                      <a:pt x="0" y="2"/>
                    </a:cubicBezTo>
                    <a:cubicBezTo>
                      <a:pt x="0" y="2"/>
                      <a:pt x="0" y="1"/>
                      <a:pt x="0" y="1"/>
                    </a:cubicBezTo>
                    <a:cubicBezTo>
                      <a:pt x="0" y="1"/>
                      <a:pt x="0" y="1"/>
                      <a:pt x="0" y="1"/>
                    </a:cubicBezTo>
                    <a:cubicBezTo>
                      <a:pt x="0" y="1"/>
                      <a:pt x="0" y="2"/>
                      <a:pt x="0" y="2"/>
                    </a:cubicBezTo>
                    <a:cubicBezTo>
                      <a:pt x="0" y="2"/>
                      <a:pt x="0" y="2"/>
                      <a:pt x="0" y="2"/>
                    </a:cubicBezTo>
                    <a:cubicBezTo>
                      <a:pt x="1" y="2"/>
                      <a:pt x="1" y="2"/>
                      <a:pt x="1" y="2"/>
                    </a:cubicBezTo>
                    <a:cubicBezTo>
                      <a:pt x="2" y="2"/>
                      <a:pt x="2" y="2"/>
                      <a:pt x="2" y="2"/>
                    </a:cubicBezTo>
                    <a:cubicBezTo>
                      <a:pt x="2" y="2"/>
                      <a:pt x="3" y="2"/>
                      <a:pt x="3" y="2"/>
                    </a:cubicBezTo>
                    <a:cubicBezTo>
                      <a:pt x="3" y="1"/>
                      <a:pt x="3" y="1"/>
                      <a:pt x="3" y="1"/>
                    </a:cubicBezTo>
                    <a:cubicBezTo>
                      <a:pt x="3" y="2"/>
                      <a:pt x="3" y="2"/>
                      <a:pt x="2" y="2"/>
                    </a:cubicBezTo>
                  </a:path>
                </a:pathLst>
              </a:custGeom>
              <a:solidFill>
                <a:srgbClr val="0F4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67" name="Freeform 345"/>
              <p:cNvSpPr>
                <a:spLocks/>
              </p:cNvSpPr>
              <p:nvPr/>
            </p:nvSpPr>
            <p:spPr bwMode="gray">
              <a:xfrm>
                <a:off x="550" y="1050"/>
                <a:ext cx="22" cy="21"/>
              </a:xfrm>
              <a:custGeom>
                <a:avLst/>
                <a:gdLst>
                  <a:gd name="T0" fmla="*/ 484 w 1"/>
                  <a:gd name="T1" fmla="*/ 0 h 1"/>
                  <a:gd name="T2" fmla="*/ 0 w 1"/>
                  <a:gd name="T3" fmla="*/ 0 h 1"/>
                  <a:gd name="T4" fmla="*/ 0 w 1"/>
                  <a:gd name="T5" fmla="*/ 441 h 1"/>
                  <a:gd name="T6" fmla="*/ 0 w 1"/>
                  <a:gd name="T7" fmla="*/ 441 h 1"/>
                  <a:gd name="T8" fmla="*/ 0 w 1"/>
                  <a:gd name="T9" fmla="*/ 0 h 1"/>
                  <a:gd name="T10" fmla="*/ 0 w 1"/>
                  <a:gd name="T11" fmla="*/ 0 h 1"/>
                  <a:gd name="T12" fmla="*/ 484 w 1"/>
                  <a:gd name="T13" fmla="*/ 0 h 1"/>
                  <a:gd name="T14" fmla="*/ 0 60000 65536"/>
                  <a:gd name="T15" fmla="*/ 0 60000 65536"/>
                  <a:gd name="T16" fmla="*/ 0 60000 65536"/>
                  <a:gd name="T17" fmla="*/ 0 60000 65536"/>
                  <a:gd name="T18" fmla="*/ 0 60000 65536"/>
                  <a:gd name="T19" fmla="*/ 0 60000 65536"/>
                  <a:gd name="T20" fmla="*/ 0 60000 65536"/>
                  <a:gd name="T21" fmla="*/ 0 w 1"/>
                  <a:gd name="T22" fmla="*/ 0 h 1"/>
                  <a:gd name="T23" fmla="*/ 1 w 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
                    <a:moveTo>
                      <a:pt x="1" y="0"/>
                    </a:moveTo>
                    <a:cubicBezTo>
                      <a:pt x="0" y="0"/>
                      <a:pt x="0" y="0"/>
                      <a:pt x="0" y="0"/>
                    </a:cubicBezTo>
                    <a:cubicBezTo>
                      <a:pt x="0" y="1"/>
                      <a:pt x="0" y="1"/>
                      <a:pt x="0" y="1"/>
                    </a:cubicBezTo>
                    <a:cubicBezTo>
                      <a:pt x="1" y="1"/>
                      <a:pt x="0" y="1"/>
                      <a:pt x="0" y="1"/>
                    </a:cubicBezTo>
                    <a:cubicBezTo>
                      <a:pt x="0" y="1"/>
                      <a:pt x="0" y="0"/>
                      <a:pt x="0" y="0"/>
                    </a:cubicBezTo>
                    <a:cubicBezTo>
                      <a:pt x="0" y="0"/>
                      <a:pt x="0" y="0"/>
                      <a:pt x="0" y="0"/>
                    </a:cubicBezTo>
                    <a:cubicBezTo>
                      <a:pt x="1" y="0"/>
                      <a:pt x="1" y="0"/>
                      <a:pt x="1" y="0"/>
                    </a:cubicBezTo>
                  </a:path>
                </a:pathLst>
              </a:custGeom>
              <a:solidFill>
                <a:srgbClr val="0F4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68" name="Freeform 346"/>
              <p:cNvSpPr>
                <a:spLocks/>
              </p:cNvSpPr>
              <p:nvPr/>
            </p:nvSpPr>
            <p:spPr bwMode="gray">
              <a:xfrm>
                <a:off x="528" y="1050"/>
                <a:ext cx="22" cy="21"/>
              </a:xfrm>
              <a:custGeom>
                <a:avLst/>
                <a:gdLst>
                  <a:gd name="T0" fmla="*/ 0 w 1"/>
                  <a:gd name="T1" fmla="*/ 0 h 1"/>
                  <a:gd name="T2" fmla="*/ 0 w 1"/>
                  <a:gd name="T3" fmla="*/ 441 h 1"/>
                  <a:gd name="T4" fmla="*/ 0 w 1"/>
                  <a:gd name="T5" fmla="*/ 441 h 1"/>
                  <a:gd name="T6" fmla="*/ 0 w 1"/>
                  <a:gd name="T7" fmla="*/ 441 h 1"/>
                  <a:gd name="T8" fmla="*/ 0 w 1"/>
                  <a:gd name="T9" fmla="*/ 441 h 1"/>
                  <a:gd name="T10" fmla="*/ 0 w 1"/>
                  <a:gd name="T11" fmla="*/ 441 h 1"/>
                  <a:gd name="T12" fmla="*/ 0 w 1"/>
                  <a:gd name="T13" fmla="*/ 0 h 1"/>
                  <a:gd name="T14" fmla="*/ 0 60000 65536"/>
                  <a:gd name="T15" fmla="*/ 0 60000 65536"/>
                  <a:gd name="T16" fmla="*/ 0 60000 65536"/>
                  <a:gd name="T17" fmla="*/ 0 60000 65536"/>
                  <a:gd name="T18" fmla="*/ 0 60000 65536"/>
                  <a:gd name="T19" fmla="*/ 0 60000 65536"/>
                  <a:gd name="T20" fmla="*/ 0 60000 65536"/>
                  <a:gd name="T21" fmla="*/ 0 w 1"/>
                  <a:gd name="T22" fmla="*/ 0 h 1"/>
                  <a:gd name="T23" fmla="*/ 1 w 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
                    <a:moveTo>
                      <a:pt x="0" y="0"/>
                    </a:moveTo>
                    <a:cubicBezTo>
                      <a:pt x="1" y="0"/>
                      <a:pt x="0" y="1"/>
                      <a:pt x="0" y="1"/>
                    </a:cubicBezTo>
                    <a:cubicBezTo>
                      <a:pt x="0" y="1"/>
                      <a:pt x="0" y="1"/>
                      <a:pt x="0" y="1"/>
                    </a:cubicBezTo>
                    <a:cubicBezTo>
                      <a:pt x="0" y="1"/>
                      <a:pt x="0" y="1"/>
                      <a:pt x="0" y="1"/>
                    </a:cubicBezTo>
                    <a:cubicBezTo>
                      <a:pt x="0" y="1"/>
                      <a:pt x="0" y="1"/>
                      <a:pt x="0" y="1"/>
                    </a:cubicBezTo>
                    <a:cubicBezTo>
                      <a:pt x="0" y="1"/>
                      <a:pt x="0" y="1"/>
                      <a:pt x="0" y="1"/>
                    </a:cubicBezTo>
                    <a:cubicBezTo>
                      <a:pt x="0" y="1"/>
                      <a:pt x="0" y="0"/>
                      <a:pt x="0" y="0"/>
                    </a:cubicBezTo>
                  </a:path>
                </a:pathLst>
              </a:custGeom>
              <a:solidFill>
                <a:srgbClr val="0F4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69" name="Freeform 347"/>
              <p:cNvSpPr>
                <a:spLocks/>
              </p:cNvSpPr>
              <p:nvPr/>
            </p:nvSpPr>
            <p:spPr bwMode="gray">
              <a:xfrm>
                <a:off x="594" y="1113"/>
                <a:ext cx="44" cy="42"/>
              </a:xfrm>
              <a:custGeom>
                <a:avLst/>
                <a:gdLst>
                  <a:gd name="T0" fmla="*/ 968 w 2"/>
                  <a:gd name="T1" fmla="*/ 441 h 2"/>
                  <a:gd name="T2" fmla="*/ 484 w 2"/>
                  <a:gd name="T3" fmla="*/ 882 h 2"/>
                  <a:gd name="T4" fmla="*/ 484 w 2"/>
                  <a:gd name="T5" fmla="*/ 882 h 2"/>
                  <a:gd name="T6" fmla="*/ 0 w 2"/>
                  <a:gd name="T7" fmla="*/ 441 h 2"/>
                  <a:gd name="T8" fmla="*/ 484 w 2"/>
                  <a:gd name="T9" fmla="*/ 441 h 2"/>
                  <a:gd name="T10" fmla="*/ 484 w 2"/>
                  <a:gd name="T11" fmla="*/ 441 h 2"/>
                  <a:gd name="T12" fmla="*/ 968 w 2"/>
                  <a:gd name="T13" fmla="*/ 441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2" y="1"/>
                    </a:moveTo>
                    <a:cubicBezTo>
                      <a:pt x="1" y="1"/>
                      <a:pt x="1" y="1"/>
                      <a:pt x="1" y="2"/>
                    </a:cubicBezTo>
                    <a:cubicBezTo>
                      <a:pt x="1" y="2"/>
                      <a:pt x="2" y="2"/>
                      <a:pt x="1" y="2"/>
                    </a:cubicBezTo>
                    <a:cubicBezTo>
                      <a:pt x="1" y="1"/>
                      <a:pt x="1" y="1"/>
                      <a:pt x="0" y="1"/>
                    </a:cubicBezTo>
                    <a:cubicBezTo>
                      <a:pt x="0" y="1"/>
                      <a:pt x="0" y="0"/>
                      <a:pt x="1" y="1"/>
                    </a:cubicBezTo>
                    <a:cubicBezTo>
                      <a:pt x="1" y="1"/>
                      <a:pt x="1" y="1"/>
                      <a:pt x="1" y="1"/>
                    </a:cubicBezTo>
                    <a:cubicBezTo>
                      <a:pt x="1" y="1"/>
                      <a:pt x="2" y="1"/>
                      <a:pt x="2" y="1"/>
                    </a:cubicBezTo>
                  </a:path>
                </a:pathLst>
              </a:custGeom>
              <a:solidFill>
                <a:srgbClr val="0F4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70" name="Freeform 348"/>
              <p:cNvSpPr>
                <a:spLocks/>
              </p:cNvSpPr>
              <p:nvPr/>
            </p:nvSpPr>
            <p:spPr bwMode="gray">
              <a:xfrm>
                <a:off x="572" y="1176"/>
                <a:ext cx="44" cy="21"/>
              </a:xfrm>
              <a:custGeom>
                <a:avLst/>
                <a:gdLst>
                  <a:gd name="T0" fmla="*/ 968 w 2"/>
                  <a:gd name="T1" fmla="*/ 0 h 1"/>
                  <a:gd name="T2" fmla="*/ 484 w 2"/>
                  <a:gd name="T3" fmla="*/ 441 h 1"/>
                  <a:gd name="T4" fmla="*/ 484 w 2"/>
                  <a:gd name="T5" fmla="*/ 441 h 1"/>
                  <a:gd name="T6" fmla="*/ 968 w 2"/>
                  <a:gd name="T7" fmla="*/ 441 h 1"/>
                  <a:gd name="T8" fmla="*/ 968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2" y="0"/>
                    </a:moveTo>
                    <a:cubicBezTo>
                      <a:pt x="2" y="0"/>
                      <a:pt x="1" y="1"/>
                      <a:pt x="1" y="1"/>
                    </a:cubicBezTo>
                    <a:cubicBezTo>
                      <a:pt x="1" y="1"/>
                      <a:pt x="0" y="1"/>
                      <a:pt x="1" y="1"/>
                    </a:cubicBezTo>
                    <a:cubicBezTo>
                      <a:pt x="1" y="1"/>
                      <a:pt x="1" y="1"/>
                      <a:pt x="2" y="1"/>
                    </a:cubicBezTo>
                    <a:cubicBezTo>
                      <a:pt x="2" y="0"/>
                      <a:pt x="2" y="0"/>
                      <a:pt x="2" y="0"/>
                    </a:cubicBezTo>
                  </a:path>
                </a:pathLst>
              </a:custGeom>
              <a:solidFill>
                <a:srgbClr val="0F4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71" name="Freeform 349"/>
              <p:cNvSpPr>
                <a:spLocks/>
              </p:cNvSpPr>
              <p:nvPr/>
            </p:nvSpPr>
            <p:spPr bwMode="gray">
              <a:xfrm>
                <a:off x="572" y="1197"/>
                <a:ext cx="44" cy="21"/>
              </a:xfrm>
              <a:custGeom>
                <a:avLst/>
                <a:gdLst>
                  <a:gd name="T0" fmla="*/ 968 w 2"/>
                  <a:gd name="T1" fmla="*/ 0 h 1"/>
                  <a:gd name="T2" fmla="*/ 968 w 2"/>
                  <a:gd name="T3" fmla="*/ 0 h 1"/>
                  <a:gd name="T4" fmla="*/ 484 w 2"/>
                  <a:gd name="T5" fmla="*/ 441 h 1"/>
                  <a:gd name="T6" fmla="*/ 0 w 2"/>
                  <a:gd name="T7" fmla="*/ 441 h 1"/>
                  <a:gd name="T8" fmla="*/ 484 w 2"/>
                  <a:gd name="T9" fmla="*/ 441 h 1"/>
                  <a:gd name="T10" fmla="*/ 968 w 2"/>
                  <a:gd name="T11" fmla="*/ 0 h 1"/>
                  <a:gd name="T12" fmla="*/ 968 w 2"/>
                  <a:gd name="T13" fmla="*/ 0 h 1"/>
                  <a:gd name="T14" fmla="*/ 968 w 2"/>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1"/>
                  <a:gd name="T26" fmla="*/ 2 w 2"/>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1">
                    <a:moveTo>
                      <a:pt x="2" y="0"/>
                    </a:moveTo>
                    <a:cubicBezTo>
                      <a:pt x="2" y="0"/>
                      <a:pt x="2" y="0"/>
                      <a:pt x="2" y="0"/>
                    </a:cubicBezTo>
                    <a:cubicBezTo>
                      <a:pt x="2" y="1"/>
                      <a:pt x="1" y="1"/>
                      <a:pt x="1" y="1"/>
                    </a:cubicBezTo>
                    <a:cubicBezTo>
                      <a:pt x="1" y="1"/>
                      <a:pt x="0" y="1"/>
                      <a:pt x="0" y="1"/>
                    </a:cubicBezTo>
                    <a:cubicBezTo>
                      <a:pt x="1" y="1"/>
                      <a:pt x="1" y="1"/>
                      <a:pt x="1" y="1"/>
                    </a:cubicBezTo>
                    <a:cubicBezTo>
                      <a:pt x="2" y="0"/>
                      <a:pt x="2" y="0"/>
                      <a:pt x="2" y="0"/>
                    </a:cubicBezTo>
                    <a:cubicBezTo>
                      <a:pt x="2" y="0"/>
                      <a:pt x="2" y="0"/>
                      <a:pt x="2" y="0"/>
                    </a:cubicBezTo>
                    <a:cubicBezTo>
                      <a:pt x="2" y="0"/>
                      <a:pt x="2" y="0"/>
                      <a:pt x="2" y="0"/>
                    </a:cubicBezTo>
                  </a:path>
                </a:pathLst>
              </a:custGeom>
              <a:solidFill>
                <a:srgbClr val="0F4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72" name="Freeform 350"/>
              <p:cNvSpPr>
                <a:spLocks/>
              </p:cNvSpPr>
              <p:nvPr/>
            </p:nvSpPr>
            <p:spPr bwMode="gray">
              <a:xfrm>
                <a:off x="594" y="1197"/>
                <a:ext cx="22" cy="42"/>
              </a:xfrm>
              <a:custGeom>
                <a:avLst/>
                <a:gdLst>
                  <a:gd name="T0" fmla="*/ 484 w 1"/>
                  <a:gd name="T1" fmla="*/ 0 h 2"/>
                  <a:gd name="T2" fmla="*/ 0 w 1"/>
                  <a:gd name="T3" fmla="*/ 441 h 2"/>
                  <a:gd name="T4" fmla="*/ 0 w 1"/>
                  <a:gd name="T5" fmla="*/ 882 h 2"/>
                  <a:gd name="T6" fmla="*/ 0 w 1"/>
                  <a:gd name="T7" fmla="*/ 882 h 2"/>
                  <a:gd name="T8" fmla="*/ 484 w 1"/>
                  <a:gd name="T9" fmla="*/ 441 h 2"/>
                  <a:gd name="T10" fmla="*/ 484 w 1"/>
                  <a:gd name="T11" fmla="*/ 0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1" y="0"/>
                    </a:moveTo>
                    <a:cubicBezTo>
                      <a:pt x="1" y="1"/>
                      <a:pt x="1" y="1"/>
                      <a:pt x="0" y="1"/>
                    </a:cubicBezTo>
                    <a:cubicBezTo>
                      <a:pt x="0" y="1"/>
                      <a:pt x="0" y="2"/>
                      <a:pt x="0" y="2"/>
                    </a:cubicBezTo>
                    <a:cubicBezTo>
                      <a:pt x="0" y="2"/>
                      <a:pt x="0" y="2"/>
                      <a:pt x="0" y="2"/>
                    </a:cubicBezTo>
                    <a:cubicBezTo>
                      <a:pt x="0" y="1"/>
                      <a:pt x="0" y="1"/>
                      <a:pt x="1" y="1"/>
                    </a:cubicBezTo>
                    <a:cubicBezTo>
                      <a:pt x="1" y="1"/>
                      <a:pt x="1" y="0"/>
                      <a:pt x="1" y="0"/>
                    </a:cubicBezTo>
                  </a:path>
                </a:pathLst>
              </a:custGeom>
              <a:solidFill>
                <a:srgbClr val="0F4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73" name="Freeform 351"/>
              <p:cNvSpPr>
                <a:spLocks/>
              </p:cNvSpPr>
              <p:nvPr/>
            </p:nvSpPr>
            <p:spPr bwMode="gray">
              <a:xfrm>
                <a:off x="572" y="1239"/>
                <a:ext cx="44" cy="21"/>
              </a:xfrm>
              <a:custGeom>
                <a:avLst/>
                <a:gdLst>
                  <a:gd name="T0" fmla="*/ 968 w 2"/>
                  <a:gd name="T1" fmla="*/ 0 h 1"/>
                  <a:gd name="T2" fmla="*/ 484 w 2"/>
                  <a:gd name="T3" fmla="*/ 441 h 1"/>
                  <a:gd name="T4" fmla="*/ 0 w 2"/>
                  <a:gd name="T5" fmla="*/ 441 h 1"/>
                  <a:gd name="T6" fmla="*/ 484 w 2"/>
                  <a:gd name="T7" fmla="*/ 0 h 1"/>
                  <a:gd name="T8" fmla="*/ 0 w 2"/>
                  <a:gd name="T9" fmla="*/ 441 h 1"/>
                  <a:gd name="T10" fmla="*/ 484 w 2"/>
                  <a:gd name="T11" fmla="*/ 441 h 1"/>
                  <a:gd name="T12" fmla="*/ 968 w 2"/>
                  <a:gd name="T13" fmla="*/ 0 h 1"/>
                  <a:gd name="T14" fmla="*/ 968 w 2"/>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1"/>
                  <a:gd name="T26" fmla="*/ 2 w 2"/>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1">
                    <a:moveTo>
                      <a:pt x="2" y="0"/>
                    </a:moveTo>
                    <a:cubicBezTo>
                      <a:pt x="2" y="0"/>
                      <a:pt x="2" y="1"/>
                      <a:pt x="1" y="1"/>
                    </a:cubicBezTo>
                    <a:cubicBezTo>
                      <a:pt x="1" y="1"/>
                      <a:pt x="0" y="1"/>
                      <a:pt x="0" y="1"/>
                    </a:cubicBezTo>
                    <a:cubicBezTo>
                      <a:pt x="1" y="0"/>
                      <a:pt x="1" y="0"/>
                      <a:pt x="1" y="0"/>
                    </a:cubicBezTo>
                    <a:cubicBezTo>
                      <a:pt x="0" y="0"/>
                      <a:pt x="0" y="1"/>
                      <a:pt x="0" y="1"/>
                    </a:cubicBezTo>
                    <a:cubicBezTo>
                      <a:pt x="0" y="1"/>
                      <a:pt x="1" y="1"/>
                      <a:pt x="1" y="1"/>
                    </a:cubicBezTo>
                    <a:cubicBezTo>
                      <a:pt x="1" y="1"/>
                      <a:pt x="1" y="1"/>
                      <a:pt x="2" y="0"/>
                    </a:cubicBezTo>
                    <a:cubicBezTo>
                      <a:pt x="2" y="0"/>
                      <a:pt x="2" y="0"/>
                      <a:pt x="2" y="0"/>
                    </a:cubicBezTo>
                  </a:path>
                </a:pathLst>
              </a:custGeom>
              <a:solidFill>
                <a:srgbClr val="0F4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74" name="Freeform 352"/>
              <p:cNvSpPr>
                <a:spLocks/>
              </p:cNvSpPr>
              <p:nvPr/>
            </p:nvSpPr>
            <p:spPr bwMode="gray">
              <a:xfrm>
                <a:off x="638" y="1239"/>
                <a:ext cx="22" cy="21"/>
              </a:xfrm>
              <a:custGeom>
                <a:avLst/>
                <a:gdLst>
                  <a:gd name="T0" fmla="*/ 0 w 1"/>
                  <a:gd name="T1" fmla="*/ 441 h 1"/>
                  <a:gd name="T2" fmla="*/ 0 w 1"/>
                  <a:gd name="T3" fmla="*/ 441 h 1"/>
                  <a:gd name="T4" fmla="*/ 484 w 1"/>
                  <a:gd name="T5" fmla="*/ 0 h 1"/>
                  <a:gd name="T6" fmla="*/ 0 w 1"/>
                  <a:gd name="T7" fmla="*/ 441 h 1"/>
                  <a:gd name="T8" fmla="*/ 0 w 1"/>
                  <a:gd name="T9" fmla="*/ 441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1"/>
                    </a:moveTo>
                    <a:cubicBezTo>
                      <a:pt x="0" y="1"/>
                      <a:pt x="0" y="1"/>
                      <a:pt x="0" y="1"/>
                    </a:cubicBezTo>
                    <a:cubicBezTo>
                      <a:pt x="1" y="1"/>
                      <a:pt x="1" y="0"/>
                      <a:pt x="1" y="0"/>
                    </a:cubicBezTo>
                    <a:cubicBezTo>
                      <a:pt x="1" y="1"/>
                      <a:pt x="0" y="1"/>
                      <a:pt x="0" y="1"/>
                    </a:cubicBezTo>
                    <a:cubicBezTo>
                      <a:pt x="0" y="1"/>
                      <a:pt x="0" y="1"/>
                      <a:pt x="0" y="1"/>
                    </a:cubicBezTo>
                  </a:path>
                </a:pathLst>
              </a:custGeom>
              <a:solidFill>
                <a:srgbClr val="0F4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75" name="Freeform 353"/>
              <p:cNvSpPr>
                <a:spLocks/>
              </p:cNvSpPr>
              <p:nvPr/>
            </p:nvSpPr>
            <p:spPr bwMode="gray">
              <a:xfrm>
                <a:off x="660" y="1239"/>
                <a:ext cx="22" cy="21"/>
              </a:xfrm>
              <a:custGeom>
                <a:avLst/>
                <a:gdLst>
                  <a:gd name="T0" fmla="*/ 0 w 1"/>
                  <a:gd name="T1" fmla="*/ 441 h 1"/>
                  <a:gd name="T2" fmla="*/ 484 w 1"/>
                  <a:gd name="T3" fmla="*/ 0 h 1"/>
                  <a:gd name="T4" fmla="*/ 484 w 1"/>
                  <a:gd name="T5" fmla="*/ 0 h 1"/>
                  <a:gd name="T6" fmla="*/ 0 w 1"/>
                  <a:gd name="T7" fmla="*/ 0 h 1"/>
                  <a:gd name="T8" fmla="*/ 0 w 1"/>
                  <a:gd name="T9" fmla="*/ 441 h 1"/>
                  <a:gd name="T10" fmla="*/ 0 w 1"/>
                  <a:gd name="T11" fmla="*/ 0 h 1"/>
                  <a:gd name="T12" fmla="*/ 0 w 1"/>
                  <a:gd name="T13" fmla="*/ 441 h 1"/>
                  <a:gd name="T14" fmla="*/ 0 w 1"/>
                  <a:gd name="T15" fmla="*/ 441 h 1"/>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1"/>
                  <a:gd name="T26" fmla="*/ 1 w 1"/>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1">
                    <a:moveTo>
                      <a:pt x="0" y="1"/>
                    </a:moveTo>
                    <a:cubicBezTo>
                      <a:pt x="0" y="1"/>
                      <a:pt x="1" y="1"/>
                      <a:pt x="1" y="0"/>
                    </a:cubicBezTo>
                    <a:cubicBezTo>
                      <a:pt x="1" y="0"/>
                      <a:pt x="1" y="0"/>
                      <a:pt x="1" y="0"/>
                    </a:cubicBezTo>
                    <a:cubicBezTo>
                      <a:pt x="1" y="0"/>
                      <a:pt x="1" y="0"/>
                      <a:pt x="0" y="0"/>
                    </a:cubicBezTo>
                    <a:cubicBezTo>
                      <a:pt x="0" y="1"/>
                      <a:pt x="0" y="1"/>
                      <a:pt x="0" y="1"/>
                    </a:cubicBezTo>
                    <a:cubicBezTo>
                      <a:pt x="0" y="0"/>
                      <a:pt x="0" y="0"/>
                      <a:pt x="0" y="0"/>
                    </a:cubicBezTo>
                    <a:cubicBezTo>
                      <a:pt x="0" y="0"/>
                      <a:pt x="0" y="0"/>
                      <a:pt x="0" y="1"/>
                    </a:cubicBezTo>
                    <a:cubicBezTo>
                      <a:pt x="0" y="1"/>
                      <a:pt x="0" y="1"/>
                      <a:pt x="0" y="1"/>
                    </a:cubicBezTo>
                  </a:path>
                </a:pathLst>
              </a:custGeom>
              <a:solidFill>
                <a:srgbClr val="0F4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76" name="Oval 354"/>
              <p:cNvSpPr>
                <a:spLocks noChangeArrowheads="1"/>
              </p:cNvSpPr>
              <p:nvPr/>
            </p:nvSpPr>
            <p:spPr bwMode="gray">
              <a:xfrm>
                <a:off x="660" y="1218"/>
                <a:ext cx="1" cy="21"/>
              </a:xfrm>
              <a:prstGeom prst="ellipse">
                <a:avLst/>
              </a:prstGeom>
              <a:solidFill>
                <a:srgbClr val="0F4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77" name="Freeform 355"/>
              <p:cNvSpPr>
                <a:spLocks/>
              </p:cNvSpPr>
              <p:nvPr/>
            </p:nvSpPr>
            <p:spPr bwMode="gray">
              <a:xfrm>
                <a:off x="660" y="1239"/>
                <a:ext cx="22" cy="42"/>
              </a:xfrm>
              <a:custGeom>
                <a:avLst/>
                <a:gdLst>
                  <a:gd name="T0" fmla="*/ 0 w 1"/>
                  <a:gd name="T1" fmla="*/ 882 h 2"/>
                  <a:gd name="T2" fmla="*/ 484 w 1"/>
                  <a:gd name="T3" fmla="*/ 441 h 2"/>
                  <a:gd name="T4" fmla="*/ 484 w 1"/>
                  <a:gd name="T5" fmla="*/ 0 h 2"/>
                  <a:gd name="T6" fmla="*/ 484 w 1"/>
                  <a:gd name="T7" fmla="*/ 441 h 2"/>
                  <a:gd name="T8" fmla="*/ 0 w 1"/>
                  <a:gd name="T9" fmla="*/ 441 h 2"/>
                  <a:gd name="T10" fmla="*/ 0 w 1"/>
                  <a:gd name="T11" fmla="*/ 441 h 2"/>
                  <a:gd name="T12" fmla="*/ 0 w 1"/>
                  <a:gd name="T13" fmla="*/ 882 h 2"/>
                  <a:gd name="T14" fmla="*/ 0 60000 65536"/>
                  <a:gd name="T15" fmla="*/ 0 60000 65536"/>
                  <a:gd name="T16" fmla="*/ 0 60000 65536"/>
                  <a:gd name="T17" fmla="*/ 0 60000 65536"/>
                  <a:gd name="T18" fmla="*/ 0 60000 65536"/>
                  <a:gd name="T19" fmla="*/ 0 60000 65536"/>
                  <a:gd name="T20" fmla="*/ 0 60000 65536"/>
                  <a:gd name="T21" fmla="*/ 0 w 1"/>
                  <a:gd name="T22" fmla="*/ 0 h 2"/>
                  <a:gd name="T23" fmla="*/ 1 w 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2">
                    <a:moveTo>
                      <a:pt x="0" y="2"/>
                    </a:moveTo>
                    <a:cubicBezTo>
                      <a:pt x="1" y="2"/>
                      <a:pt x="1" y="1"/>
                      <a:pt x="1" y="1"/>
                    </a:cubicBezTo>
                    <a:cubicBezTo>
                      <a:pt x="1" y="0"/>
                      <a:pt x="1" y="0"/>
                      <a:pt x="1" y="0"/>
                    </a:cubicBezTo>
                    <a:cubicBezTo>
                      <a:pt x="1" y="0"/>
                      <a:pt x="1" y="0"/>
                      <a:pt x="1" y="1"/>
                    </a:cubicBezTo>
                    <a:cubicBezTo>
                      <a:pt x="1" y="1"/>
                      <a:pt x="1" y="1"/>
                      <a:pt x="0" y="1"/>
                    </a:cubicBezTo>
                    <a:cubicBezTo>
                      <a:pt x="0" y="1"/>
                      <a:pt x="0" y="1"/>
                      <a:pt x="0" y="1"/>
                    </a:cubicBezTo>
                    <a:cubicBezTo>
                      <a:pt x="0" y="1"/>
                      <a:pt x="0" y="2"/>
                      <a:pt x="0" y="2"/>
                    </a:cubicBezTo>
                  </a:path>
                </a:pathLst>
              </a:custGeom>
              <a:solidFill>
                <a:srgbClr val="0F4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78" name="Freeform 356"/>
              <p:cNvSpPr>
                <a:spLocks/>
              </p:cNvSpPr>
              <p:nvPr/>
            </p:nvSpPr>
            <p:spPr bwMode="gray">
              <a:xfrm>
                <a:off x="572" y="1113"/>
                <a:ext cx="1" cy="42"/>
              </a:xfrm>
              <a:custGeom>
                <a:avLst/>
                <a:gdLst>
                  <a:gd name="T0" fmla="*/ 0 w 1"/>
                  <a:gd name="T1" fmla="*/ 0 h 2"/>
                  <a:gd name="T2" fmla="*/ 0 w 1"/>
                  <a:gd name="T3" fmla="*/ 441 h 2"/>
                  <a:gd name="T4" fmla="*/ 0 w 1"/>
                  <a:gd name="T5" fmla="*/ 441 h 2"/>
                  <a:gd name="T6" fmla="*/ 0 w 1"/>
                  <a:gd name="T7" fmla="*/ 441 h 2"/>
                  <a:gd name="T8" fmla="*/ 0 w 1"/>
                  <a:gd name="T9" fmla="*/ 0 h 2"/>
                  <a:gd name="T10" fmla="*/ 0 w 1"/>
                  <a:gd name="T11" fmla="*/ 0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0"/>
                    </a:moveTo>
                    <a:cubicBezTo>
                      <a:pt x="0" y="0"/>
                      <a:pt x="0" y="0"/>
                      <a:pt x="0" y="1"/>
                    </a:cubicBezTo>
                    <a:cubicBezTo>
                      <a:pt x="0" y="1"/>
                      <a:pt x="0" y="2"/>
                      <a:pt x="0" y="1"/>
                    </a:cubicBezTo>
                    <a:cubicBezTo>
                      <a:pt x="0" y="1"/>
                      <a:pt x="0" y="1"/>
                      <a:pt x="0" y="1"/>
                    </a:cubicBezTo>
                    <a:cubicBezTo>
                      <a:pt x="0" y="1"/>
                      <a:pt x="0" y="0"/>
                      <a:pt x="0" y="0"/>
                    </a:cubicBezTo>
                    <a:cubicBezTo>
                      <a:pt x="0" y="0"/>
                      <a:pt x="0" y="0"/>
                      <a:pt x="0" y="0"/>
                    </a:cubicBezTo>
                  </a:path>
                </a:pathLst>
              </a:custGeom>
              <a:solidFill>
                <a:srgbClr val="0F4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79" name="Freeform 357"/>
              <p:cNvSpPr>
                <a:spLocks/>
              </p:cNvSpPr>
              <p:nvPr/>
            </p:nvSpPr>
            <p:spPr bwMode="gray">
              <a:xfrm>
                <a:off x="484" y="1113"/>
                <a:ext cx="44" cy="1"/>
              </a:xfrm>
              <a:custGeom>
                <a:avLst/>
                <a:gdLst>
                  <a:gd name="T0" fmla="*/ 484 w 2"/>
                  <a:gd name="T1" fmla="*/ 0 h 1"/>
                  <a:gd name="T2" fmla="*/ 484 w 2"/>
                  <a:gd name="T3" fmla="*/ 0 h 1"/>
                  <a:gd name="T4" fmla="*/ 0 w 2"/>
                  <a:gd name="T5" fmla="*/ 0 h 1"/>
                  <a:gd name="T6" fmla="*/ 0 w 2"/>
                  <a:gd name="T7" fmla="*/ 0 h 1"/>
                  <a:gd name="T8" fmla="*/ 484 w 2"/>
                  <a:gd name="T9" fmla="*/ 0 h 1"/>
                  <a:gd name="T10" fmla="*/ 484 w 2"/>
                  <a:gd name="T11" fmla="*/ 0 h 1"/>
                  <a:gd name="T12" fmla="*/ 484 w 2"/>
                  <a:gd name="T13" fmla="*/ 0 h 1"/>
                  <a:gd name="T14" fmla="*/ 0 60000 65536"/>
                  <a:gd name="T15" fmla="*/ 0 60000 65536"/>
                  <a:gd name="T16" fmla="*/ 0 60000 65536"/>
                  <a:gd name="T17" fmla="*/ 0 60000 65536"/>
                  <a:gd name="T18" fmla="*/ 0 60000 65536"/>
                  <a:gd name="T19" fmla="*/ 0 60000 65536"/>
                  <a:gd name="T20" fmla="*/ 0 60000 65536"/>
                  <a:gd name="T21" fmla="*/ 0 w 2"/>
                  <a:gd name="T22" fmla="*/ 0 h 1"/>
                  <a:gd name="T23" fmla="*/ 2 w 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
                    <a:moveTo>
                      <a:pt x="1" y="0"/>
                    </a:moveTo>
                    <a:cubicBezTo>
                      <a:pt x="1" y="0"/>
                      <a:pt x="2" y="0"/>
                      <a:pt x="1" y="0"/>
                    </a:cubicBezTo>
                    <a:cubicBezTo>
                      <a:pt x="1" y="0"/>
                      <a:pt x="1" y="0"/>
                      <a:pt x="0" y="0"/>
                    </a:cubicBezTo>
                    <a:cubicBezTo>
                      <a:pt x="0" y="0"/>
                      <a:pt x="0" y="0"/>
                      <a:pt x="0" y="0"/>
                    </a:cubicBezTo>
                    <a:cubicBezTo>
                      <a:pt x="1" y="0"/>
                      <a:pt x="1" y="0"/>
                      <a:pt x="1" y="0"/>
                    </a:cubicBezTo>
                    <a:cubicBezTo>
                      <a:pt x="1" y="0"/>
                      <a:pt x="1" y="0"/>
                      <a:pt x="1" y="0"/>
                    </a:cubicBezTo>
                    <a:cubicBezTo>
                      <a:pt x="1" y="0"/>
                      <a:pt x="1" y="0"/>
                      <a:pt x="1" y="0"/>
                    </a:cubicBezTo>
                  </a:path>
                </a:pathLst>
              </a:custGeom>
              <a:solidFill>
                <a:srgbClr val="0F4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80" name="Freeform 358"/>
              <p:cNvSpPr>
                <a:spLocks/>
              </p:cNvSpPr>
              <p:nvPr/>
            </p:nvSpPr>
            <p:spPr bwMode="gray">
              <a:xfrm>
                <a:off x="462" y="1260"/>
                <a:ext cx="22" cy="42"/>
              </a:xfrm>
              <a:custGeom>
                <a:avLst/>
                <a:gdLst>
                  <a:gd name="T0" fmla="*/ 484 w 1"/>
                  <a:gd name="T1" fmla="*/ 882 h 2"/>
                  <a:gd name="T2" fmla="*/ 484 w 1"/>
                  <a:gd name="T3" fmla="*/ 441 h 2"/>
                  <a:gd name="T4" fmla="*/ 484 w 1"/>
                  <a:gd name="T5" fmla="*/ 441 h 2"/>
                  <a:gd name="T6" fmla="*/ 484 w 1"/>
                  <a:gd name="T7" fmla="*/ 441 h 2"/>
                  <a:gd name="T8" fmla="*/ 0 w 1"/>
                  <a:gd name="T9" fmla="*/ 441 h 2"/>
                  <a:gd name="T10" fmla="*/ 0 w 1"/>
                  <a:gd name="T11" fmla="*/ 441 h 2"/>
                  <a:gd name="T12" fmla="*/ 484 w 1"/>
                  <a:gd name="T13" fmla="*/ 882 h 2"/>
                  <a:gd name="T14" fmla="*/ 484 w 1"/>
                  <a:gd name="T15" fmla="*/ 882 h 2"/>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
                  <a:gd name="T26" fmla="*/ 1 w 1"/>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
                    <a:moveTo>
                      <a:pt x="1" y="2"/>
                    </a:moveTo>
                    <a:cubicBezTo>
                      <a:pt x="1" y="2"/>
                      <a:pt x="1" y="1"/>
                      <a:pt x="1" y="1"/>
                    </a:cubicBezTo>
                    <a:cubicBezTo>
                      <a:pt x="1" y="1"/>
                      <a:pt x="1" y="1"/>
                      <a:pt x="1" y="1"/>
                    </a:cubicBezTo>
                    <a:cubicBezTo>
                      <a:pt x="1" y="1"/>
                      <a:pt x="1" y="1"/>
                      <a:pt x="1" y="1"/>
                    </a:cubicBezTo>
                    <a:cubicBezTo>
                      <a:pt x="1" y="1"/>
                      <a:pt x="1" y="1"/>
                      <a:pt x="0" y="1"/>
                    </a:cubicBezTo>
                    <a:cubicBezTo>
                      <a:pt x="0" y="1"/>
                      <a:pt x="0" y="0"/>
                      <a:pt x="0" y="1"/>
                    </a:cubicBezTo>
                    <a:cubicBezTo>
                      <a:pt x="0" y="1"/>
                      <a:pt x="1" y="1"/>
                      <a:pt x="1" y="2"/>
                    </a:cubicBezTo>
                  </a:path>
                </a:pathLst>
              </a:custGeom>
              <a:solidFill>
                <a:srgbClr val="0F4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81" name="Freeform 359"/>
              <p:cNvSpPr>
                <a:spLocks/>
              </p:cNvSpPr>
              <p:nvPr/>
            </p:nvSpPr>
            <p:spPr bwMode="gray">
              <a:xfrm>
                <a:off x="396" y="1281"/>
                <a:ext cx="66" cy="42"/>
              </a:xfrm>
              <a:custGeom>
                <a:avLst/>
                <a:gdLst>
                  <a:gd name="T0" fmla="*/ 1452 w 3"/>
                  <a:gd name="T1" fmla="*/ 441 h 2"/>
                  <a:gd name="T2" fmla="*/ 968 w 3"/>
                  <a:gd name="T3" fmla="*/ 441 h 2"/>
                  <a:gd name="T4" fmla="*/ 0 w 3"/>
                  <a:gd name="T5" fmla="*/ 0 h 2"/>
                  <a:gd name="T6" fmla="*/ 484 w 3"/>
                  <a:gd name="T7" fmla="*/ 441 h 2"/>
                  <a:gd name="T8" fmla="*/ 1452 w 3"/>
                  <a:gd name="T9" fmla="*/ 441 h 2"/>
                  <a:gd name="T10" fmla="*/ 1452 w 3"/>
                  <a:gd name="T11" fmla="*/ 441 h 2"/>
                  <a:gd name="T12" fmla="*/ 0 60000 65536"/>
                  <a:gd name="T13" fmla="*/ 0 60000 65536"/>
                  <a:gd name="T14" fmla="*/ 0 60000 65536"/>
                  <a:gd name="T15" fmla="*/ 0 60000 65536"/>
                  <a:gd name="T16" fmla="*/ 0 60000 65536"/>
                  <a:gd name="T17" fmla="*/ 0 60000 65536"/>
                  <a:gd name="T18" fmla="*/ 0 w 3"/>
                  <a:gd name="T19" fmla="*/ 0 h 2"/>
                  <a:gd name="T20" fmla="*/ 3 w 3"/>
                  <a:gd name="T21" fmla="*/ 2 h 2"/>
                </a:gdLst>
                <a:ahLst/>
                <a:cxnLst>
                  <a:cxn ang="T12">
                    <a:pos x="T0" y="T1"/>
                  </a:cxn>
                  <a:cxn ang="T13">
                    <a:pos x="T2" y="T3"/>
                  </a:cxn>
                  <a:cxn ang="T14">
                    <a:pos x="T4" y="T5"/>
                  </a:cxn>
                  <a:cxn ang="T15">
                    <a:pos x="T6" y="T7"/>
                  </a:cxn>
                  <a:cxn ang="T16">
                    <a:pos x="T8" y="T9"/>
                  </a:cxn>
                  <a:cxn ang="T17">
                    <a:pos x="T10" y="T11"/>
                  </a:cxn>
                </a:cxnLst>
                <a:rect l="T18" t="T19" r="T20" b="T21"/>
                <a:pathLst>
                  <a:path w="3" h="2">
                    <a:moveTo>
                      <a:pt x="3" y="1"/>
                    </a:moveTo>
                    <a:cubicBezTo>
                      <a:pt x="3" y="1"/>
                      <a:pt x="3" y="1"/>
                      <a:pt x="2" y="1"/>
                    </a:cubicBezTo>
                    <a:cubicBezTo>
                      <a:pt x="1" y="1"/>
                      <a:pt x="0" y="0"/>
                      <a:pt x="0" y="0"/>
                    </a:cubicBezTo>
                    <a:cubicBezTo>
                      <a:pt x="0" y="0"/>
                      <a:pt x="0" y="0"/>
                      <a:pt x="1" y="1"/>
                    </a:cubicBezTo>
                    <a:cubicBezTo>
                      <a:pt x="1" y="1"/>
                      <a:pt x="2" y="1"/>
                      <a:pt x="3" y="1"/>
                    </a:cubicBezTo>
                    <a:cubicBezTo>
                      <a:pt x="3" y="1"/>
                      <a:pt x="3" y="2"/>
                      <a:pt x="3" y="1"/>
                    </a:cubicBezTo>
                  </a:path>
                </a:pathLst>
              </a:custGeom>
              <a:solidFill>
                <a:srgbClr val="0F4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82" name="Freeform 360"/>
              <p:cNvSpPr>
                <a:spLocks/>
              </p:cNvSpPr>
              <p:nvPr/>
            </p:nvSpPr>
            <p:spPr bwMode="gray">
              <a:xfrm>
                <a:off x="418" y="1428"/>
                <a:ext cx="66" cy="42"/>
              </a:xfrm>
              <a:custGeom>
                <a:avLst/>
                <a:gdLst>
                  <a:gd name="T0" fmla="*/ 484 w 3"/>
                  <a:gd name="T1" fmla="*/ 0 h 2"/>
                  <a:gd name="T2" fmla="*/ 968 w 3"/>
                  <a:gd name="T3" fmla="*/ 441 h 2"/>
                  <a:gd name="T4" fmla="*/ 968 w 3"/>
                  <a:gd name="T5" fmla="*/ 882 h 2"/>
                  <a:gd name="T6" fmla="*/ 968 w 3"/>
                  <a:gd name="T7" fmla="*/ 882 h 2"/>
                  <a:gd name="T8" fmla="*/ 968 w 3"/>
                  <a:gd name="T9" fmla="*/ 882 h 2"/>
                  <a:gd name="T10" fmla="*/ 484 w 3"/>
                  <a:gd name="T11" fmla="*/ 441 h 2"/>
                  <a:gd name="T12" fmla="*/ 484 w 3"/>
                  <a:gd name="T13" fmla="*/ 0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1" y="0"/>
                    </a:moveTo>
                    <a:cubicBezTo>
                      <a:pt x="1" y="0"/>
                      <a:pt x="2" y="1"/>
                      <a:pt x="2" y="1"/>
                    </a:cubicBezTo>
                    <a:cubicBezTo>
                      <a:pt x="2" y="1"/>
                      <a:pt x="3" y="2"/>
                      <a:pt x="2" y="2"/>
                    </a:cubicBezTo>
                    <a:cubicBezTo>
                      <a:pt x="2" y="2"/>
                      <a:pt x="2" y="2"/>
                      <a:pt x="2" y="2"/>
                    </a:cubicBezTo>
                    <a:cubicBezTo>
                      <a:pt x="2" y="2"/>
                      <a:pt x="2" y="2"/>
                      <a:pt x="2" y="2"/>
                    </a:cubicBezTo>
                    <a:cubicBezTo>
                      <a:pt x="2" y="1"/>
                      <a:pt x="2" y="1"/>
                      <a:pt x="1" y="1"/>
                    </a:cubicBezTo>
                    <a:cubicBezTo>
                      <a:pt x="1" y="0"/>
                      <a:pt x="0" y="0"/>
                      <a:pt x="1" y="0"/>
                    </a:cubicBezTo>
                  </a:path>
                </a:pathLst>
              </a:custGeom>
              <a:solidFill>
                <a:srgbClr val="0F4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83" name="Freeform 361"/>
              <p:cNvSpPr>
                <a:spLocks/>
              </p:cNvSpPr>
              <p:nvPr/>
            </p:nvSpPr>
            <p:spPr bwMode="gray">
              <a:xfrm>
                <a:off x="440" y="1449"/>
                <a:ext cx="1" cy="42"/>
              </a:xfrm>
              <a:custGeom>
                <a:avLst/>
                <a:gdLst>
                  <a:gd name="T0" fmla="*/ 0 w 1"/>
                  <a:gd name="T1" fmla="*/ 0 h 2"/>
                  <a:gd name="T2" fmla="*/ 0 w 1"/>
                  <a:gd name="T3" fmla="*/ 441 h 2"/>
                  <a:gd name="T4" fmla="*/ 0 w 1"/>
                  <a:gd name="T5" fmla="*/ 882 h 2"/>
                  <a:gd name="T6" fmla="*/ 0 w 1"/>
                  <a:gd name="T7" fmla="*/ 441 h 2"/>
                  <a:gd name="T8" fmla="*/ 0 w 1"/>
                  <a:gd name="T9" fmla="*/ 441 h 2"/>
                  <a:gd name="T10" fmla="*/ 0 w 1"/>
                  <a:gd name="T11" fmla="*/ 0 h 2"/>
                  <a:gd name="T12" fmla="*/ 0 w 1"/>
                  <a:gd name="T13" fmla="*/ 0 h 2"/>
                  <a:gd name="T14" fmla="*/ 0 60000 65536"/>
                  <a:gd name="T15" fmla="*/ 0 60000 65536"/>
                  <a:gd name="T16" fmla="*/ 0 60000 65536"/>
                  <a:gd name="T17" fmla="*/ 0 60000 65536"/>
                  <a:gd name="T18" fmla="*/ 0 60000 65536"/>
                  <a:gd name="T19" fmla="*/ 0 60000 65536"/>
                  <a:gd name="T20" fmla="*/ 0 60000 65536"/>
                  <a:gd name="T21" fmla="*/ 0 w 1"/>
                  <a:gd name="T22" fmla="*/ 0 h 2"/>
                  <a:gd name="T23" fmla="*/ 1 w 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2">
                    <a:moveTo>
                      <a:pt x="0" y="0"/>
                    </a:moveTo>
                    <a:cubicBezTo>
                      <a:pt x="0" y="0"/>
                      <a:pt x="0" y="0"/>
                      <a:pt x="0" y="1"/>
                    </a:cubicBezTo>
                    <a:cubicBezTo>
                      <a:pt x="0" y="1"/>
                      <a:pt x="0" y="2"/>
                      <a:pt x="0" y="2"/>
                    </a:cubicBezTo>
                    <a:cubicBezTo>
                      <a:pt x="0" y="1"/>
                      <a:pt x="0" y="1"/>
                      <a:pt x="0" y="1"/>
                    </a:cubicBezTo>
                    <a:cubicBezTo>
                      <a:pt x="0" y="1"/>
                      <a:pt x="0" y="2"/>
                      <a:pt x="0" y="1"/>
                    </a:cubicBezTo>
                    <a:cubicBezTo>
                      <a:pt x="0" y="1"/>
                      <a:pt x="0" y="1"/>
                      <a:pt x="0" y="0"/>
                    </a:cubicBezTo>
                    <a:cubicBezTo>
                      <a:pt x="0" y="0"/>
                      <a:pt x="0" y="0"/>
                      <a:pt x="0" y="0"/>
                    </a:cubicBezTo>
                  </a:path>
                </a:pathLst>
              </a:custGeom>
              <a:solidFill>
                <a:srgbClr val="0F4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84" name="Freeform 362"/>
              <p:cNvSpPr>
                <a:spLocks/>
              </p:cNvSpPr>
              <p:nvPr/>
            </p:nvSpPr>
            <p:spPr bwMode="gray">
              <a:xfrm>
                <a:off x="374" y="1533"/>
                <a:ext cx="66" cy="42"/>
              </a:xfrm>
              <a:custGeom>
                <a:avLst/>
                <a:gdLst>
                  <a:gd name="T0" fmla="*/ 968 w 3"/>
                  <a:gd name="T1" fmla="*/ 882 h 2"/>
                  <a:gd name="T2" fmla="*/ 968 w 3"/>
                  <a:gd name="T3" fmla="*/ 882 h 2"/>
                  <a:gd name="T4" fmla="*/ 968 w 3"/>
                  <a:gd name="T5" fmla="*/ 882 h 2"/>
                  <a:gd name="T6" fmla="*/ 1452 w 3"/>
                  <a:gd name="T7" fmla="*/ 0 h 2"/>
                  <a:gd name="T8" fmla="*/ 968 w 3"/>
                  <a:gd name="T9" fmla="*/ 882 h 2"/>
                  <a:gd name="T10" fmla="*/ 484 w 3"/>
                  <a:gd name="T11" fmla="*/ 441 h 2"/>
                  <a:gd name="T12" fmla="*/ 968 w 3"/>
                  <a:gd name="T13" fmla="*/ 0 h 2"/>
                  <a:gd name="T14" fmla="*/ 484 w 3"/>
                  <a:gd name="T15" fmla="*/ 441 h 2"/>
                  <a:gd name="T16" fmla="*/ 484 w 3"/>
                  <a:gd name="T17" fmla="*/ 441 h 2"/>
                  <a:gd name="T18" fmla="*/ 484 w 3"/>
                  <a:gd name="T19" fmla="*/ 0 h 2"/>
                  <a:gd name="T20" fmla="*/ 484 w 3"/>
                  <a:gd name="T21" fmla="*/ 441 h 2"/>
                  <a:gd name="T22" fmla="*/ 484 w 3"/>
                  <a:gd name="T23" fmla="*/ 441 h 2"/>
                  <a:gd name="T24" fmla="*/ 484 w 3"/>
                  <a:gd name="T25" fmla="*/ 0 h 2"/>
                  <a:gd name="T26" fmla="*/ 0 w 3"/>
                  <a:gd name="T27" fmla="*/ 441 h 2"/>
                  <a:gd name="T28" fmla="*/ 0 w 3"/>
                  <a:gd name="T29" fmla="*/ 0 h 2"/>
                  <a:gd name="T30" fmla="*/ 0 w 3"/>
                  <a:gd name="T31" fmla="*/ 0 h 2"/>
                  <a:gd name="T32" fmla="*/ 0 w 3"/>
                  <a:gd name="T33" fmla="*/ 441 h 2"/>
                  <a:gd name="T34" fmla="*/ 0 w 3"/>
                  <a:gd name="T35" fmla="*/ 0 h 2"/>
                  <a:gd name="T36" fmla="*/ 0 w 3"/>
                  <a:gd name="T37" fmla="*/ 441 h 2"/>
                  <a:gd name="T38" fmla="*/ 484 w 3"/>
                  <a:gd name="T39" fmla="*/ 441 h 2"/>
                  <a:gd name="T40" fmla="*/ 968 w 3"/>
                  <a:gd name="T41" fmla="*/ 882 h 2"/>
                  <a:gd name="T42" fmla="*/ 968 w 3"/>
                  <a:gd name="T43" fmla="*/ 882 h 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
                  <a:gd name="T67" fmla="*/ 0 h 2"/>
                  <a:gd name="T68" fmla="*/ 3 w 3"/>
                  <a:gd name="T69" fmla="*/ 2 h 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 h="2">
                    <a:moveTo>
                      <a:pt x="2" y="2"/>
                    </a:moveTo>
                    <a:cubicBezTo>
                      <a:pt x="2" y="2"/>
                      <a:pt x="2" y="2"/>
                      <a:pt x="2" y="2"/>
                    </a:cubicBezTo>
                    <a:cubicBezTo>
                      <a:pt x="2" y="2"/>
                      <a:pt x="2" y="2"/>
                      <a:pt x="2" y="2"/>
                    </a:cubicBezTo>
                    <a:cubicBezTo>
                      <a:pt x="2" y="1"/>
                      <a:pt x="3" y="0"/>
                      <a:pt x="3" y="0"/>
                    </a:cubicBezTo>
                    <a:cubicBezTo>
                      <a:pt x="3" y="1"/>
                      <a:pt x="2" y="2"/>
                      <a:pt x="2" y="2"/>
                    </a:cubicBezTo>
                    <a:cubicBezTo>
                      <a:pt x="1" y="2"/>
                      <a:pt x="1" y="2"/>
                      <a:pt x="1" y="1"/>
                    </a:cubicBezTo>
                    <a:cubicBezTo>
                      <a:pt x="2" y="1"/>
                      <a:pt x="2" y="0"/>
                      <a:pt x="2" y="0"/>
                    </a:cubicBezTo>
                    <a:cubicBezTo>
                      <a:pt x="2" y="1"/>
                      <a:pt x="1" y="1"/>
                      <a:pt x="1" y="1"/>
                    </a:cubicBezTo>
                    <a:cubicBezTo>
                      <a:pt x="1" y="1"/>
                      <a:pt x="1" y="1"/>
                      <a:pt x="1" y="1"/>
                    </a:cubicBezTo>
                    <a:cubicBezTo>
                      <a:pt x="1" y="0"/>
                      <a:pt x="1" y="0"/>
                      <a:pt x="1" y="0"/>
                    </a:cubicBezTo>
                    <a:cubicBezTo>
                      <a:pt x="1" y="0"/>
                      <a:pt x="1" y="1"/>
                      <a:pt x="1" y="1"/>
                    </a:cubicBezTo>
                    <a:cubicBezTo>
                      <a:pt x="1" y="1"/>
                      <a:pt x="1" y="1"/>
                      <a:pt x="1" y="1"/>
                    </a:cubicBezTo>
                    <a:cubicBezTo>
                      <a:pt x="1" y="0"/>
                      <a:pt x="1" y="0"/>
                      <a:pt x="1" y="0"/>
                    </a:cubicBezTo>
                    <a:cubicBezTo>
                      <a:pt x="1" y="0"/>
                      <a:pt x="1" y="1"/>
                      <a:pt x="0" y="1"/>
                    </a:cubicBezTo>
                    <a:cubicBezTo>
                      <a:pt x="0" y="1"/>
                      <a:pt x="0" y="1"/>
                      <a:pt x="0" y="0"/>
                    </a:cubicBezTo>
                    <a:cubicBezTo>
                      <a:pt x="0" y="0"/>
                      <a:pt x="1" y="0"/>
                      <a:pt x="0" y="0"/>
                    </a:cubicBezTo>
                    <a:cubicBezTo>
                      <a:pt x="0" y="0"/>
                      <a:pt x="0" y="0"/>
                      <a:pt x="0" y="1"/>
                    </a:cubicBezTo>
                    <a:cubicBezTo>
                      <a:pt x="0" y="1"/>
                      <a:pt x="0" y="1"/>
                      <a:pt x="0" y="0"/>
                    </a:cubicBezTo>
                    <a:cubicBezTo>
                      <a:pt x="0" y="0"/>
                      <a:pt x="0" y="1"/>
                      <a:pt x="0" y="1"/>
                    </a:cubicBezTo>
                    <a:cubicBezTo>
                      <a:pt x="0" y="1"/>
                      <a:pt x="0" y="1"/>
                      <a:pt x="1" y="1"/>
                    </a:cubicBezTo>
                    <a:cubicBezTo>
                      <a:pt x="1" y="2"/>
                      <a:pt x="1" y="2"/>
                      <a:pt x="2" y="2"/>
                    </a:cubicBezTo>
                    <a:cubicBezTo>
                      <a:pt x="2" y="2"/>
                      <a:pt x="2" y="2"/>
                      <a:pt x="2" y="2"/>
                    </a:cubicBezTo>
                  </a:path>
                </a:pathLst>
              </a:custGeom>
              <a:solidFill>
                <a:srgbClr val="0F4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85" name="Freeform 363"/>
              <p:cNvSpPr>
                <a:spLocks/>
              </p:cNvSpPr>
              <p:nvPr/>
            </p:nvSpPr>
            <p:spPr bwMode="gray">
              <a:xfrm>
                <a:off x="726" y="987"/>
                <a:ext cx="22" cy="21"/>
              </a:xfrm>
              <a:custGeom>
                <a:avLst/>
                <a:gdLst>
                  <a:gd name="T0" fmla="*/ 0 w 1"/>
                  <a:gd name="T1" fmla="*/ 0 h 1"/>
                  <a:gd name="T2" fmla="*/ 484 w 1"/>
                  <a:gd name="T3" fmla="*/ 0 h 1"/>
                  <a:gd name="T4" fmla="*/ 484 w 1"/>
                  <a:gd name="T5" fmla="*/ 441 h 1"/>
                  <a:gd name="T6" fmla="*/ 0 w 1"/>
                  <a:gd name="T7" fmla="*/ 441 h 1"/>
                  <a:gd name="T8" fmla="*/ 0 w 1"/>
                  <a:gd name="T9" fmla="*/ 0 h 1"/>
                  <a:gd name="T10" fmla="*/ 0 w 1"/>
                  <a:gd name="T11" fmla="*/ 0 h 1"/>
                  <a:gd name="T12" fmla="*/ 0 w 1"/>
                  <a:gd name="T13" fmla="*/ 0 h 1"/>
                  <a:gd name="T14" fmla="*/ 0 60000 65536"/>
                  <a:gd name="T15" fmla="*/ 0 60000 65536"/>
                  <a:gd name="T16" fmla="*/ 0 60000 65536"/>
                  <a:gd name="T17" fmla="*/ 0 60000 65536"/>
                  <a:gd name="T18" fmla="*/ 0 60000 65536"/>
                  <a:gd name="T19" fmla="*/ 0 60000 65536"/>
                  <a:gd name="T20" fmla="*/ 0 60000 65536"/>
                  <a:gd name="T21" fmla="*/ 0 w 1"/>
                  <a:gd name="T22" fmla="*/ 0 h 1"/>
                  <a:gd name="T23" fmla="*/ 1 w 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
                    <a:moveTo>
                      <a:pt x="0" y="0"/>
                    </a:moveTo>
                    <a:cubicBezTo>
                      <a:pt x="0" y="0"/>
                      <a:pt x="0" y="0"/>
                      <a:pt x="1" y="0"/>
                    </a:cubicBezTo>
                    <a:cubicBezTo>
                      <a:pt x="1" y="0"/>
                      <a:pt x="1" y="1"/>
                      <a:pt x="1" y="1"/>
                    </a:cubicBezTo>
                    <a:cubicBezTo>
                      <a:pt x="1" y="1"/>
                      <a:pt x="0" y="1"/>
                      <a:pt x="0" y="1"/>
                    </a:cubicBezTo>
                    <a:cubicBezTo>
                      <a:pt x="0" y="1"/>
                      <a:pt x="0" y="1"/>
                      <a:pt x="0" y="0"/>
                    </a:cubicBezTo>
                    <a:cubicBezTo>
                      <a:pt x="0" y="0"/>
                      <a:pt x="0" y="0"/>
                      <a:pt x="0" y="0"/>
                    </a:cubicBezTo>
                  </a:path>
                </a:pathLst>
              </a:custGeom>
              <a:solidFill>
                <a:srgbClr val="0F4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86" name="Freeform 364"/>
              <p:cNvSpPr>
                <a:spLocks/>
              </p:cNvSpPr>
              <p:nvPr/>
            </p:nvSpPr>
            <p:spPr bwMode="gray">
              <a:xfrm>
                <a:off x="660" y="966"/>
                <a:ext cx="66" cy="42"/>
              </a:xfrm>
              <a:custGeom>
                <a:avLst/>
                <a:gdLst>
                  <a:gd name="T0" fmla="*/ 968 w 3"/>
                  <a:gd name="T1" fmla="*/ 0 h 2"/>
                  <a:gd name="T2" fmla="*/ 1452 w 3"/>
                  <a:gd name="T3" fmla="*/ 441 h 2"/>
                  <a:gd name="T4" fmla="*/ 968 w 3"/>
                  <a:gd name="T5" fmla="*/ 441 h 2"/>
                  <a:gd name="T6" fmla="*/ 968 w 3"/>
                  <a:gd name="T7" fmla="*/ 441 h 2"/>
                  <a:gd name="T8" fmla="*/ 968 w 3"/>
                  <a:gd name="T9" fmla="*/ 441 h 2"/>
                  <a:gd name="T10" fmla="*/ 968 w 3"/>
                  <a:gd name="T11" fmla="*/ 441 h 2"/>
                  <a:gd name="T12" fmla="*/ 968 w 3"/>
                  <a:gd name="T13" fmla="*/ 441 h 2"/>
                  <a:gd name="T14" fmla="*/ 968 w 3"/>
                  <a:gd name="T15" fmla="*/ 882 h 2"/>
                  <a:gd name="T16" fmla="*/ 968 w 3"/>
                  <a:gd name="T17" fmla="*/ 882 h 2"/>
                  <a:gd name="T18" fmla="*/ 484 w 3"/>
                  <a:gd name="T19" fmla="*/ 882 h 2"/>
                  <a:gd name="T20" fmla="*/ 484 w 3"/>
                  <a:gd name="T21" fmla="*/ 882 h 2"/>
                  <a:gd name="T22" fmla="*/ 484 w 3"/>
                  <a:gd name="T23" fmla="*/ 441 h 2"/>
                  <a:gd name="T24" fmla="*/ 484 w 3"/>
                  <a:gd name="T25" fmla="*/ 441 h 2"/>
                  <a:gd name="T26" fmla="*/ 484 w 3"/>
                  <a:gd name="T27" fmla="*/ 441 h 2"/>
                  <a:gd name="T28" fmla="*/ 484 w 3"/>
                  <a:gd name="T29" fmla="*/ 441 h 2"/>
                  <a:gd name="T30" fmla="*/ 968 w 3"/>
                  <a:gd name="T31" fmla="*/ 0 h 2"/>
                  <a:gd name="T32" fmla="*/ 968 w 3"/>
                  <a:gd name="T33" fmla="*/ 0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
                  <a:gd name="T52" fmla="*/ 0 h 2"/>
                  <a:gd name="T53" fmla="*/ 3 w 3"/>
                  <a:gd name="T54" fmla="*/ 2 h 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 h="2">
                    <a:moveTo>
                      <a:pt x="2" y="0"/>
                    </a:moveTo>
                    <a:cubicBezTo>
                      <a:pt x="3" y="0"/>
                      <a:pt x="3" y="1"/>
                      <a:pt x="3" y="1"/>
                    </a:cubicBezTo>
                    <a:cubicBezTo>
                      <a:pt x="3" y="1"/>
                      <a:pt x="2" y="1"/>
                      <a:pt x="2" y="1"/>
                    </a:cubicBezTo>
                    <a:cubicBezTo>
                      <a:pt x="2" y="1"/>
                      <a:pt x="2" y="1"/>
                      <a:pt x="2" y="1"/>
                    </a:cubicBezTo>
                    <a:cubicBezTo>
                      <a:pt x="2" y="1"/>
                      <a:pt x="2" y="1"/>
                      <a:pt x="2" y="1"/>
                    </a:cubicBezTo>
                    <a:cubicBezTo>
                      <a:pt x="2" y="1"/>
                      <a:pt x="2" y="1"/>
                      <a:pt x="2" y="1"/>
                    </a:cubicBezTo>
                    <a:cubicBezTo>
                      <a:pt x="2" y="1"/>
                      <a:pt x="2" y="1"/>
                      <a:pt x="2" y="1"/>
                    </a:cubicBezTo>
                    <a:cubicBezTo>
                      <a:pt x="2" y="2"/>
                      <a:pt x="2" y="2"/>
                      <a:pt x="2" y="2"/>
                    </a:cubicBezTo>
                    <a:cubicBezTo>
                      <a:pt x="2" y="2"/>
                      <a:pt x="2" y="2"/>
                      <a:pt x="2" y="2"/>
                    </a:cubicBezTo>
                    <a:cubicBezTo>
                      <a:pt x="2" y="2"/>
                      <a:pt x="1" y="2"/>
                      <a:pt x="1" y="2"/>
                    </a:cubicBezTo>
                    <a:cubicBezTo>
                      <a:pt x="1" y="2"/>
                      <a:pt x="1" y="2"/>
                      <a:pt x="1" y="2"/>
                    </a:cubicBezTo>
                    <a:cubicBezTo>
                      <a:pt x="1" y="1"/>
                      <a:pt x="1" y="1"/>
                      <a:pt x="1" y="1"/>
                    </a:cubicBezTo>
                    <a:cubicBezTo>
                      <a:pt x="1" y="1"/>
                      <a:pt x="1" y="1"/>
                      <a:pt x="1" y="1"/>
                    </a:cubicBezTo>
                    <a:cubicBezTo>
                      <a:pt x="0" y="1"/>
                      <a:pt x="1" y="1"/>
                      <a:pt x="1" y="1"/>
                    </a:cubicBezTo>
                    <a:cubicBezTo>
                      <a:pt x="1" y="1"/>
                      <a:pt x="1" y="1"/>
                      <a:pt x="1" y="1"/>
                    </a:cubicBezTo>
                    <a:cubicBezTo>
                      <a:pt x="1" y="0"/>
                      <a:pt x="2" y="0"/>
                      <a:pt x="2" y="0"/>
                    </a:cubicBezTo>
                    <a:cubicBezTo>
                      <a:pt x="2" y="0"/>
                      <a:pt x="2" y="0"/>
                      <a:pt x="2" y="0"/>
                    </a:cubicBezTo>
                  </a:path>
                </a:pathLst>
              </a:custGeom>
              <a:solidFill>
                <a:srgbClr val="3167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87" name="Freeform 365"/>
              <p:cNvSpPr>
                <a:spLocks/>
              </p:cNvSpPr>
              <p:nvPr/>
            </p:nvSpPr>
            <p:spPr bwMode="gray">
              <a:xfrm>
                <a:off x="748" y="987"/>
                <a:ext cx="22" cy="42"/>
              </a:xfrm>
              <a:custGeom>
                <a:avLst/>
                <a:gdLst>
                  <a:gd name="T0" fmla="*/ 484 w 1"/>
                  <a:gd name="T1" fmla="*/ 0 h 2"/>
                  <a:gd name="T2" fmla="*/ 484 w 1"/>
                  <a:gd name="T3" fmla="*/ 0 h 2"/>
                  <a:gd name="T4" fmla="*/ 0 w 1"/>
                  <a:gd name="T5" fmla="*/ 441 h 2"/>
                  <a:gd name="T6" fmla="*/ 0 w 1"/>
                  <a:gd name="T7" fmla="*/ 441 h 2"/>
                  <a:gd name="T8" fmla="*/ 0 w 1"/>
                  <a:gd name="T9" fmla="*/ 441 h 2"/>
                  <a:gd name="T10" fmla="*/ 0 w 1"/>
                  <a:gd name="T11" fmla="*/ 882 h 2"/>
                  <a:gd name="T12" fmla="*/ 0 w 1"/>
                  <a:gd name="T13" fmla="*/ 882 h 2"/>
                  <a:gd name="T14" fmla="*/ 0 w 1"/>
                  <a:gd name="T15" fmla="*/ 882 h 2"/>
                  <a:gd name="T16" fmla="*/ 484 w 1"/>
                  <a:gd name="T17" fmla="*/ 882 h 2"/>
                  <a:gd name="T18" fmla="*/ 484 w 1"/>
                  <a:gd name="T19" fmla="*/ 882 h 2"/>
                  <a:gd name="T20" fmla="*/ 484 w 1"/>
                  <a:gd name="T21" fmla="*/ 441 h 2"/>
                  <a:gd name="T22" fmla="*/ 484 w 1"/>
                  <a:gd name="T23" fmla="*/ 0 h 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2"/>
                  <a:gd name="T38" fmla="*/ 1 w 1"/>
                  <a:gd name="T39" fmla="*/ 2 h 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2">
                    <a:moveTo>
                      <a:pt x="1" y="0"/>
                    </a:moveTo>
                    <a:cubicBezTo>
                      <a:pt x="1" y="0"/>
                      <a:pt x="1" y="0"/>
                      <a:pt x="1" y="0"/>
                    </a:cubicBezTo>
                    <a:cubicBezTo>
                      <a:pt x="1" y="0"/>
                      <a:pt x="1" y="1"/>
                      <a:pt x="0" y="1"/>
                    </a:cubicBezTo>
                    <a:cubicBezTo>
                      <a:pt x="0" y="1"/>
                      <a:pt x="0" y="1"/>
                      <a:pt x="0" y="1"/>
                    </a:cubicBezTo>
                    <a:cubicBezTo>
                      <a:pt x="0" y="1"/>
                      <a:pt x="0" y="1"/>
                      <a:pt x="0" y="1"/>
                    </a:cubicBezTo>
                    <a:cubicBezTo>
                      <a:pt x="0" y="2"/>
                      <a:pt x="0" y="2"/>
                      <a:pt x="0" y="2"/>
                    </a:cubicBezTo>
                    <a:cubicBezTo>
                      <a:pt x="0" y="2"/>
                      <a:pt x="0" y="2"/>
                      <a:pt x="0" y="2"/>
                    </a:cubicBezTo>
                    <a:cubicBezTo>
                      <a:pt x="0" y="2"/>
                      <a:pt x="0" y="2"/>
                      <a:pt x="0" y="2"/>
                    </a:cubicBezTo>
                    <a:cubicBezTo>
                      <a:pt x="0" y="2"/>
                      <a:pt x="0" y="2"/>
                      <a:pt x="1" y="2"/>
                    </a:cubicBezTo>
                    <a:cubicBezTo>
                      <a:pt x="1" y="2"/>
                      <a:pt x="1" y="2"/>
                      <a:pt x="1" y="2"/>
                    </a:cubicBezTo>
                    <a:cubicBezTo>
                      <a:pt x="1" y="2"/>
                      <a:pt x="1" y="1"/>
                      <a:pt x="1" y="1"/>
                    </a:cubicBezTo>
                    <a:cubicBezTo>
                      <a:pt x="1" y="1"/>
                      <a:pt x="1" y="0"/>
                      <a:pt x="1" y="0"/>
                    </a:cubicBezTo>
                  </a:path>
                </a:pathLst>
              </a:custGeom>
              <a:solidFill>
                <a:srgbClr val="3167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88" name="Freeform 366"/>
              <p:cNvSpPr>
                <a:spLocks/>
              </p:cNvSpPr>
              <p:nvPr/>
            </p:nvSpPr>
            <p:spPr bwMode="gray">
              <a:xfrm>
                <a:off x="572" y="1029"/>
                <a:ext cx="66" cy="42"/>
              </a:xfrm>
              <a:custGeom>
                <a:avLst/>
                <a:gdLst>
                  <a:gd name="T0" fmla="*/ 1452 w 3"/>
                  <a:gd name="T1" fmla="*/ 882 h 2"/>
                  <a:gd name="T2" fmla="*/ 968 w 3"/>
                  <a:gd name="T3" fmla="*/ 441 h 2"/>
                  <a:gd name="T4" fmla="*/ 968 w 3"/>
                  <a:gd name="T5" fmla="*/ 441 h 2"/>
                  <a:gd name="T6" fmla="*/ 968 w 3"/>
                  <a:gd name="T7" fmla="*/ 441 h 2"/>
                  <a:gd name="T8" fmla="*/ 484 w 3"/>
                  <a:gd name="T9" fmla="*/ 441 h 2"/>
                  <a:gd name="T10" fmla="*/ 484 w 3"/>
                  <a:gd name="T11" fmla="*/ 441 h 2"/>
                  <a:gd name="T12" fmla="*/ 968 w 3"/>
                  <a:gd name="T13" fmla="*/ 882 h 2"/>
                  <a:gd name="T14" fmla="*/ 968 w 3"/>
                  <a:gd name="T15" fmla="*/ 882 h 2"/>
                  <a:gd name="T16" fmla="*/ 1452 w 3"/>
                  <a:gd name="T17" fmla="*/ 441 h 2"/>
                  <a:gd name="T18" fmla="*/ 1452 w 3"/>
                  <a:gd name="T19" fmla="*/ 88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2"/>
                  <a:gd name="T32" fmla="*/ 3 w 3"/>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2">
                    <a:moveTo>
                      <a:pt x="3" y="2"/>
                    </a:moveTo>
                    <a:cubicBezTo>
                      <a:pt x="3" y="1"/>
                      <a:pt x="3" y="1"/>
                      <a:pt x="2" y="1"/>
                    </a:cubicBezTo>
                    <a:cubicBezTo>
                      <a:pt x="2" y="1"/>
                      <a:pt x="2" y="1"/>
                      <a:pt x="2" y="1"/>
                    </a:cubicBezTo>
                    <a:cubicBezTo>
                      <a:pt x="2" y="1"/>
                      <a:pt x="2" y="1"/>
                      <a:pt x="2" y="1"/>
                    </a:cubicBezTo>
                    <a:cubicBezTo>
                      <a:pt x="1" y="1"/>
                      <a:pt x="1" y="1"/>
                      <a:pt x="1" y="1"/>
                    </a:cubicBezTo>
                    <a:cubicBezTo>
                      <a:pt x="0" y="1"/>
                      <a:pt x="0" y="1"/>
                      <a:pt x="1" y="1"/>
                    </a:cubicBezTo>
                    <a:cubicBezTo>
                      <a:pt x="1" y="1"/>
                      <a:pt x="2" y="1"/>
                      <a:pt x="2" y="2"/>
                    </a:cubicBezTo>
                    <a:cubicBezTo>
                      <a:pt x="2" y="2"/>
                      <a:pt x="3" y="2"/>
                      <a:pt x="2" y="2"/>
                    </a:cubicBezTo>
                    <a:cubicBezTo>
                      <a:pt x="2" y="1"/>
                      <a:pt x="2" y="0"/>
                      <a:pt x="3" y="1"/>
                    </a:cubicBezTo>
                    <a:cubicBezTo>
                      <a:pt x="3" y="2"/>
                      <a:pt x="3" y="2"/>
                      <a:pt x="3" y="2"/>
                    </a:cubicBezTo>
                  </a:path>
                </a:pathLst>
              </a:custGeom>
              <a:solidFill>
                <a:srgbClr val="3167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89" name="Freeform 367"/>
              <p:cNvSpPr>
                <a:spLocks/>
              </p:cNvSpPr>
              <p:nvPr/>
            </p:nvSpPr>
            <p:spPr bwMode="gray">
              <a:xfrm>
                <a:off x="528" y="1050"/>
                <a:ext cx="44" cy="42"/>
              </a:xfrm>
              <a:custGeom>
                <a:avLst/>
                <a:gdLst>
                  <a:gd name="T0" fmla="*/ 968 w 2"/>
                  <a:gd name="T1" fmla="*/ 0 h 2"/>
                  <a:gd name="T2" fmla="*/ 968 w 2"/>
                  <a:gd name="T3" fmla="*/ 441 h 2"/>
                  <a:gd name="T4" fmla="*/ 968 w 2"/>
                  <a:gd name="T5" fmla="*/ 441 h 2"/>
                  <a:gd name="T6" fmla="*/ 968 w 2"/>
                  <a:gd name="T7" fmla="*/ 882 h 2"/>
                  <a:gd name="T8" fmla="*/ 968 w 2"/>
                  <a:gd name="T9" fmla="*/ 882 h 2"/>
                  <a:gd name="T10" fmla="*/ 968 w 2"/>
                  <a:gd name="T11" fmla="*/ 882 h 2"/>
                  <a:gd name="T12" fmla="*/ 968 w 2"/>
                  <a:gd name="T13" fmla="*/ 882 h 2"/>
                  <a:gd name="T14" fmla="*/ 968 w 2"/>
                  <a:gd name="T15" fmla="*/ 882 h 2"/>
                  <a:gd name="T16" fmla="*/ 484 w 2"/>
                  <a:gd name="T17" fmla="*/ 882 h 2"/>
                  <a:gd name="T18" fmla="*/ 484 w 2"/>
                  <a:gd name="T19" fmla="*/ 441 h 2"/>
                  <a:gd name="T20" fmla="*/ 0 w 2"/>
                  <a:gd name="T21" fmla="*/ 441 h 2"/>
                  <a:gd name="T22" fmla="*/ 0 w 2"/>
                  <a:gd name="T23" fmla="*/ 882 h 2"/>
                  <a:gd name="T24" fmla="*/ 0 w 2"/>
                  <a:gd name="T25" fmla="*/ 882 h 2"/>
                  <a:gd name="T26" fmla="*/ 0 w 2"/>
                  <a:gd name="T27" fmla="*/ 441 h 2"/>
                  <a:gd name="T28" fmla="*/ 484 w 2"/>
                  <a:gd name="T29" fmla="*/ 0 h 2"/>
                  <a:gd name="T30" fmla="*/ 484 w 2"/>
                  <a:gd name="T31" fmla="*/ 0 h 2"/>
                  <a:gd name="T32" fmla="*/ 484 w 2"/>
                  <a:gd name="T33" fmla="*/ 441 h 2"/>
                  <a:gd name="T34" fmla="*/ 968 w 2"/>
                  <a:gd name="T35" fmla="*/ 441 h 2"/>
                  <a:gd name="T36" fmla="*/ 484 w 2"/>
                  <a:gd name="T37" fmla="*/ 441 h 2"/>
                  <a:gd name="T38" fmla="*/ 968 w 2"/>
                  <a:gd name="T39" fmla="*/ 0 h 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
                  <a:gd name="T61" fmla="*/ 0 h 2"/>
                  <a:gd name="T62" fmla="*/ 2 w 2"/>
                  <a:gd name="T63" fmla="*/ 2 h 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 h="2">
                    <a:moveTo>
                      <a:pt x="2" y="0"/>
                    </a:moveTo>
                    <a:cubicBezTo>
                      <a:pt x="2" y="0"/>
                      <a:pt x="2" y="0"/>
                      <a:pt x="2" y="1"/>
                    </a:cubicBezTo>
                    <a:cubicBezTo>
                      <a:pt x="2" y="1"/>
                      <a:pt x="2" y="1"/>
                      <a:pt x="2" y="1"/>
                    </a:cubicBezTo>
                    <a:cubicBezTo>
                      <a:pt x="2" y="2"/>
                      <a:pt x="2" y="2"/>
                      <a:pt x="2" y="2"/>
                    </a:cubicBezTo>
                    <a:cubicBezTo>
                      <a:pt x="2" y="2"/>
                      <a:pt x="2" y="2"/>
                      <a:pt x="2" y="2"/>
                    </a:cubicBezTo>
                    <a:cubicBezTo>
                      <a:pt x="2" y="2"/>
                      <a:pt x="2" y="2"/>
                      <a:pt x="2" y="2"/>
                    </a:cubicBezTo>
                    <a:cubicBezTo>
                      <a:pt x="2" y="2"/>
                      <a:pt x="2" y="2"/>
                      <a:pt x="2" y="2"/>
                    </a:cubicBezTo>
                    <a:cubicBezTo>
                      <a:pt x="2" y="2"/>
                      <a:pt x="2" y="2"/>
                      <a:pt x="2" y="2"/>
                    </a:cubicBezTo>
                    <a:cubicBezTo>
                      <a:pt x="2" y="2"/>
                      <a:pt x="2" y="2"/>
                      <a:pt x="1" y="2"/>
                    </a:cubicBezTo>
                    <a:cubicBezTo>
                      <a:pt x="1" y="2"/>
                      <a:pt x="1" y="2"/>
                      <a:pt x="1" y="1"/>
                    </a:cubicBezTo>
                    <a:cubicBezTo>
                      <a:pt x="1" y="1"/>
                      <a:pt x="1" y="1"/>
                      <a:pt x="0" y="1"/>
                    </a:cubicBezTo>
                    <a:cubicBezTo>
                      <a:pt x="0" y="2"/>
                      <a:pt x="0" y="2"/>
                      <a:pt x="0" y="2"/>
                    </a:cubicBezTo>
                    <a:cubicBezTo>
                      <a:pt x="0" y="2"/>
                      <a:pt x="0" y="2"/>
                      <a:pt x="0" y="2"/>
                    </a:cubicBezTo>
                    <a:cubicBezTo>
                      <a:pt x="0" y="2"/>
                      <a:pt x="0" y="1"/>
                      <a:pt x="0" y="1"/>
                    </a:cubicBezTo>
                    <a:cubicBezTo>
                      <a:pt x="1" y="0"/>
                      <a:pt x="1" y="0"/>
                      <a:pt x="1" y="0"/>
                    </a:cubicBezTo>
                    <a:cubicBezTo>
                      <a:pt x="1" y="0"/>
                      <a:pt x="1" y="0"/>
                      <a:pt x="1" y="0"/>
                    </a:cubicBezTo>
                    <a:cubicBezTo>
                      <a:pt x="1" y="0"/>
                      <a:pt x="1" y="1"/>
                      <a:pt x="1" y="1"/>
                    </a:cubicBezTo>
                    <a:cubicBezTo>
                      <a:pt x="1" y="1"/>
                      <a:pt x="2" y="1"/>
                      <a:pt x="2" y="1"/>
                    </a:cubicBezTo>
                    <a:cubicBezTo>
                      <a:pt x="2" y="1"/>
                      <a:pt x="1" y="1"/>
                      <a:pt x="1" y="1"/>
                    </a:cubicBezTo>
                    <a:cubicBezTo>
                      <a:pt x="2" y="0"/>
                      <a:pt x="2" y="0"/>
                      <a:pt x="2" y="0"/>
                    </a:cubicBezTo>
                  </a:path>
                </a:pathLst>
              </a:custGeom>
              <a:solidFill>
                <a:srgbClr val="3167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90" name="Freeform 368"/>
              <p:cNvSpPr>
                <a:spLocks/>
              </p:cNvSpPr>
              <p:nvPr/>
            </p:nvSpPr>
            <p:spPr bwMode="gray">
              <a:xfrm>
                <a:off x="506" y="1071"/>
                <a:ext cx="22" cy="63"/>
              </a:xfrm>
              <a:custGeom>
                <a:avLst/>
                <a:gdLst>
                  <a:gd name="T0" fmla="*/ 484 w 1"/>
                  <a:gd name="T1" fmla="*/ 0 h 3"/>
                  <a:gd name="T2" fmla="*/ 484 w 1"/>
                  <a:gd name="T3" fmla="*/ 441 h 3"/>
                  <a:gd name="T4" fmla="*/ 484 w 1"/>
                  <a:gd name="T5" fmla="*/ 882 h 3"/>
                  <a:gd name="T6" fmla="*/ 484 w 1"/>
                  <a:gd name="T7" fmla="*/ 882 h 3"/>
                  <a:gd name="T8" fmla="*/ 0 w 1"/>
                  <a:gd name="T9" fmla="*/ 441 h 3"/>
                  <a:gd name="T10" fmla="*/ 0 w 1"/>
                  <a:gd name="T11" fmla="*/ 441 h 3"/>
                  <a:gd name="T12" fmla="*/ 0 w 1"/>
                  <a:gd name="T13" fmla="*/ 0 h 3"/>
                  <a:gd name="T14" fmla="*/ 0 w 1"/>
                  <a:gd name="T15" fmla="*/ 441 h 3"/>
                  <a:gd name="T16" fmla="*/ 484 w 1"/>
                  <a:gd name="T17" fmla="*/ 441 h 3"/>
                  <a:gd name="T18" fmla="*/ 0 w 1"/>
                  <a:gd name="T19" fmla="*/ 0 h 3"/>
                  <a:gd name="T20" fmla="*/ 484 w 1"/>
                  <a:gd name="T21" fmla="*/ 0 h 3"/>
                  <a:gd name="T22" fmla="*/ 484 w 1"/>
                  <a:gd name="T23" fmla="*/ 0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3"/>
                  <a:gd name="T38" fmla="*/ 1 w 1"/>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3">
                    <a:moveTo>
                      <a:pt x="1" y="0"/>
                    </a:moveTo>
                    <a:cubicBezTo>
                      <a:pt x="1" y="0"/>
                      <a:pt x="1" y="1"/>
                      <a:pt x="1" y="1"/>
                    </a:cubicBezTo>
                    <a:cubicBezTo>
                      <a:pt x="1" y="1"/>
                      <a:pt x="1" y="1"/>
                      <a:pt x="1" y="2"/>
                    </a:cubicBezTo>
                    <a:cubicBezTo>
                      <a:pt x="1" y="2"/>
                      <a:pt x="1" y="3"/>
                      <a:pt x="1" y="2"/>
                    </a:cubicBezTo>
                    <a:cubicBezTo>
                      <a:pt x="0" y="2"/>
                      <a:pt x="0" y="2"/>
                      <a:pt x="0" y="1"/>
                    </a:cubicBezTo>
                    <a:cubicBezTo>
                      <a:pt x="0" y="1"/>
                      <a:pt x="0" y="1"/>
                      <a:pt x="0" y="1"/>
                    </a:cubicBezTo>
                    <a:cubicBezTo>
                      <a:pt x="0" y="0"/>
                      <a:pt x="0" y="0"/>
                      <a:pt x="0" y="0"/>
                    </a:cubicBezTo>
                    <a:cubicBezTo>
                      <a:pt x="0" y="0"/>
                      <a:pt x="0" y="1"/>
                      <a:pt x="0" y="1"/>
                    </a:cubicBezTo>
                    <a:cubicBezTo>
                      <a:pt x="1" y="1"/>
                      <a:pt x="1" y="1"/>
                      <a:pt x="1" y="1"/>
                    </a:cubicBezTo>
                    <a:cubicBezTo>
                      <a:pt x="1" y="0"/>
                      <a:pt x="0" y="0"/>
                      <a:pt x="0" y="0"/>
                    </a:cubicBezTo>
                    <a:cubicBezTo>
                      <a:pt x="0" y="0"/>
                      <a:pt x="1" y="0"/>
                      <a:pt x="1" y="0"/>
                    </a:cubicBezTo>
                    <a:cubicBezTo>
                      <a:pt x="1" y="0"/>
                      <a:pt x="1" y="0"/>
                      <a:pt x="1" y="0"/>
                    </a:cubicBezTo>
                  </a:path>
                </a:pathLst>
              </a:custGeom>
              <a:solidFill>
                <a:srgbClr val="3167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91" name="Freeform 369"/>
              <p:cNvSpPr>
                <a:spLocks/>
              </p:cNvSpPr>
              <p:nvPr/>
            </p:nvSpPr>
            <p:spPr bwMode="gray">
              <a:xfrm>
                <a:off x="462" y="1113"/>
                <a:ext cx="66" cy="21"/>
              </a:xfrm>
              <a:custGeom>
                <a:avLst/>
                <a:gdLst>
                  <a:gd name="T0" fmla="*/ 968 w 3"/>
                  <a:gd name="T1" fmla="*/ 441 h 1"/>
                  <a:gd name="T2" fmla="*/ 484 w 3"/>
                  <a:gd name="T3" fmla="*/ 0 h 1"/>
                  <a:gd name="T4" fmla="*/ 0 w 3"/>
                  <a:gd name="T5" fmla="*/ 0 h 1"/>
                  <a:gd name="T6" fmla="*/ 0 w 3"/>
                  <a:gd name="T7" fmla="*/ 0 h 1"/>
                  <a:gd name="T8" fmla="*/ 484 w 3"/>
                  <a:gd name="T9" fmla="*/ 0 h 1"/>
                  <a:gd name="T10" fmla="*/ 968 w 3"/>
                  <a:gd name="T11" fmla="*/ 441 h 1"/>
                  <a:gd name="T12" fmla="*/ 968 w 3"/>
                  <a:gd name="T13" fmla="*/ 441 h 1"/>
                  <a:gd name="T14" fmla="*/ 0 60000 65536"/>
                  <a:gd name="T15" fmla="*/ 0 60000 65536"/>
                  <a:gd name="T16" fmla="*/ 0 60000 65536"/>
                  <a:gd name="T17" fmla="*/ 0 60000 65536"/>
                  <a:gd name="T18" fmla="*/ 0 60000 65536"/>
                  <a:gd name="T19" fmla="*/ 0 60000 65536"/>
                  <a:gd name="T20" fmla="*/ 0 60000 65536"/>
                  <a:gd name="T21" fmla="*/ 0 w 3"/>
                  <a:gd name="T22" fmla="*/ 0 h 1"/>
                  <a:gd name="T23" fmla="*/ 3 w 3"/>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1">
                    <a:moveTo>
                      <a:pt x="2" y="1"/>
                    </a:moveTo>
                    <a:cubicBezTo>
                      <a:pt x="2" y="0"/>
                      <a:pt x="2" y="0"/>
                      <a:pt x="1" y="0"/>
                    </a:cubicBezTo>
                    <a:cubicBezTo>
                      <a:pt x="0" y="0"/>
                      <a:pt x="0" y="0"/>
                      <a:pt x="0" y="0"/>
                    </a:cubicBezTo>
                    <a:cubicBezTo>
                      <a:pt x="0" y="0"/>
                      <a:pt x="0" y="0"/>
                      <a:pt x="0" y="0"/>
                    </a:cubicBezTo>
                    <a:cubicBezTo>
                      <a:pt x="0" y="0"/>
                      <a:pt x="1" y="0"/>
                      <a:pt x="1" y="0"/>
                    </a:cubicBezTo>
                    <a:cubicBezTo>
                      <a:pt x="2" y="0"/>
                      <a:pt x="2" y="0"/>
                      <a:pt x="2" y="1"/>
                    </a:cubicBezTo>
                    <a:cubicBezTo>
                      <a:pt x="2" y="1"/>
                      <a:pt x="3" y="1"/>
                      <a:pt x="2" y="1"/>
                    </a:cubicBezTo>
                  </a:path>
                </a:pathLst>
              </a:custGeom>
              <a:solidFill>
                <a:srgbClr val="3167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92" name="Freeform 370"/>
              <p:cNvSpPr>
                <a:spLocks/>
              </p:cNvSpPr>
              <p:nvPr/>
            </p:nvSpPr>
            <p:spPr bwMode="gray">
              <a:xfrm>
                <a:off x="594" y="1092"/>
                <a:ext cx="66" cy="42"/>
              </a:xfrm>
              <a:custGeom>
                <a:avLst/>
                <a:gdLst>
                  <a:gd name="T0" fmla="*/ 968 w 3"/>
                  <a:gd name="T1" fmla="*/ 0 h 2"/>
                  <a:gd name="T2" fmla="*/ 1452 w 3"/>
                  <a:gd name="T3" fmla="*/ 441 h 2"/>
                  <a:gd name="T4" fmla="*/ 968 w 3"/>
                  <a:gd name="T5" fmla="*/ 882 h 2"/>
                  <a:gd name="T6" fmla="*/ 968 w 3"/>
                  <a:gd name="T7" fmla="*/ 441 h 2"/>
                  <a:gd name="T8" fmla="*/ 968 w 3"/>
                  <a:gd name="T9" fmla="*/ 441 h 2"/>
                  <a:gd name="T10" fmla="*/ 968 w 3"/>
                  <a:gd name="T11" fmla="*/ 0 h 2"/>
                  <a:gd name="T12" fmla="*/ 484 w 3"/>
                  <a:gd name="T13" fmla="*/ 0 h 2"/>
                  <a:gd name="T14" fmla="*/ 484 w 3"/>
                  <a:gd name="T15" fmla="*/ 0 h 2"/>
                  <a:gd name="T16" fmla="*/ 968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2"/>
                  <a:gd name="T29" fmla="*/ 3 w 3"/>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2">
                    <a:moveTo>
                      <a:pt x="2" y="0"/>
                    </a:moveTo>
                    <a:cubicBezTo>
                      <a:pt x="2" y="0"/>
                      <a:pt x="3" y="1"/>
                      <a:pt x="3" y="1"/>
                    </a:cubicBezTo>
                    <a:cubicBezTo>
                      <a:pt x="2" y="2"/>
                      <a:pt x="2" y="2"/>
                      <a:pt x="2" y="2"/>
                    </a:cubicBezTo>
                    <a:cubicBezTo>
                      <a:pt x="2" y="2"/>
                      <a:pt x="2" y="1"/>
                      <a:pt x="2" y="1"/>
                    </a:cubicBezTo>
                    <a:cubicBezTo>
                      <a:pt x="2" y="1"/>
                      <a:pt x="2" y="1"/>
                      <a:pt x="2" y="1"/>
                    </a:cubicBezTo>
                    <a:cubicBezTo>
                      <a:pt x="2" y="1"/>
                      <a:pt x="2" y="0"/>
                      <a:pt x="2" y="0"/>
                    </a:cubicBezTo>
                    <a:cubicBezTo>
                      <a:pt x="1" y="0"/>
                      <a:pt x="1" y="0"/>
                      <a:pt x="1" y="0"/>
                    </a:cubicBezTo>
                    <a:cubicBezTo>
                      <a:pt x="1" y="0"/>
                      <a:pt x="0" y="0"/>
                      <a:pt x="1" y="0"/>
                    </a:cubicBezTo>
                    <a:cubicBezTo>
                      <a:pt x="1" y="0"/>
                      <a:pt x="2" y="0"/>
                      <a:pt x="2" y="0"/>
                    </a:cubicBezTo>
                  </a:path>
                </a:pathLst>
              </a:custGeom>
              <a:solidFill>
                <a:srgbClr val="3167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93" name="Freeform 371"/>
              <p:cNvSpPr>
                <a:spLocks/>
              </p:cNvSpPr>
              <p:nvPr/>
            </p:nvSpPr>
            <p:spPr bwMode="gray">
              <a:xfrm>
                <a:off x="594" y="1113"/>
                <a:ext cx="44" cy="63"/>
              </a:xfrm>
              <a:custGeom>
                <a:avLst/>
                <a:gdLst>
                  <a:gd name="T0" fmla="*/ 968 w 2"/>
                  <a:gd name="T1" fmla="*/ 882 h 3"/>
                  <a:gd name="T2" fmla="*/ 968 w 2"/>
                  <a:gd name="T3" fmla="*/ 882 h 3"/>
                  <a:gd name="T4" fmla="*/ 484 w 2"/>
                  <a:gd name="T5" fmla="*/ 882 h 3"/>
                  <a:gd name="T6" fmla="*/ 0 w 2"/>
                  <a:gd name="T7" fmla="*/ 441 h 3"/>
                  <a:gd name="T8" fmla="*/ 0 w 2"/>
                  <a:gd name="T9" fmla="*/ 0 h 3"/>
                  <a:gd name="T10" fmla="*/ 484 w 2"/>
                  <a:gd name="T11" fmla="*/ 882 h 3"/>
                  <a:gd name="T12" fmla="*/ 484 w 2"/>
                  <a:gd name="T13" fmla="*/ 882 h 3"/>
                  <a:gd name="T14" fmla="*/ 484 w 2"/>
                  <a:gd name="T15" fmla="*/ 882 h 3"/>
                  <a:gd name="T16" fmla="*/ 968 w 2"/>
                  <a:gd name="T17" fmla="*/ 882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3"/>
                  <a:gd name="T29" fmla="*/ 2 w 2"/>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3">
                    <a:moveTo>
                      <a:pt x="2" y="2"/>
                    </a:moveTo>
                    <a:cubicBezTo>
                      <a:pt x="2" y="2"/>
                      <a:pt x="2" y="2"/>
                      <a:pt x="2" y="2"/>
                    </a:cubicBezTo>
                    <a:cubicBezTo>
                      <a:pt x="2" y="2"/>
                      <a:pt x="2" y="3"/>
                      <a:pt x="1" y="2"/>
                    </a:cubicBezTo>
                    <a:cubicBezTo>
                      <a:pt x="1" y="2"/>
                      <a:pt x="1" y="2"/>
                      <a:pt x="0" y="1"/>
                    </a:cubicBezTo>
                    <a:cubicBezTo>
                      <a:pt x="0" y="1"/>
                      <a:pt x="0" y="0"/>
                      <a:pt x="0" y="0"/>
                    </a:cubicBezTo>
                    <a:cubicBezTo>
                      <a:pt x="0" y="1"/>
                      <a:pt x="1" y="2"/>
                      <a:pt x="1" y="2"/>
                    </a:cubicBezTo>
                    <a:cubicBezTo>
                      <a:pt x="1" y="2"/>
                      <a:pt x="1" y="2"/>
                      <a:pt x="1" y="2"/>
                    </a:cubicBezTo>
                    <a:cubicBezTo>
                      <a:pt x="1" y="2"/>
                      <a:pt x="1" y="2"/>
                      <a:pt x="1" y="2"/>
                    </a:cubicBezTo>
                    <a:cubicBezTo>
                      <a:pt x="2" y="2"/>
                      <a:pt x="2" y="1"/>
                      <a:pt x="2" y="2"/>
                    </a:cubicBezTo>
                  </a:path>
                </a:pathLst>
              </a:custGeom>
              <a:solidFill>
                <a:srgbClr val="3167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94" name="Freeform 372"/>
              <p:cNvSpPr>
                <a:spLocks/>
              </p:cNvSpPr>
              <p:nvPr/>
            </p:nvSpPr>
            <p:spPr bwMode="gray">
              <a:xfrm>
                <a:off x="550" y="1176"/>
                <a:ext cx="66" cy="21"/>
              </a:xfrm>
              <a:custGeom>
                <a:avLst/>
                <a:gdLst>
                  <a:gd name="T0" fmla="*/ 1452 w 3"/>
                  <a:gd name="T1" fmla="*/ 0 h 1"/>
                  <a:gd name="T2" fmla="*/ 968 w 3"/>
                  <a:gd name="T3" fmla="*/ 441 h 1"/>
                  <a:gd name="T4" fmla="*/ 484 w 3"/>
                  <a:gd name="T5" fmla="*/ 441 h 1"/>
                  <a:gd name="T6" fmla="*/ 484 w 3"/>
                  <a:gd name="T7" fmla="*/ 441 h 1"/>
                  <a:gd name="T8" fmla="*/ 968 w 3"/>
                  <a:gd name="T9" fmla="*/ 441 h 1"/>
                  <a:gd name="T10" fmla="*/ 1452 w 3"/>
                  <a:gd name="T11" fmla="*/ 0 h 1"/>
                  <a:gd name="T12" fmla="*/ 1452 w 3"/>
                  <a:gd name="T13" fmla="*/ 0 h 1"/>
                  <a:gd name="T14" fmla="*/ 0 60000 65536"/>
                  <a:gd name="T15" fmla="*/ 0 60000 65536"/>
                  <a:gd name="T16" fmla="*/ 0 60000 65536"/>
                  <a:gd name="T17" fmla="*/ 0 60000 65536"/>
                  <a:gd name="T18" fmla="*/ 0 60000 65536"/>
                  <a:gd name="T19" fmla="*/ 0 60000 65536"/>
                  <a:gd name="T20" fmla="*/ 0 60000 65536"/>
                  <a:gd name="T21" fmla="*/ 0 w 3"/>
                  <a:gd name="T22" fmla="*/ 0 h 1"/>
                  <a:gd name="T23" fmla="*/ 3 w 3"/>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1">
                    <a:moveTo>
                      <a:pt x="3" y="0"/>
                    </a:moveTo>
                    <a:cubicBezTo>
                      <a:pt x="3" y="0"/>
                      <a:pt x="3" y="1"/>
                      <a:pt x="2" y="1"/>
                    </a:cubicBezTo>
                    <a:cubicBezTo>
                      <a:pt x="2" y="1"/>
                      <a:pt x="1" y="1"/>
                      <a:pt x="1" y="1"/>
                    </a:cubicBezTo>
                    <a:cubicBezTo>
                      <a:pt x="0" y="1"/>
                      <a:pt x="1" y="1"/>
                      <a:pt x="1" y="1"/>
                    </a:cubicBezTo>
                    <a:cubicBezTo>
                      <a:pt x="1" y="1"/>
                      <a:pt x="2" y="1"/>
                      <a:pt x="2" y="1"/>
                    </a:cubicBezTo>
                    <a:cubicBezTo>
                      <a:pt x="3" y="1"/>
                      <a:pt x="3" y="1"/>
                      <a:pt x="3" y="0"/>
                    </a:cubicBezTo>
                    <a:cubicBezTo>
                      <a:pt x="3" y="0"/>
                      <a:pt x="3" y="0"/>
                      <a:pt x="3" y="0"/>
                    </a:cubicBezTo>
                  </a:path>
                </a:pathLst>
              </a:custGeom>
              <a:solidFill>
                <a:srgbClr val="3167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95" name="Freeform 373"/>
              <p:cNvSpPr>
                <a:spLocks/>
              </p:cNvSpPr>
              <p:nvPr/>
            </p:nvSpPr>
            <p:spPr bwMode="gray">
              <a:xfrm>
                <a:off x="572" y="1113"/>
                <a:ext cx="1" cy="42"/>
              </a:xfrm>
              <a:custGeom>
                <a:avLst/>
                <a:gdLst>
                  <a:gd name="T0" fmla="*/ 0 w 1"/>
                  <a:gd name="T1" fmla="*/ 0 h 2"/>
                  <a:gd name="T2" fmla="*/ 0 w 1"/>
                  <a:gd name="T3" fmla="*/ 441 h 2"/>
                  <a:gd name="T4" fmla="*/ 0 w 1"/>
                  <a:gd name="T5" fmla="*/ 441 h 2"/>
                  <a:gd name="T6" fmla="*/ 0 w 1"/>
                  <a:gd name="T7" fmla="*/ 882 h 2"/>
                  <a:gd name="T8" fmla="*/ 0 w 1"/>
                  <a:gd name="T9" fmla="*/ 441 h 2"/>
                  <a:gd name="T10" fmla="*/ 0 w 1"/>
                  <a:gd name="T11" fmla="*/ 0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0"/>
                    </a:moveTo>
                    <a:cubicBezTo>
                      <a:pt x="0" y="0"/>
                      <a:pt x="0" y="0"/>
                      <a:pt x="0" y="1"/>
                    </a:cubicBezTo>
                    <a:cubicBezTo>
                      <a:pt x="0" y="1"/>
                      <a:pt x="0" y="1"/>
                      <a:pt x="0" y="1"/>
                    </a:cubicBezTo>
                    <a:cubicBezTo>
                      <a:pt x="0" y="2"/>
                      <a:pt x="0" y="2"/>
                      <a:pt x="0" y="2"/>
                    </a:cubicBezTo>
                    <a:cubicBezTo>
                      <a:pt x="0" y="1"/>
                      <a:pt x="0" y="1"/>
                      <a:pt x="0" y="1"/>
                    </a:cubicBezTo>
                    <a:cubicBezTo>
                      <a:pt x="0" y="0"/>
                      <a:pt x="0" y="0"/>
                      <a:pt x="0" y="0"/>
                    </a:cubicBezTo>
                  </a:path>
                </a:pathLst>
              </a:custGeom>
              <a:solidFill>
                <a:srgbClr val="3167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96" name="Freeform 374"/>
              <p:cNvSpPr>
                <a:spLocks/>
              </p:cNvSpPr>
              <p:nvPr/>
            </p:nvSpPr>
            <p:spPr bwMode="gray">
              <a:xfrm>
                <a:off x="550" y="1155"/>
                <a:ext cx="22" cy="42"/>
              </a:xfrm>
              <a:custGeom>
                <a:avLst/>
                <a:gdLst>
                  <a:gd name="T0" fmla="*/ 0 w 1"/>
                  <a:gd name="T1" fmla="*/ 441 h 2"/>
                  <a:gd name="T2" fmla="*/ 484 w 1"/>
                  <a:gd name="T3" fmla="*/ 441 h 2"/>
                  <a:gd name="T4" fmla="*/ 484 w 1"/>
                  <a:gd name="T5" fmla="*/ 441 h 2"/>
                  <a:gd name="T6" fmla="*/ 0 w 1"/>
                  <a:gd name="T7" fmla="*/ 441 h 2"/>
                  <a:gd name="T8" fmla="*/ 0 w 1"/>
                  <a:gd name="T9" fmla="*/ 441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1"/>
                    </a:moveTo>
                    <a:cubicBezTo>
                      <a:pt x="0" y="1"/>
                      <a:pt x="0" y="1"/>
                      <a:pt x="1" y="1"/>
                    </a:cubicBezTo>
                    <a:cubicBezTo>
                      <a:pt x="1" y="2"/>
                      <a:pt x="1" y="2"/>
                      <a:pt x="1" y="1"/>
                    </a:cubicBezTo>
                    <a:cubicBezTo>
                      <a:pt x="0" y="1"/>
                      <a:pt x="0" y="1"/>
                      <a:pt x="0" y="1"/>
                    </a:cubicBezTo>
                    <a:cubicBezTo>
                      <a:pt x="0" y="0"/>
                      <a:pt x="0" y="0"/>
                      <a:pt x="0" y="1"/>
                    </a:cubicBezTo>
                  </a:path>
                </a:pathLst>
              </a:custGeom>
              <a:solidFill>
                <a:srgbClr val="3167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97" name="Freeform 375"/>
              <p:cNvSpPr>
                <a:spLocks/>
              </p:cNvSpPr>
              <p:nvPr/>
            </p:nvSpPr>
            <p:spPr bwMode="gray">
              <a:xfrm>
                <a:off x="418" y="1071"/>
                <a:ext cx="88" cy="63"/>
              </a:xfrm>
              <a:custGeom>
                <a:avLst/>
                <a:gdLst>
                  <a:gd name="T0" fmla="*/ 1452 w 4"/>
                  <a:gd name="T1" fmla="*/ 0 h 3"/>
                  <a:gd name="T2" fmla="*/ 1452 w 4"/>
                  <a:gd name="T3" fmla="*/ 441 h 3"/>
                  <a:gd name="T4" fmla="*/ 1452 w 4"/>
                  <a:gd name="T5" fmla="*/ 441 h 3"/>
                  <a:gd name="T6" fmla="*/ 1452 w 4"/>
                  <a:gd name="T7" fmla="*/ 441 h 3"/>
                  <a:gd name="T8" fmla="*/ 1452 w 4"/>
                  <a:gd name="T9" fmla="*/ 882 h 3"/>
                  <a:gd name="T10" fmla="*/ 968 w 4"/>
                  <a:gd name="T11" fmla="*/ 441 h 3"/>
                  <a:gd name="T12" fmla="*/ 484 w 4"/>
                  <a:gd name="T13" fmla="*/ 1323 h 3"/>
                  <a:gd name="T14" fmla="*/ 484 w 4"/>
                  <a:gd name="T15" fmla="*/ 882 h 3"/>
                  <a:gd name="T16" fmla="*/ 968 w 4"/>
                  <a:gd name="T17" fmla="*/ 441 h 3"/>
                  <a:gd name="T18" fmla="*/ 1452 w 4"/>
                  <a:gd name="T19" fmla="*/ 0 h 3"/>
                  <a:gd name="T20" fmla="*/ 1452 w 4"/>
                  <a:gd name="T21" fmla="*/ 0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3"/>
                  <a:gd name="T35" fmla="*/ 4 w 4"/>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3">
                    <a:moveTo>
                      <a:pt x="3" y="0"/>
                    </a:moveTo>
                    <a:cubicBezTo>
                      <a:pt x="3" y="0"/>
                      <a:pt x="3" y="1"/>
                      <a:pt x="3" y="1"/>
                    </a:cubicBezTo>
                    <a:cubicBezTo>
                      <a:pt x="4" y="1"/>
                      <a:pt x="3" y="1"/>
                      <a:pt x="3" y="1"/>
                    </a:cubicBezTo>
                    <a:cubicBezTo>
                      <a:pt x="3" y="1"/>
                      <a:pt x="3" y="1"/>
                      <a:pt x="3" y="1"/>
                    </a:cubicBezTo>
                    <a:cubicBezTo>
                      <a:pt x="3" y="1"/>
                      <a:pt x="3" y="1"/>
                      <a:pt x="3" y="2"/>
                    </a:cubicBezTo>
                    <a:cubicBezTo>
                      <a:pt x="3" y="2"/>
                      <a:pt x="2" y="1"/>
                      <a:pt x="2" y="1"/>
                    </a:cubicBezTo>
                    <a:cubicBezTo>
                      <a:pt x="1" y="2"/>
                      <a:pt x="1" y="2"/>
                      <a:pt x="1" y="3"/>
                    </a:cubicBezTo>
                    <a:cubicBezTo>
                      <a:pt x="1" y="3"/>
                      <a:pt x="0" y="2"/>
                      <a:pt x="1" y="2"/>
                    </a:cubicBezTo>
                    <a:cubicBezTo>
                      <a:pt x="1" y="1"/>
                      <a:pt x="2" y="1"/>
                      <a:pt x="2" y="1"/>
                    </a:cubicBezTo>
                    <a:cubicBezTo>
                      <a:pt x="2" y="1"/>
                      <a:pt x="3" y="0"/>
                      <a:pt x="3" y="0"/>
                    </a:cubicBezTo>
                    <a:cubicBezTo>
                      <a:pt x="3" y="0"/>
                      <a:pt x="3" y="0"/>
                      <a:pt x="3" y="0"/>
                    </a:cubicBezTo>
                  </a:path>
                </a:pathLst>
              </a:custGeom>
              <a:solidFill>
                <a:srgbClr val="3167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98" name="Freeform 376"/>
              <p:cNvSpPr>
                <a:spLocks/>
              </p:cNvSpPr>
              <p:nvPr/>
            </p:nvSpPr>
            <p:spPr bwMode="gray">
              <a:xfrm>
                <a:off x="550" y="1134"/>
                <a:ext cx="66" cy="105"/>
              </a:xfrm>
              <a:custGeom>
                <a:avLst/>
                <a:gdLst>
                  <a:gd name="T0" fmla="*/ 484 w 3"/>
                  <a:gd name="T1" fmla="*/ 1323 h 5"/>
                  <a:gd name="T2" fmla="*/ 484 w 3"/>
                  <a:gd name="T3" fmla="*/ 1323 h 5"/>
                  <a:gd name="T4" fmla="*/ 968 w 3"/>
                  <a:gd name="T5" fmla="*/ 1323 h 5"/>
                  <a:gd name="T6" fmla="*/ 968 w 3"/>
                  <a:gd name="T7" fmla="*/ 882 h 5"/>
                  <a:gd name="T8" fmla="*/ 484 w 3"/>
                  <a:gd name="T9" fmla="*/ 882 h 5"/>
                  <a:gd name="T10" fmla="*/ 484 w 3"/>
                  <a:gd name="T11" fmla="*/ 882 h 5"/>
                  <a:gd name="T12" fmla="*/ 484 w 3"/>
                  <a:gd name="T13" fmla="*/ 441 h 5"/>
                  <a:gd name="T14" fmla="*/ 968 w 3"/>
                  <a:gd name="T15" fmla="*/ 441 h 5"/>
                  <a:gd name="T16" fmla="*/ 484 w 3"/>
                  <a:gd name="T17" fmla="*/ 441 h 5"/>
                  <a:gd name="T18" fmla="*/ 484 w 3"/>
                  <a:gd name="T19" fmla="*/ 0 h 5"/>
                  <a:gd name="T20" fmla="*/ 0 w 3"/>
                  <a:gd name="T21" fmla="*/ 441 h 5"/>
                  <a:gd name="T22" fmla="*/ 484 w 3"/>
                  <a:gd name="T23" fmla="*/ 882 h 5"/>
                  <a:gd name="T24" fmla="*/ 484 w 3"/>
                  <a:gd name="T25" fmla="*/ 1323 h 5"/>
                  <a:gd name="T26" fmla="*/ 0 w 3"/>
                  <a:gd name="T27" fmla="*/ 1323 h 5"/>
                  <a:gd name="T28" fmla="*/ 0 w 3"/>
                  <a:gd name="T29" fmla="*/ 1323 h 5"/>
                  <a:gd name="T30" fmla="*/ 0 w 3"/>
                  <a:gd name="T31" fmla="*/ 1764 h 5"/>
                  <a:gd name="T32" fmla="*/ 0 w 3"/>
                  <a:gd name="T33" fmla="*/ 2205 h 5"/>
                  <a:gd name="T34" fmla="*/ 484 w 3"/>
                  <a:gd name="T35" fmla="*/ 2205 h 5"/>
                  <a:gd name="T36" fmla="*/ 484 w 3"/>
                  <a:gd name="T37" fmla="*/ 2205 h 5"/>
                  <a:gd name="T38" fmla="*/ 484 w 3"/>
                  <a:gd name="T39" fmla="*/ 2205 h 5"/>
                  <a:gd name="T40" fmla="*/ 968 w 3"/>
                  <a:gd name="T41" fmla="*/ 1764 h 5"/>
                  <a:gd name="T42" fmla="*/ 484 w 3"/>
                  <a:gd name="T43" fmla="*/ 1764 h 5"/>
                  <a:gd name="T44" fmla="*/ 484 w 3"/>
                  <a:gd name="T45" fmla="*/ 1764 h 5"/>
                  <a:gd name="T46" fmla="*/ 968 w 3"/>
                  <a:gd name="T47" fmla="*/ 1323 h 5"/>
                  <a:gd name="T48" fmla="*/ 484 w 3"/>
                  <a:gd name="T49" fmla="*/ 1323 h 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
                  <a:gd name="T76" fmla="*/ 0 h 5"/>
                  <a:gd name="T77" fmla="*/ 3 w 3"/>
                  <a:gd name="T78" fmla="*/ 5 h 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 h="5">
                    <a:moveTo>
                      <a:pt x="1" y="3"/>
                    </a:moveTo>
                    <a:cubicBezTo>
                      <a:pt x="1" y="3"/>
                      <a:pt x="1" y="3"/>
                      <a:pt x="1" y="3"/>
                    </a:cubicBezTo>
                    <a:cubicBezTo>
                      <a:pt x="1" y="3"/>
                      <a:pt x="2" y="3"/>
                      <a:pt x="2" y="3"/>
                    </a:cubicBezTo>
                    <a:cubicBezTo>
                      <a:pt x="2" y="2"/>
                      <a:pt x="3" y="2"/>
                      <a:pt x="2" y="2"/>
                    </a:cubicBezTo>
                    <a:cubicBezTo>
                      <a:pt x="2" y="2"/>
                      <a:pt x="2" y="3"/>
                      <a:pt x="1" y="2"/>
                    </a:cubicBezTo>
                    <a:cubicBezTo>
                      <a:pt x="1" y="2"/>
                      <a:pt x="1" y="2"/>
                      <a:pt x="1" y="2"/>
                    </a:cubicBezTo>
                    <a:cubicBezTo>
                      <a:pt x="2" y="2"/>
                      <a:pt x="1" y="2"/>
                      <a:pt x="1" y="1"/>
                    </a:cubicBezTo>
                    <a:cubicBezTo>
                      <a:pt x="1" y="1"/>
                      <a:pt x="2" y="1"/>
                      <a:pt x="2" y="1"/>
                    </a:cubicBezTo>
                    <a:cubicBezTo>
                      <a:pt x="1" y="1"/>
                      <a:pt x="1" y="1"/>
                      <a:pt x="1" y="1"/>
                    </a:cubicBezTo>
                    <a:cubicBezTo>
                      <a:pt x="1" y="1"/>
                      <a:pt x="1" y="0"/>
                      <a:pt x="1" y="0"/>
                    </a:cubicBezTo>
                    <a:cubicBezTo>
                      <a:pt x="1" y="1"/>
                      <a:pt x="0" y="1"/>
                      <a:pt x="0" y="1"/>
                    </a:cubicBezTo>
                    <a:cubicBezTo>
                      <a:pt x="0" y="2"/>
                      <a:pt x="1" y="2"/>
                      <a:pt x="1" y="2"/>
                    </a:cubicBezTo>
                    <a:cubicBezTo>
                      <a:pt x="1" y="2"/>
                      <a:pt x="1" y="3"/>
                      <a:pt x="1" y="3"/>
                    </a:cubicBezTo>
                    <a:cubicBezTo>
                      <a:pt x="0" y="3"/>
                      <a:pt x="0" y="2"/>
                      <a:pt x="0" y="3"/>
                    </a:cubicBezTo>
                    <a:cubicBezTo>
                      <a:pt x="0" y="3"/>
                      <a:pt x="0" y="3"/>
                      <a:pt x="0" y="3"/>
                    </a:cubicBezTo>
                    <a:cubicBezTo>
                      <a:pt x="0" y="4"/>
                      <a:pt x="0" y="4"/>
                      <a:pt x="0" y="4"/>
                    </a:cubicBezTo>
                    <a:cubicBezTo>
                      <a:pt x="0" y="5"/>
                      <a:pt x="0" y="5"/>
                      <a:pt x="0" y="5"/>
                    </a:cubicBezTo>
                    <a:cubicBezTo>
                      <a:pt x="0" y="5"/>
                      <a:pt x="1" y="5"/>
                      <a:pt x="1" y="5"/>
                    </a:cubicBezTo>
                    <a:cubicBezTo>
                      <a:pt x="1" y="5"/>
                      <a:pt x="1" y="5"/>
                      <a:pt x="1" y="5"/>
                    </a:cubicBezTo>
                    <a:cubicBezTo>
                      <a:pt x="1" y="5"/>
                      <a:pt x="1" y="5"/>
                      <a:pt x="1" y="5"/>
                    </a:cubicBezTo>
                    <a:cubicBezTo>
                      <a:pt x="1" y="4"/>
                      <a:pt x="2" y="4"/>
                      <a:pt x="2" y="4"/>
                    </a:cubicBezTo>
                    <a:cubicBezTo>
                      <a:pt x="1" y="4"/>
                      <a:pt x="1" y="4"/>
                      <a:pt x="1" y="4"/>
                    </a:cubicBezTo>
                    <a:cubicBezTo>
                      <a:pt x="1" y="4"/>
                      <a:pt x="1" y="4"/>
                      <a:pt x="1" y="4"/>
                    </a:cubicBezTo>
                    <a:cubicBezTo>
                      <a:pt x="1" y="4"/>
                      <a:pt x="1" y="3"/>
                      <a:pt x="2" y="3"/>
                    </a:cubicBezTo>
                    <a:cubicBezTo>
                      <a:pt x="2" y="3"/>
                      <a:pt x="1" y="3"/>
                      <a:pt x="1" y="3"/>
                    </a:cubicBezTo>
                  </a:path>
                </a:pathLst>
              </a:custGeom>
              <a:solidFill>
                <a:srgbClr val="3167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99" name="Freeform 377"/>
              <p:cNvSpPr>
                <a:spLocks/>
              </p:cNvSpPr>
              <p:nvPr/>
            </p:nvSpPr>
            <p:spPr bwMode="gray">
              <a:xfrm>
                <a:off x="616" y="1197"/>
                <a:ext cx="44" cy="42"/>
              </a:xfrm>
              <a:custGeom>
                <a:avLst/>
                <a:gdLst>
                  <a:gd name="T0" fmla="*/ 484 w 2"/>
                  <a:gd name="T1" fmla="*/ 0 h 2"/>
                  <a:gd name="T2" fmla="*/ 484 w 2"/>
                  <a:gd name="T3" fmla="*/ 441 h 2"/>
                  <a:gd name="T4" fmla="*/ 484 w 2"/>
                  <a:gd name="T5" fmla="*/ 882 h 2"/>
                  <a:gd name="T6" fmla="*/ 484 w 2"/>
                  <a:gd name="T7" fmla="*/ 441 h 2"/>
                  <a:gd name="T8" fmla="*/ 484 w 2"/>
                  <a:gd name="T9" fmla="*/ 441 h 2"/>
                  <a:gd name="T10" fmla="*/ 484 w 2"/>
                  <a:gd name="T11" fmla="*/ 882 h 2"/>
                  <a:gd name="T12" fmla="*/ 968 w 2"/>
                  <a:gd name="T13" fmla="*/ 882 h 2"/>
                  <a:gd name="T14" fmla="*/ 968 w 2"/>
                  <a:gd name="T15" fmla="*/ 441 h 2"/>
                  <a:gd name="T16" fmla="*/ 968 w 2"/>
                  <a:gd name="T17" fmla="*/ 441 h 2"/>
                  <a:gd name="T18" fmla="*/ 484 w 2"/>
                  <a:gd name="T19" fmla="*/ 0 h 2"/>
                  <a:gd name="T20" fmla="*/ 484 w 2"/>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2"/>
                  <a:gd name="T35" fmla="*/ 2 w 2"/>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2">
                    <a:moveTo>
                      <a:pt x="1" y="0"/>
                    </a:moveTo>
                    <a:cubicBezTo>
                      <a:pt x="1" y="0"/>
                      <a:pt x="1" y="1"/>
                      <a:pt x="1" y="1"/>
                    </a:cubicBezTo>
                    <a:cubicBezTo>
                      <a:pt x="1" y="2"/>
                      <a:pt x="0" y="2"/>
                      <a:pt x="1" y="2"/>
                    </a:cubicBezTo>
                    <a:cubicBezTo>
                      <a:pt x="1" y="1"/>
                      <a:pt x="1" y="1"/>
                      <a:pt x="1" y="1"/>
                    </a:cubicBezTo>
                    <a:cubicBezTo>
                      <a:pt x="1" y="1"/>
                      <a:pt x="1" y="1"/>
                      <a:pt x="1" y="1"/>
                    </a:cubicBezTo>
                    <a:cubicBezTo>
                      <a:pt x="1" y="1"/>
                      <a:pt x="1" y="1"/>
                      <a:pt x="1" y="2"/>
                    </a:cubicBezTo>
                    <a:cubicBezTo>
                      <a:pt x="1" y="2"/>
                      <a:pt x="1" y="2"/>
                      <a:pt x="2" y="2"/>
                    </a:cubicBezTo>
                    <a:cubicBezTo>
                      <a:pt x="2" y="1"/>
                      <a:pt x="2" y="1"/>
                      <a:pt x="2" y="1"/>
                    </a:cubicBezTo>
                    <a:cubicBezTo>
                      <a:pt x="2" y="1"/>
                      <a:pt x="2" y="1"/>
                      <a:pt x="2" y="1"/>
                    </a:cubicBezTo>
                    <a:cubicBezTo>
                      <a:pt x="2" y="1"/>
                      <a:pt x="1" y="1"/>
                      <a:pt x="1" y="0"/>
                    </a:cubicBezTo>
                    <a:cubicBezTo>
                      <a:pt x="1" y="0"/>
                      <a:pt x="1" y="0"/>
                      <a:pt x="1" y="0"/>
                    </a:cubicBezTo>
                  </a:path>
                </a:pathLst>
              </a:custGeom>
              <a:solidFill>
                <a:srgbClr val="3167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00" name="Freeform 378"/>
              <p:cNvSpPr>
                <a:spLocks/>
              </p:cNvSpPr>
              <p:nvPr/>
            </p:nvSpPr>
            <p:spPr bwMode="gray">
              <a:xfrm>
                <a:off x="660" y="1218"/>
                <a:ext cx="22" cy="42"/>
              </a:xfrm>
              <a:custGeom>
                <a:avLst/>
                <a:gdLst>
                  <a:gd name="T0" fmla="*/ 0 w 1"/>
                  <a:gd name="T1" fmla="*/ 0 h 2"/>
                  <a:gd name="T2" fmla="*/ 0 w 1"/>
                  <a:gd name="T3" fmla="*/ 441 h 2"/>
                  <a:gd name="T4" fmla="*/ 0 w 1"/>
                  <a:gd name="T5" fmla="*/ 441 h 2"/>
                  <a:gd name="T6" fmla="*/ 0 w 1"/>
                  <a:gd name="T7" fmla="*/ 882 h 2"/>
                  <a:gd name="T8" fmla="*/ 0 w 1"/>
                  <a:gd name="T9" fmla="*/ 441 h 2"/>
                  <a:gd name="T10" fmla="*/ 0 w 1"/>
                  <a:gd name="T11" fmla="*/ 441 h 2"/>
                  <a:gd name="T12" fmla="*/ 484 w 1"/>
                  <a:gd name="T13" fmla="*/ 0 h 2"/>
                  <a:gd name="T14" fmla="*/ 0 w 1"/>
                  <a:gd name="T15" fmla="*/ 0 h 2"/>
                  <a:gd name="T16" fmla="*/ 0 w 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2"/>
                  <a:gd name="T29" fmla="*/ 1 w 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2">
                    <a:moveTo>
                      <a:pt x="0" y="0"/>
                    </a:moveTo>
                    <a:cubicBezTo>
                      <a:pt x="0" y="0"/>
                      <a:pt x="0" y="0"/>
                      <a:pt x="0" y="1"/>
                    </a:cubicBezTo>
                    <a:cubicBezTo>
                      <a:pt x="0" y="1"/>
                      <a:pt x="0" y="1"/>
                      <a:pt x="0" y="1"/>
                    </a:cubicBezTo>
                    <a:cubicBezTo>
                      <a:pt x="0" y="2"/>
                      <a:pt x="0" y="2"/>
                      <a:pt x="0" y="2"/>
                    </a:cubicBezTo>
                    <a:cubicBezTo>
                      <a:pt x="0" y="2"/>
                      <a:pt x="0" y="2"/>
                      <a:pt x="0" y="1"/>
                    </a:cubicBezTo>
                    <a:cubicBezTo>
                      <a:pt x="0" y="1"/>
                      <a:pt x="0" y="1"/>
                      <a:pt x="0" y="1"/>
                    </a:cubicBezTo>
                    <a:cubicBezTo>
                      <a:pt x="0" y="1"/>
                      <a:pt x="1" y="1"/>
                      <a:pt x="1" y="0"/>
                    </a:cubicBezTo>
                    <a:cubicBezTo>
                      <a:pt x="1" y="0"/>
                      <a:pt x="1" y="0"/>
                      <a:pt x="0" y="0"/>
                    </a:cubicBezTo>
                    <a:cubicBezTo>
                      <a:pt x="0" y="0"/>
                      <a:pt x="0" y="0"/>
                      <a:pt x="0" y="0"/>
                    </a:cubicBezTo>
                  </a:path>
                </a:pathLst>
              </a:custGeom>
              <a:solidFill>
                <a:srgbClr val="3167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01" name="Freeform 379"/>
              <p:cNvSpPr>
                <a:spLocks/>
              </p:cNvSpPr>
              <p:nvPr/>
            </p:nvSpPr>
            <p:spPr bwMode="gray">
              <a:xfrm>
                <a:off x="682" y="1218"/>
                <a:ext cx="22" cy="42"/>
              </a:xfrm>
              <a:custGeom>
                <a:avLst/>
                <a:gdLst>
                  <a:gd name="T0" fmla="*/ 0 w 1"/>
                  <a:gd name="T1" fmla="*/ 0 h 2"/>
                  <a:gd name="T2" fmla="*/ 0 w 1"/>
                  <a:gd name="T3" fmla="*/ 441 h 2"/>
                  <a:gd name="T4" fmla="*/ 0 w 1"/>
                  <a:gd name="T5" fmla="*/ 441 h 2"/>
                  <a:gd name="T6" fmla="*/ 0 w 1"/>
                  <a:gd name="T7" fmla="*/ 441 h 2"/>
                  <a:gd name="T8" fmla="*/ 0 w 1"/>
                  <a:gd name="T9" fmla="*/ 441 h 2"/>
                  <a:gd name="T10" fmla="*/ 0 w 1"/>
                  <a:gd name="T11" fmla="*/ 882 h 2"/>
                  <a:gd name="T12" fmla="*/ 484 w 1"/>
                  <a:gd name="T13" fmla="*/ 882 h 2"/>
                  <a:gd name="T14" fmla="*/ 484 w 1"/>
                  <a:gd name="T15" fmla="*/ 441 h 2"/>
                  <a:gd name="T16" fmla="*/ 0 w 1"/>
                  <a:gd name="T17" fmla="*/ 0 h 2"/>
                  <a:gd name="T18" fmla="*/ 0 w 1"/>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2"/>
                  <a:gd name="T32" fmla="*/ 1 w 1"/>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2">
                    <a:moveTo>
                      <a:pt x="0" y="0"/>
                    </a:moveTo>
                    <a:cubicBezTo>
                      <a:pt x="0" y="0"/>
                      <a:pt x="0" y="1"/>
                      <a:pt x="0" y="1"/>
                    </a:cubicBezTo>
                    <a:cubicBezTo>
                      <a:pt x="0" y="2"/>
                      <a:pt x="0" y="2"/>
                      <a:pt x="0" y="1"/>
                    </a:cubicBezTo>
                    <a:cubicBezTo>
                      <a:pt x="0" y="1"/>
                      <a:pt x="0" y="0"/>
                      <a:pt x="0" y="1"/>
                    </a:cubicBezTo>
                    <a:cubicBezTo>
                      <a:pt x="0" y="1"/>
                      <a:pt x="0" y="1"/>
                      <a:pt x="0" y="1"/>
                    </a:cubicBezTo>
                    <a:cubicBezTo>
                      <a:pt x="0" y="2"/>
                      <a:pt x="0" y="2"/>
                      <a:pt x="0" y="2"/>
                    </a:cubicBezTo>
                    <a:cubicBezTo>
                      <a:pt x="1" y="2"/>
                      <a:pt x="1" y="2"/>
                      <a:pt x="1" y="2"/>
                    </a:cubicBezTo>
                    <a:cubicBezTo>
                      <a:pt x="1" y="1"/>
                      <a:pt x="1" y="1"/>
                      <a:pt x="1" y="1"/>
                    </a:cubicBezTo>
                    <a:cubicBezTo>
                      <a:pt x="1" y="0"/>
                      <a:pt x="0" y="0"/>
                      <a:pt x="0" y="0"/>
                    </a:cubicBezTo>
                    <a:cubicBezTo>
                      <a:pt x="0" y="0"/>
                      <a:pt x="0" y="0"/>
                      <a:pt x="0" y="0"/>
                    </a:cubicBezTo>
                  </a:path>
                </a:pathLst>
              </a:custGeom>
              <a:solidFill>
                <a:srgbClr val="3167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02" name="Freeform 380"/>
              <p:cNvSpPr>
                <a:spLocks/>
              </p:cNvSpPr>
              <p:nvPr/>
            </p:nvSpPr>
            <p:spPr bwMode="gray">
              <a:xfrm>
                <a:off x="396" y="1239"/>
                <a:ext cx="88" cy="84"/>
              </a:xfrm>
              <a:custGeom>
                <a:avLst/>
                <a:gdLst>
                  <a:gd name="T0" fmla="*/ 1936 w 4"/>
                  <a:gd name="T1" fmla="*/ 1323 h 4"/>
                  <a:gd name="T2" fmla="*/ 968 w 4"/>
                  <a:gd name="T3" fmla="*/ 441 h 4"/>
                  <a:gd name="T4" fmla="*/ 0 w 4"/>
                  <a:gd name="T5" fmla="*/ 0 h 4"/>
                  <a:gd name="T6" fmla="*/ 0 w 4"/>
                  <a:gd name="T7" fmla="*/ 441 h 4"/>
                  <a:gd name="T8" fmla="*/ 968 w 4"/>
                  <a:gd name="T9" fmla="*/ 882 h 4"/>
                  <a:gd name="T10" fmla="*/ 1936 w 4"/>
                  <a:gd name="T11" fmla="*/ 1323 h 4"/>
                  <a:gd name="T12" fmla="*/ 1936 w 4"/>
                  <a:gd name="T13" fmla="*/ 1323 h 4"/>
                  <a:gd name="T14" fmla="*/ 0 60000 65536"/>
                  <a:gd name="T15" fmla="*/ 0 60000 65536"/>
                  <a:gd name="T16" fmla="*/ 0 60000 65536"/>
                  <a:gd name="T17" fmla="*/ 0 60000 65536"/>
                  <a:gd name="T18" fmla="*/ 0 60000 65536"/>
                  <a:gd name="T19" fmla="*/ 0 60000 65536"/>
                  <a:gd name="T20" fmla="*/ 0 60000 65536"/>
                  <a:gd name="T21" fmla="*/ 0 w 4"/>
                  <a:gd name="T22" fmla="*/ 0 h 4"/>
                  <a:gd name="T23" fmla="*/ 4 w 4"/>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4">
                    <a:moveTo>
                      <a:pt x="4" y="3"/>
                    </a:moveTo>
                    <a:cubicBezTo>
                      <a:pt x="4" y="3"/>
                      <a:pt x="3" y="2"/>
                      <a:pt x="2" y="1"/>
                    </a:cubicBezTo>
                    <a:cubicBezTo>
                      <a:pt x="2" y="1"/>
                      <a:pt x="1" y="1"/>
                      <a:pt x="0" y="0"/>
                    </a:cubicBezTo>
                    <a:cubicBezTo>
                      <a:pt x="0" y="0"/>
                      <a:pt x="0" y="0"/>
                      <a:pt x="0" y="1"/>
                    </a:cubicBezTo>
                    <a:cubicBezTo>
                      <a:pt x="1" y="1"/>
                      <a:pt x="2" y="2"/>
                      <a:pt x="2" y="2"/>
                    </a:cubicBezTo>
                    <a:cubicBezTo>
                      <a:pt x="3" y="2"/>
                      <a:pt x="4" y="3"/>
                      <a:pt x="4" y="3"/>
                    </a:cubicBezTo>
                    <a:cubicBezTo>
                      <a:pt x="4" y="4"/>
                      <a:pt x="4" y="3"/>
                      <a:pt x="4" y="3"/>
                    </a:cubicBezTo>
                  </a:path>
                </a:pathLst>
              </a:custGeom>
              <a:solidFill>
                <a:srgbClr val="3167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03" name="Freeform 381"/>
              <p:cNvSpPr>
                <a:spLocks/>
              </p:cNvSpPr>
              <p:nvPr/>
            </p:nvSpPr>
            <p:spPr bwMode="gray">
              <a:xfrm>
                <a:off x="374" y="1155"/>
                <a:ext cx="110" cy="399"/>
              </a:xfrm>
              <a:custGeom>
                <a:avLst/>
                <a:gdLst>
                  <a:gd name="T0" fmla="*/ 1452 w 5"/>
                  <a:gd name="T1" fmla="*/ 0 h 19"/>
                  <a:gd name="T2" fmla="*/ 968 w 5"/>
                  <a:gd name="T3" fmla="*/ 441 h 19"/>
                  <a:gd name="T4" fmla="*/ 484 w 5"/>
                  <a:gd name="T5" fmla="*/ 882 h 19"/>
                  <a:gd name="T6" fmla="*/ 0 w 5"/>
                  <a:gd name="T7" fmla="*/ 1323 h 19"/>
                  <a:gd name="T8" fmla="*/ 0 w 5"/>
                  <a:gd name="T9" fmla="*/ 1764 h 19"/>
                  <a:gd name="T10" fmla="*/ 484 w 5"/>
                  <a:gd name="T11" fmla="*/ 2205 h 19"/>
                  <a:gd name="T12" fmla="*/ 484 w 5"/>
                  <a:gd name="T13" fmla="*/ 2646 h 19"/>
                  <a:gd name="T14" fmla="*/ 968 w 5"/>
                  <a:gd name="T15" fmla="*/ 3087 h 19"/>
                  <a:gd name="T16" fmla="*/ 968 w 5"/>
                  <a:gd name="T17" fmla="*/ 3528 h 19"/>
                  <a:gd name="T18" fmla="*/ 968 w 5"/>
                  <a:gd name="T19" fmla="*/ 3528 h 19"/>
                  <a:gd name="T20" fmla="*/ 1936 w 5"/>
                  <a:gd name="T21" fmla="*/ 6174 h 19"/>
                  <a:gd name="T22" fmla="*/ 1936 w 5"/>
                  <a:gd name="T23" fmla="*/ 6174 h 19"/>
                  <a:gd name="T24" fmla="*/ 1936 w 5"/>
                  <a:gd name="T25" fmla="*/ 6615 h 19"/>
                  <a:gd name="T26" fmla="*/ 1452 w 5"/>
                  <a:gd name="T27" fmla="*/ 6615 h 19"/>
                  <a:gd name="T28" fmla="*/ 1452 w 5"/>
                  <a:gd name="T29" fmla="*/ 7056 h 19"/>
                  <a:gd name="T30" fmla="*/ 968 w 5"/>
                  <a:gd name="T31" fmla="*/ 7938 h 19"/>
                  <a:gd name="T32" fmla="*/ 484 w 5"/>
                  <a:gd name="T33" fmla="*/ 8379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
                  <a:gd name="T52" fmla="*/ 0 h 19"/>
                  <a:gd name="T53" fmla="*/ 5 w 5"/>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 h="19">
                    <a:moveTo>
                      <a:pt x="3" y="0"/>
                    </a:moveTo>
                    <a:cubicBezTo>
                      <a:pt x="3" y="0"/>
                      <a:pt x="2" y="1"/>
                      <a:pt x="2" y="1"/>
                    </a:cubicBezTo>
                    <a:cubicBezTo>
                      <a:pt x="1" y="1"/>
                      <a:pt x="1" y="2"/>
                      <a:pt x="1" y="2"/>
                    </a:cubicBezTo>
                    <a:cubicBezTo>
                      <a:pt x="1" y="2"/>
                      <a:pt x="1" y="2"/>
                      <a:pt x="0" y="3"/>
                    </a:cubicBezTo>
                    <a:cubicBezTo>
                      <a:pt x="0" y="3"/>
                      <a:pt x="0" y="4"/>
                      <a:pt x="0" y="4"/>
                    </a:cubicBezTo>
                    <a:cubicBezTo>
                      <a:pt x="0" y="4"/>
                      <a:pt x="0" y="5"/>
                      <a:pt x="1" y="5"/>
                    </a:cubicBezTo>
                    <a:cubicBezTo>
                      <a:pt x="1" y="5"/>
                      <a:pt x="1" y="6"/>
                      <a:pt x="1" y="6"/>
                    </a:cubicBezTo>
                    <a:cubicBezTo>
                      <a:pt x="1" y="6"/>
                      <a:pt x="1" y="6"/>
                      <a:pt x="2" y="7"/>
                    </a:cubicBezTo>
                    <a:cubicBezTo>
                      <a:pt x="2" y="7"/>
                      <a:pt x="2" y="7"/>
                      <a:pt x="2" y="8"/>
                    </a:cubicBezTo>
                    <a:cubicBezTo>
                      <a:pt x="2" y="8"/>
                      <a:pt x="2" y="8"/>
                      <a:pt x="2" y="8"/>
                    </a:cubicBezTo>
                    <a:cubicBezTo>
                      <a:pt x="2" y="8"/>
                      <a:pt x="5" y="13"/>
                      <a:pt x="4" y="14"/>
                    </a:cubicBezTo>
                    <a:cubicBezTo>
                      <a:pt x="4" y="14"/>
                      <a:pt x="4" y="14"/>
                      <a:pt x="4" y="14"/>
                    </a:cubicBezTo>
                    <a:cubicBezTo>
                      <a:pt x="4" y="14"/>
                      <a:pt x="4" y="14"/>
                      <a:pt x="4" y="15"/>
                    </a:cubicBezTo>
                    <a:cubicBezTo>
                      <a:pt x="4" y="15"/>
                      <a:pt x="3" y="15"/>
                      <a:pt x="3" y="15"/>
                    </a:cubicBezTo>
                    <a:cubicBezTo>
                      <a:pt x="3" y="15"/>
                      <a:pt x="3" y="16"/>
                      <a:pt x="3" y="16"/>
                    </a:cubicBezTo>
                    <a:cubicBezTo>
                      <a:pt x="3" y="16"/>
                      <a:pt x="2" y="17"/>
                      <a:pt x="2" y="18"/>
                    </a:cubicBezTo>
                    <a:cubicBezTo>
                      <a:pt x="1" y="18"/>
                      <a:pt x="1" y="18"/>
                      <a:pt x="1" y="19"/>
                    </a:cubicBezTo>
                  </a:path>
                </a:pathLst>
              </a:custGeom>
              <a:noFill/>
              <a:ln w="0">
                <a:solidFill>
                  <a:srgbClr val="104E7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04" name="Freeform 382"/>
              <p:cNvSpPr>
                <a:spLocks/>
              </p:cNvSpPr>
              <p:nvPr/>
            </p:nvSpPr>
            <p:spPr bwMode="gray">
              <a:xfrm>
                <a:off x="418" y="1302"/>
                <a:ext cx="110" cy="147"/>
              </a:xfrm>
              <a:custGeom>
                <a:avLst/>
                <a:gdLst>
                  <a:gd name="T0" fmla="*/ 484 w 5"/>
                  <a:gd name="T1" fmla="*/ 0 h 7"/>
                  <a:gd name="T2" fmla="*/ 1452 w 5"/>
                  <a:gd name="T3" fmla="*/ 441 h 7"/>
                  <a:gd name="T4" fmla="*/ 2420 w 5"/>
                  <a:gd name="T5" fmla="*/ 2205 h 7"/>
                  <a:gd name="T6" fmla="*/ 2420 w 5"/>
                  <a:gd name="T7" fmla="*/ 2646 h 7"/>
                  <a:gd name="T8" fmla="*/ 1936 w 5"/>
                  <a:gd name="T9" fmla="*/ 2646 h 7"/>
                  <a:gd name="T10" fmla="*/ 1936 w 5"/>
                  <a:gd name="T11" fmla="*/ 2205 h 7"/>
                  <a:gd name="T12" fmla="*/ 1936 w 5"/>
                  <a:gd name="T13" fmla="*/ 2205 h 7"/>
                  <a:gd name="T14" fmla="*/ 1936 w 5"/>
                  <a:gd name="T15" fmla="*/ 1764 h 7"/>
                  <a:gd name="T16" fmla="*/ 1452 w 5"/>
                  <a:gd name="T17" fmla="*/ 441 h 7"/>
                  <a:gd name="T18" fmla="*/ 968 w 5"/>
                  <a:gd name="T19" fmla="*/ 441 h 7"/>
                  <a:gd name="T20" fmla="*/ 484 w 5"/>
                  <a:gd name="T21" fmla="*/ 0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7"/>
                  <a:gd name="T35" fmla="*/ 5 w 5"/>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7">
                    <a:moveTo>
                      <a:pt x="1" y="0"/>
                    </a:moveTo>
                    <a:cubicBezTo>
                      <a:pt x="1" y="0"/>
                      <a:pt x="3" y="1"/>
                      <a:pt x="3" y="1"/>
                    </a:cubicBezTo>
                    <a:cubicBezTo>
                      <a:pt x="3" y="1"/>
                      <a:pt x="4" y="4"/>
                      <a:pt x="5" y="5"/>
                    </a:cubicBezTo>
                    <a:cubicBezTo>
                      <a:pt x="5" y="5"/>
                      <a:pt x="5" y="6"/>
                      <a:pt x="5" y="6"/>
                    </a:cubicBezTo>
                    <a:cubicBezTo>
                      <a:pt x="5" y="7"/>
                      <a:pt x="4" y="7"/>
                      <a:pt x="4" y="6"/>
                    </a:cubicBezTo>
                    <a:cubicBezTo>
                      <a:pt x="5" y="6"/>
                      <a:pt x="4" y="5"/>
                      <a:pt x="4" y="5"/>
                    </a:cubicBezTo>
                    <a:cubicBezTo>
                      <a:pt x="4" y="5"/>
                      <a:pt x="4" y="6"/>
                      <a:pt x="4" y="5"/>
                    </a:cubicBezTo>
                    <a:cubicBezTo>
                      <a:pt x="4" y="5"/>
                      <a:pt x="4" y="4"/>
                      <a:pt x="4" y="4"/>
                    </a:cubicBezTo>
                    <a:cubicBezTo>
                      <a:pt x="3" y="3"/>
                      <a:pt x="3" y="2"/>
                      <a:pt x="3" y="1"/>
                    </a:cubicBezTo>
                    <a:cubicBezTo>
                      <a:pt x="2" y="1"/>
                      <a:pt x="2" y="1"/>
                      <a:pt x="2" y="1"/>
                    </a:cubicBezTo>
                    <a:cubicBezTo>
                      <a:pt x="1" y="0"/>
                      <a:pt x="0" y="0"/>
                      <a:pt x="1" y="0"/>
                    </a:cubicBezTo>
                  </a:path>
                </a:pathLst>
              </a:custGeom>
              <a:solidFill>
                <a:srgbClr val="3167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05" name="Freeform 383"/>
              <p:cNvSpPr>
                <a:spLocks/>
              </p:cNvSpPr>
              <p:nvPr/>
            </p:nvSpPr>
            <p:spPr bwMode="gray">
              <a:xfrm>
                <a:off x="462" y="1260"/>
                <a:ext cx="22" cy="21"/>
              </a:xfrm>
              <a:custGeom>
                <a:avLst/>
                <a:gdLst>
                  <a:gd name="T0" fmla="*/ 484 w 1"/>
                  <a:gd name="T1" fmla="*/ 441 h 1"/>
                  <a:gd name="T2" fmla="*/ 0 w 1"/>
                  <a:gd name="T3" fmla="*/ 0 h 1"/>
                  <a:gd name="T4" fmla="*/ 0 w 1"/>
                  <a:gd name="T5" fmla="*/ 0 h 1"/>
                  <a:gd name="T6" fmla="*/ 484 w 1"/>
                  <a:gd name="T7" fmla="*/ 441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1"/>
                    </a:moveTo>
                    <a:cubicBezTo>
                      <a:pt x="1" y="0"/>
                      <a:pt x="0" y="0"/>
                      <a:pt x="0" y="0"/>
                    </a:cubicBezTo>
                    <a:cubicBezTo>
                      <a:pt x="0" y="0"/>
                      <a:pt x="0" y="0"/>
                      <a:pt x="0" y="0"/>
                    </a:cubicBezTo>
                    <a:cubicBezTo>
                      <a:pt x="0" y="1"/>
                      <a:pt x="1" y="1"/>
                      <a:pt x="1" y="1"/>
                    </a:cubicBezTo>
                  </a:path>
                </a:pathLst>
              </a:custGeom>
              <a:solidFill>
                <a:srgbClr val="3167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06" name="Freeform 384"/>
              <p:cNvSpPr>
                <a:spLocks/>
              </p:cNvSpPr>
              <p:nvPr/>
            </p:nvSpPr>
            <p:spPr bwMode="gray">
              <a:xfrm>
                <a:off x="396" y="1197"/>
                <a:ext cx="88" cy="105"/>
              </a:xfrm>
              <a:custGeom>
                <a:avLst/>
                <a:gdLst>
                  <a:gd name="T0" fmla="*/ 1452 w 4"/>
                  <a:gd name="T1" fmla="*/ 441 h 5"/>
                  <a:gd name="T2" fmla="*/ 484 w 4"/>
                  <a:gd name="T3" fmla="*/ 0 h 5"/>
                  <a:gd name="T4" fmla="*/ 0 w 4"/>
                  <a:gd name="T5" fmla="*/ 441 h 5"/>
                  <a:gd name="T6" fmla="*/ 0 w 4"/>
                  <a:gd name="T7" fmla="*/ 441 h 5"/>
                  <a:gd name="T8" fmla="*/ 0 w 4"/>
                  <a:gd name="T9" fmla="*/ 1323 h 5"/>
                  <a:gd name="T10" fmla="*/ 484 w 4"/>
                  <a:gd name="T11" fmla="*/ 1764 h 5"/>
                  <a:gd name="T12" fmla="*/ 968 w 4"/>
                  <a:gd name="T13" fmla="*/ 1764 h 5"/>
                  <a:gd name="T14" fmla="*/ 1936 w 4"/>
                  <a:gd name="T15" fmla="*/ 2205 h 5"/>
                  <a:gd name="T16" fmla="*/ 1936 w 4"/>
                  <a:gd name="T17" fmla="*/ 1764 h 5"/>
                  <a:gd name="T18" fmla="*/ 1936 w 4"/>
                  <a:gd name="T19" fmla="*/ 1764 h 5"/>
                  <a:gd name="T20" fmla="*/ 1936 w 4"/>
                  <a:gd name="T21" fmla="*/ 1323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5"/>
                  <a:gd name="T35" fmla="*/ 4 w 4"/>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5">
                    <a:moveTo>
                      <a:pt x="3" y="1"/>
                    </a:moveTo>
                    <a:cubicBezTo>
                      <a:pt x="3" y="1"/>
                      <a:pt x="2" y="0"/>
                      <a:pt x="1" y="0"/>
                    </a:cubicBezTo>
                    <a:cubicBezTo>
                      <a:pt x="1" y="0"/>
                      <a:pt x="1" y="0"/>
                      <a:pt x="0" y="1"/>
                    </a:cubicBezTo>
                    <a:cubicBezTo>
                      <a:pt x="0" y="1"/>
                      <a:pt x="0" y="1"/>
                      <a:pt x="0" y="1"/>
                    </a:cubicBezTo>
                    <a:cubicBezTo>
                      <a:pt x="0" y="2"/>
                      <a:pt x="0" y="2"/>
                      <a:pt x="0" y="3"/>
                    </a:cubicBezTo>
                    <a:cubicBezTo>
                      <a:pt x="0" y="3"/>
                      <a:pt x="1" y="3"/>
                      <a:pt x="1" y="4"/>
                    </a:cubicBezTo>
                    <a:cubicBezTo>
                      <a:pt x="1" y="4"/>
                      <a:pt x="1" y="4"/>
                      <a:pt x="2" y="4"/>
                    </a:cubicBezTo>
                    <a:cubicBezTo>
                      <a:pt x="2" y="4"/>
                      <a:pt x="3" y="5"/>
                      <a:pt x="4" y="5"/>
                    </a:cubicBezTo>
                    <a:cubicBezTo>
                      <a:pt x="4" y="5"/>
                      <a:pt x="4" y="5"/>
                      <a:pt x="4" y="4"/>
                    </a:cubicBezTo>
                    <a:cubicBezTo>
                      <a:pt x="4" y="4"/>
                      <a:pt x="4" y="4"/>
                      <a:pt x="4" y="4"/>
                    </a:cubicBezTo>
                    <a:cubicBezTo>
                      <a:pt x="4" y="4"/>
                      <a:pt x="4" y="3"/>
                      <a:pt x="4" y="3"/>
                    </a:cubicBezTo>
                  </a:path>
                </a:pathLst>
              </a:custGeom>
              <a:noFill/>
              <a:ln w="0">
                <a:solidFill>
                  <a:srgbClr val="104E7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07" name="Freeform 385"/>
              <p:cNvSpPr>
                <a:spLocks/>
              </p:cNvSpPr>
              <p:nvPr/>
            </p:nvSpPr>
            <p:spPr bwMode="gray">
              <a:xfrm>
                <a:off x="418" y="1197"/>
                <a:ext cx="22" cy="21"/>
              </a:xfrm>
              <a:custGeom>
                <a:avLst/>
                <a:gdLst>
                  <a:gd name="T0" fmla="*/ 0 w 1"/>
                  <a:gd name="T1" fmla="*/ 0 h 1"/>
                  <a:gd name="T2" fmla="*/ 484 w 1"/>
                  <a:gd name="T3" fmla="*/ 0 h 1"/>
                  <a:gd name="T4" fmla="*/ 484 w 1"/>
                  <a:gd name="T5" fmla="*/ 441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1" y="0"/>
                    </a:cubicBezTo>
                    <a:cubicBezTo>
                      <a:pt x="1" y="1"/>
                      <a:pt x="1" y="1"/>
                      <a:pt x="1" y="1"/>
                    </a:cubicBezTo>
                  </a:path>
                </a:pathLst>
              </a:custGeom>
              <a:noFill/>
              <a:ln w="0">
                <a:solidFill>
                  <a:srgbClr val="104E7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08" name="Freeform 386"/>
              <p:cNvSpPr>
                <a:spLocks/>
              </p:cNvSpPr>
              <p:nvPr/>
            </p:nvSpPr>
            <p:spPr bwMode="gray">
              <a:xfrm>
                <a:off x="396" y="1113"/>
                <a:ext cx="132" cy="105"/>
              </a:xfrm>
              <a:custGeom>
                <a:avLst/>
                <a:gdLst>
                  <a:gd name="T0" fmla="*/ 484 w 6"/>
                  <a:gd name="T1" fmla="*/ 0 h 5"/>
                  <a:gd name="T2" fmla="*/ 1936 w 6"/>
                  <a:gd name="T3" fmla="*/ 882 h 5"/>
                  <a:gd name="T4" fmla="*/ 2420 w 6"/>
                  <a:gd name="T5" fmla="*/ 1764 h 5"/>
                  <a:gd name="T6" fmla="*/ 1936 w 6"/>
                  <a:gd name="T7" fmla="*/ 2205 h 5"/>
                  <a:gd name="T8" fmla="*/ 968 w 6"/>
                  <a:gd name="T9" fmla="*/ 882 h 5"/>
                  <a:gd name="T10" fmla="*/ 0 w 6"/>
                  <a:gd name="T11" fmla="*/ 441 h 5"/>
                  <a:gd name="T12" fmla="*/ 0 w 6"/>
                  <a:gd name="T13" fmla="*/ 441 h 5"/>
                  <a:gd name="T14" fmla="*/ 484 w 6"/>
                  <a:gd name="T15" fmla="*/ 0 h 5"/>
                  <a:gd name="T16" fmla="*/ 484 w 6"/>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5"/>
                  <a:gd name="T29" fmla="*/ 6 w 6"/>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5">
                    <a:moveTo>
                      <a:pt x="1" y="0"/>
                    </a:moveTo>
                    <a:cubicBezTo>
                      <a:pt x="2" y="0"/>
                      <a:pt x="3" y="2"/>
                      <a:pt x="4" y="2"/>
                    </a:cubicBezTo>
                    <a:cubicBezTo>
                      <a:pt x="4" y="3"/>
                      <a:pt x="5" y="4"/>
                      <a:pt x="5" y="4"/>
                    </a:cubicBezTo>
                    <a:cubicBezTo>
                      <a:pt x="6" y="4"/>
                      <a:pt x="4" y="5"/>
                      <a:pt x="4" y="5"/>
                    </a:cubicBezTo>
                    <a:cubicBezTo>
                      <a:pt x="4" y="5"/>
                      <a:pt x="2" y="3"/>
                      <a:pt x="2" y="2"/>
                    </a:cubicBezTo>
                    <a:cubicBezTo>
                      <a:pt x="1" y="2"/>
                      <a:pt x="0" y="1"/>
                      <a:pt x="0" y="1"/>
                    </a:cubicBezTo>
                    <a:cubicBezTo>
                      <a:pt x="0" y="1"/>
                      <a:pt x="0" y="1"/>
                      <a:pt x="0" y="1"/>
                    </a:cubicBezTo>
                    <a:cubicBezTo>
                      <a:pt x="0" y="0"/>
                      <a:pt x="1" y="0"/>
                      <a:pt x="1" y="0"/>
                    </a:cubicBezTo>
                    <a:cubicBezTo>
                      <a:pt x="1" y="0"/>
                      <a:pt x="1" y="0"/>
                      <a:pt x="1" y="0"/>
                    </a:cubicBezTo>
                  </a:path>
                </a:pathLst>
              </a:custGeom>
              <a:solidFill>
                <a:srgbClr val="37333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09" name="Freeform 387"/>
              <p:cNvSpPr>
                <a:spLocks/>
              </p:cNvSpPr>
              <p:nvPr/>
            </p:nvSpPr>
            <p:spPr bwMode="gray">
              <a:xfrm>
                <a:off x="418" y="1113"/>
                <a:ext cx="44" cy="63"/>
              </a:xfrm>
              <a:custGeom>
                <a:avLst/>
                <a:gdLst>
                  <a:gd name="T0" fmla="*/ 484 w 2"/>
                  <a:gd name="T1" fmla="*/ 441 h 3"/>
                  <a:gd name="T2" fmla="*/ 484 w 2"/>
                  <a:gd name="T3" fmla="*/ 0 h 3"/>
                  <a:gd name="T4" fmla="*/ 484 w 2"/>
                  <a:gd name="T5" fmla="*/ 441 h 3"/>
                  <a:gd name="T6" fmla="*/ 968 w 2"/>
                  <a:gd name="T7" fmla="*/ 882 h 3"/>
                  <a:gd name="T8" fmla="*/ 968 w 2"/>
                  <a:gd name="T9" fmla="*/ 882 h 3"/>
                  <a:gd name="T10" fmla="*/ 484 w 2"/>
                  <a:gd name="T11" fmla="*/ 1323 h 3"/>
                  <a:gd name="T12" fmla="*/ 484 w 2"/>
                  <a:gd name="T13" fmla="*/ 1323 h 3"/>
                  <a:gd name="T14" fmla="*/ 0 w 2"/>
                  <a:gd name="T15" fmla="*/ 882 h 3"/>
                  <a:gd name="T16" fmla="*/ 0 w 2"/>
                  <a:gd name="T17" fmla="*/ 441 h 3"/>
                  <a:gd name="T18" fmla="*/ 484 w 2"/>
                  <a:gd name="T19" fmla="*/ 441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3"/>
                  <a:gd name="T32" fmla="*/ 2 w 2"/>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3">
                    <a:moveTo>
                      <a:pt x="1" y="1"/>
                    </a:moveTo>
                    <a:cubicBezTo>
                      <a:pt x="1" y="1"/>
                      <a:pt x="1" y="0"/>
                      <a:pt x="1" y="0"/>
                    </a:cubicBezTo>
                    <a:cubicBezTo>
                      <a:pt x="1" y="0"/>
                      <a:pt x="1" y="0"/>
                      <a:pt x="1" y="1"/>
                    </a:cubicBezTo>
                    <a:cubicBezTo>
                      <a:pt x="1" y="1"/>
                      <a:pt x="2" y="1"/>
                      <a:pt x="2" y="2"/>
                    </a:cubicBezTo>
                    <a:cubicBezTo>
                      <a:pt x="2" y="2"/>
                      <a:pt x="2" y="2"/>
                      <a:pt x="2" y="2"/>
                    </a:cubicBezTo>
                    <a:cubicBezTo>
                      <a:pt x="2" y="2"/>
                      <a:pt x="2" y="3"/>
                      <a:pt x="1" y="3"/>
                    </a:cubicBezTo>
                    <a:cubicBezTo>
                      <a:pt x="1" y="3"/>
                      <a:pt x="1" y="3"/>
                      <a:pt x="1" y="3"/>
                    </a:cubicBezTo>
                    <a:cubicBezTo>
                      <a:pt x="1" y="2"/>
                      <a:pt x="0" y="2"/>
                      <a:pt x="0" y="2"/>
                    </a:cubicBezTo>
                    <a:cubicBezTo>
                      <a:pt x="0" y="1"/>
                      <a:pt x="0" y="1"/>
                      <a:pt x="0" y="1"/>
                    </a:cubicBezTo>
                    <a:cubicBezTo>
                      <a:pt x="0" y="1"/>
                      <a:pt x="1" y="1"/>
                      <a:pt x="1" y="1"/>
                    </a:cubicBezTo>
                  </a:path>
                </a:pathLst>
              </a:custGeom>
              <a:solidFill>
                <a:srgbClr val="3733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10" name="Freeform 388"/>
              <p:cNvSpPr>
                <a:spLocks/>
              </p:cNvSpPr>
              <p:nvPr/>
            </p:nvSpPr>
            <p:spPr bwMode="gray">
              <a:xfrm>
                <a:off x="418" y="1113"/>
                <a:ext cx="44" cy="63"/>
              </a:xfrm>
              <a:custGeom>
                <a:avLst/>
                <a:gdLst>
                  <a:gd name="T0" fmla="*/ 968 w 2"/>
                  <a:gd name="T1" fmla="*/ 882 h 3"/>
                  <a:gd name="T2" fmla="*/ 484 w 2"/>
                  <a:gd name="T3" fmla="*/ 1323 h 3"/>
                  <a:gd name="T4" fmla="*/ 484 w 2"/>
                  <a:gd name="T5" fmla="*/ 882 h 3"/>
                  <a:gd name="T6" fmla="*/ 0 w 2"/>
                  <a:gd name="T7" fmla="*/ 441 h 3"/>
                  <a:gd name="T8" fmla="*/ 0 w 2"/>
                  <a:gd name="T9" fmla="*/ 441 h 3"/>
                  <a:gd name="T10" fmla="*/ 484 w 2"/>
                  <a:gd name="T11" fmla="*/ 0 h 3"/>
                  <a:gd name="T12" fmla="*/ 484 w 2"/>
                  <a:gd name="T13" fmla="*/ 0 h 3"/>
                  <a:gd name="T14" fmla="*/ 484 w 2"/>
                  <a:gd name="T15" fmla="*/ 0 h 3"/>
                  <a:gd name="T16" fmla="*/ 968 w 2"/>
                  <a:gd name="T17" fmla="*/ 441 h 3"/>
                  <a:gd name="T18" fmla="*/ 968 w 2"/>
                  <a:gd name="T19" fmla="*/ 882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3"/>
                  <a:gd name="T32" fmla="*/ 2 w 2"/>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3">
                    <a:moveTo>
                      <a:pt x="2" y="2"/>
                    </a:moveTo>
                    <a:cubicBezTo>
                      <a:pt x="2" y="2"/>
                      <a:pt x="1" y="3"/>
                      <a:pt x="1" y="3"/>
                    </a:cubicBezTo>
                    <a:cubicBezTo>
                      <a:pt x="1" y="3"/>
                      <a:pt x="1" y="3"/>
                      <a:pt x="1" y="2"/>
                    </a:cubicBezTo>
                    <a:cubicBezTo>
                      <a:pt x="1" y="2"/>
                      <a:pt x="0" y="2"/>
                      <a:pt x="0" y="1"/>
                    </a:cubicBezTo>
                    <a:cubicBezTo>
                      <a:pt x="0" y="1"/>
                      <a:pt x="0" y="1"/>
                      <a:pt x="0" y="1"/>
                    </a:cubicBezTo>
                    <a:cubicBezTo>
                      <a:pt x="0" y="1"/>
                      <a:pt x="1" y="0"/>
                      <a:pt x="1" y="0"/>
                    </a:cubicBezTo>
                    <a:cubicBezTo>
                      <a:pt x="1" y="0"/>
                      <a:pt x="1" y="0"/>
                      <a:pt x="1" y="0"/>
                    </a:cubicBezTo>
                    <a:cubicBezTo>
                      <a:pt x="1" y="0"/>
                      <a:pt x="1" y="0"/>
                      <a:pt x="1" y="0"/>
                    </a:cubicBezTo>
                    <a:cubicBezTo>
                      <a:pt x="1" y="1"/>
                      <a:pt x="2" y="1"/>
                      <a:pt x="2" y="1"/>
                    </a:cubicBezTo>
                    <a:cubicBezTo>
                      <a:pt x="2" y="2"/>
                      <a:pt x="2" y="2"/>
                      <a:pt x="2" y="2"/>
                    </a:cubicBezTo>
                  </a:path>
                </a:pathLst>
              </a:custGeom>
              <a:solidFill>
                <a:srgbClr val="3A3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11" name="Freeform 389"/>
              <p:cNvSpPr>
                <a:spLocks/>
              </p:cNvSpPr>
              <p:nvPr/>
            </p:nvSpPr>
            <p:spPr bwMode="gray">
              <a:xfrm>
                <a:off x="418" y="1113"/>
                <a:ext cx="44" cy="63"/>
              </a:xfrm>
              <a:custGeom>
                <a:avLst/>
                <a:gdLst>
                  <a:gd name="T0" fmla="*/ 968 w 2"/>
                  <a:gd name="T1" fmla="*/ 882 h 3"/>
                  <a:gd name="T2" fmla="*/ 484 w 2"/>
                  <a:gd name="T3" fmla="*/ 1323 h 3"/>
                  <a:gd name="T4" fmla="*/ 484 w 2"/>
                  <a:gd name="T5" fmla="*/ 882 h 3"/>
                  <a:gd name="T6" fmla="*/ 0 w 2"/>
                  <a:gd name="T7" fmla="*/ 441 h 3"/>
                  <a:gd name="T8" fmla="*/ 0 w 2"/>
                  <a:gd name="T9" fmla="*/ 441 h 3"/>
                  <a:gd name="T10" fmla="*/ 484 w 2"/>
                  <a:gd name="T11" fmla="*/ 0 h 3"/>
                  <a:gd name="T12" fmla="*/ 484 w 2"/>
                  <a:gd name="T13" fmla="*/ 0 h 3"/>
                  <a:gd name="T14" fmla="*/ 484 w 2"/>
                  <a:gd name="T15" fmla="*/ 0 h 3"/>
                  <a:gd name="T16" fmla="*/ 968 w 2"/>
                  <a:gd name="T17" fmla="*/ 441 h 3"/>
                  <a:gd name="T18" fmla="*/ 968 w 2"/>
                  <a:gd name="T19" fmla="*/ 882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3"/>
                  <a:gd name="T32" fmla="*/ 2 w 2"/>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3">
                    <a:moveTo>
                      <a:pt x="2" y="2"/>
                    </a:moveTo>
                    <a:cubicBezTo>
                      <a:pt x="2" y="2"/>
                      <a:pt x="1" y="3"/>
                      <a:pt x="1" y="3"/>
                    </a:cubicBezTo>
                    <a:cubicBezTo>
                      <a:pt x="1" y="3"/>
                      <a:pt x="1" y="3"/>
                      <a:pt x="1" y="2"/>
                    </a:cubicBezTo>
                    <a:cubicBezTo>
                      <a:pt x="1" y="2"/>
                      <a:pt x="0" y="1"/>
                      <a:pt x="0" y="1"/>
                    </a:cubicBezTo>
                    <a:cubicBezTo>
                      <a:pt x="0" y="1"/>
                      <a:pt x="0" y="1"/>
                      <a:pt x="0" y="1"/>
                    </a:cubicBezTo>
                    <a:cubicBezTo>
                      <a:pt x="0" y="1"/>
                      <a:pt x="1" y="0"/>
                      <a:pt x="1" y="0"/>
                    </a:cubicBezTo>
                    <a:cubicBezTo>
                      <a:pt x="1" y="0"/>
                      <a:pt x="1" y="0"/>
                      <a:pt x="1" y="0"/>
                    </a:cubicBezTo>
                    <a:cubicBezTo>
                      <a:pt x="1" y="0"/>
                      <a:pt x="1" y="0"/>
                      <a:pt x="1" y="0"/>
                    </a:cubicBezTo>
                    <a:cubicBezTo>
                      <a:pt x="1" y="0"/>
                      <a:pt x="2" y="1"/>
                      <a:pt x="2" y="1"/>
                    </a:cubicBezTo>
                    <a:cubicBezTo>
                      <a:pt x="2" y="1"/>
                      <a:pt x="2" y="2"/>
                      <a:pt x="2" y="2"/>
                    </a:cubicBezTo>
                  </a:path>
                </a:pathLst>
              </a:custGeom>
              <a:solidFill>
                <a:srgbClr val="3E3B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12" name="Freeform 390"/>
              <p:cNvSpPr>
                <a:spLocks/>
              </p:cNvSpPr>
              <p:nvPr/>
            </p:nvSpPr>
            <p:spPr bwMode="gray">
              <a:xfrm>
                <a:off x="418" y="1113"/>
                <a:ext cx="44" cy="63"/>
              </a:xfrm>
              <a:custGeom>
                <a:avLst/>
                <a:gdLst>
                  <a:gd name="T0" fmla="*/ 968 w 2"/>
                  <a:gd name="T1" fmla="*/ 882 h 3"/>
                  <a:gd name="T2" fmla="*/ 484 w 2"/>
                  <a:gd name="T3" fmla="*/ 882 h 3"/>
                  <a:gd name="T4" fmla="*/ 484 w 2"/>
                  <a:gd name="T5" fmla="*/ 882 h 3"/>
                  <a:gd name="T6" fmla="*/ 0 w 2"/>
                  <a:gd name="T7" fmla="*/ 441 h 3"/>
                  <a:gd name="T8" fmla="*/ 0 w 2"/>
                  <a:gd name="T9" fmla="*/ 441 h 3"/>
                  <a:gd name="T10" fmla="*/ 484 w 2"/>
                  <a:gd name="T11" fmla="*/ 0 h 3"/>
                  <a:gd name="T12" fmla="*/ 484 w 2"/>
                  <a:gd name="T13" fmla="*/ 0 h 3"/>
                  <a:gd name="T14" fmla="*/ 484 w 2"/>
                  <a:gd name="T15" fmla="*/ 0 h 3"/>
                  <a:gd name="T16" fmla="*/ 968 w 2"/>
                  <a:gd name="T17" fmla="*/ 441 h 3"/>
                  <a:gd name="T18" fmla="*/ 968 w 2"/>
                  <a:gd name="T19" fmla="*/ 882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3"/>
                  <a:gd name="T32" fmla="*/ 2 w 2"/>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3">
                    <a:moveTo>
                      <a:pt x="2" y="2"/>
                    </a:moveTo>
                    <a:cubicBezTo>
                      <a:pt x="2" y="2"/>
                      <a:pt x="1" y="2"/>
                      <a:pt x="1" y="2"/>
                    </a:cubicBezTo>
                    <a:cubicBezTo>
                      <a:pt x="1" y="2"/>
                      <a:pt x="1" y="3"/>
                      <a:pt x="1" y="2"/>
                    </a:cubicBezTo>
                    <a:cubicBezTo>
                      <a:pt x="0" y="2"/>
                      <a:pt x="0" y="1"/>
                      <a:pt x="0" y="1"/>
                    </a:cubicBezTo>
                    <a:cubicBezTo>
                      <a:pt x="0" y="1"/>
                      <a:pt x="0" y="1"/>
                      <a:pt x="0" y="1"/>
                    </a:cubicBezTo>
                    <a:cubicBezTo>
                      <a:pt x="0" y="1"/>
                      <a:pt x="1" y="0"/>
                      <a:pt x="1" y="0"/>
                    </a:cubicBezTo>
                    <a:cubicBezTo>
                      <a:pt x="1" y="0"/>
                      <a:pt x="1" y="0"/>
                      <a:pt x="1" y="0"/>
                    </a:cubicBezTo>
                    <a:cubicBezTo>
                      <a:pt x="1" y="0"/>
                      <a:pt x="1" y="0"/>
                      <a:pt x="1" y="0"/>
                    </a:cubicBezTo>
                    <a:cubicBezTo>
                      <a:pt x="1" y="0"/>
                      <a:pt x="2" y="1"/>
                      <a:pt x="2" y="1"/>
                    </a:cubicBezTo>
                    <a:cubicBezTo>
                      <a:pt x="2" y="1"/>
                      <a:pt x="2" y="2"/>
                      <a:pt x="2" y="2"/>
                    </a:cubicBezTo>
                  </a:path>
                </a:pathLst>
              </a:custGeom>
              <a:solidFill>
                <a:srgbClr val="413E3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13" name="Freeform 391"/>
              <p:cNvSpPr>
                <a:spLocks/>
              </p:cNvSpPr>
              <p:nvPr/>
            </p:nvSpPr>
            <p:spPr bwMode="gray">
              <a:xfrm>
                <a:off x="418" y="1113"/>
                <a:ext cx="44" cy="42"/>
              </a:xfrm>
              <a:custGeom>
                <a:avLst/>
                <a:gdLst>
                  <a:gd name="T0" fmla="*/ 968 w 2"/>
                  <a:gd name="T1" fmla="*/ 882 h 2"/>
                  <a:gd name="T2" fmla="*/ 484 w 2"/>
                  <a:gd name="T3" fmla="*/ 882 h 2"/>
                  <a:gd name="T4" fmla="*/ 484 w 2"/>
                  <a:gd name="T5" fmla="*/ 882 h 2"/>
                  <a:gd name="T6" fmla="*/ 0 w 2"/>
                  <a:gd name="T7" fmla="*/ 441 h 2"/>
                  <a:gd name="T8" fmla="*/ 0 w 2"/>
                  <a:gd name="T9" fmla="*/ 441 h 2"/>
                  <a:gd name="T10" fmla="*/ 484 w 2"/>
                  <a:gd name="T11" fmla="*/ 0 h 2"/>
                  <a:gd name="T12" fmla="*/ 484 w 2"/>
                  <a:gd name="T13" fmla="*/ 0 h 2"/>
                  <a:gd name="T14" fmla="*/ 484 w 2"/>
                  <a:gd name="T15" fmla="*/ 0 h 2"/>
                  <a:gd name="T16" fmla="*/ 968 w 2"/>
                  <a:gd name="T17" fmla="*/ 441 h 2"/>
                  <a:gd name="T18" fmla="*/ 968 w 2"/>
                  <a:gd name="T19" fmla="*/ 88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2"/>
                  <a:gd name="T32" fmla="*/ 2 w 2"/>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2">
                    <a:moveTo>
                      <a:pt x="2" y="2"/>
                    </a:moveTo>
                    <a:cubicBezTo>
                      <a:pt x="2" y="2"/>
                      <a:pt x="1" y="2"/>
                      <a:pt x="1" y="2"/>
                    </a:cubicBezTo>
                    <a:cubicBezTo>
                      <a:pt x="1" y="2"/>
                      <a:pt x="1" y="2"/>
                      <a:pt x="1" y="2"/>
                    </a:cubicBezTo>
                    <a:cubicBezTo>
                      <a:pt x="0" y="2"/>
                      <a:pt x="0" y="1"/>
                      <a:pt x="0" y="1"/>
                    </a:cubicBezTo>
                    <a:cubicBezTo>
                      <a:pt x="0" y="1"/>
                      <a:pt x="0" y="1"/>
                      <a:pt x="0" y="1"/>
                    </a:cubicBezTo>
                    <a:cubicBezTo>
                      <a:pt x="0" y="1"/>
                      <a:pt x="1" y="0"/>
                      <a:pt x="1" y="0"/>
                    </a:cubicBezTo>
                    <a:cubicBezTo>
                      <a:pt x="1" y="0"/>
                      <a:pt x="1" y="0"/>
                      <a:pt x="1" y="0"/>
                    </a:cubicBezTo>
                    <a:cubicBezTo>
                      <a:pt x="1" y="0"/>
                      <a:pt x="1" y="0"/>
                      <a:pt x="1" y="0"/>
                    </a:cubicBezTo>
                    <a:cubicBezTo>
                      <a:pt x="1" y="0"/>
                      <a:pt x="2" y="1"/>
                      <a:pt x="2" y="1"/>
                    </a:cubicBezTo>
                    <a:cubicBezTo>
                      <a:pt x="2" y="1"/>
                      <a:pt x="2" y="1"/>
                      <a:pt x="2" y="2"/>
                    </a:cubicBezTo>
                  </a:path>
                </a:pathLst>
              </a:custGeom>
              <a:solidFill>
                <a:srgbClr val="4542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14" name="Freeform 392"/>
              <p:cNvSpPr>
                <a:spLocks/>
              </p:cNvSpPr>
              <p:nvPr/>
            </p:nvSpPr>
            <p:spPr bwMode="gray">
              <a:xfrm>
                <a:off x="396" y="1113"/>
                <a:ext cx="66" cy="42"/>
              </a:xfrm>
              <a:custGeom>
                <a:avLst/>
                <a:gdLst>
                  <a:gd name="T0" fmla="*/ 1452 w 3"/>
                  <a:gd name="T1" fmla="*/ 882 h 2"/>
                  <a:gd name="T2" fmla="*/ 968 w 3"/>
                  <a:gd name="T3" fmla="*/ 882 h 2"/>
                  <a:gd name="T4" fmla="*/ 968 w 3"/>
                  <a:gd name="T5" fmla="*/ 882 h 2"/>
                  <a:gd name="T6" fmla="*/ 484 w 3"/>
                  <a:gd name="T7" fmla="*/ 441 h 2"/>
                  <a:gd name="T8" fmla="*/ 484 w 3"/>
                  <a:gd name="T9" fmla="*/ 441 h 2"/>
                  <a:gd name="T10" fmla="*/ 484 w 3"/>
                  <a:gd name="T11" fmla="*/ 0 h 2"/>
                  <a:gd name="T12" fmla="*/ 968 w 3"/>
                  <a:gd name="T13" fmla="*/ 0 h 2"/>
                  <a:gd name="T14" fmla="*/ 968 w 3"/>
                  <a:gd name="T15" fmla="*/ 0 h 2"/>
                  <a:gd name="T16" fmla="*/ 1452 w 3"/>
                  <a:gd name="T17" fmla="*/ 441 h 2"/>
                  <a:gd name="T18" fmla="*/ 1452 w 3"/>
                  <a:gd name="T19" fmla="*/ 88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2"/>
                  <a:gd name="T32" fmla="*/ 3 w 3"/>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2">
                    <a:moveTo>
                      <a:pt x="3" y="2"/>
                    </a:moveTo>
                    <a:cubicBezTo>
                      <a:pt x="3" y="2"/>
                      <a:pt x="2" y="2"/>
                      <a:pt x="2" y="2"/>
                    </a:cubicBezTo>
                    <a:cubicBezTo>
                      <a:pt x="2" y="2"/>
                      <a:pt x="2" y="2"/>
                      <a:pt x="2" y="2"/>
                    </a:cubicBezTo>
                    <a:cubicBezTo>
                      <a:pt x="1" y="2"/>
                      <a:pt x="1" y="1"/>
                      <a:pt x="1" y="1"/>
                    </a:cubicBezTo>
                    <a:cubicBezTo>
                      <a:pt x="0" y="1"/>
                      <a:pt x="1" y="1"/>
                      <a:pt x="1" y="1"/>
                    </a:cubicBezTo>
                    <a:cubicBezTo>
                      <a:pt x="1" y="1"/>
                      <a:pt x="1" y="0"/>
                      <a:pt x="1" y="0"/>
                    </a:cubicBezTo>
                    <a:cubicBezTo>
                      <a:pt x="1" y="0"/>
                      <a:pt x="2" y="0"/>
                      <a:pt x="2" y="0"/>
                    </a:cubicBezTo>
                    <a:cubicBezTo>
                      <a:pt x="2" y="0"/>
                      <a:pt x="2" y="0"/>
                      <a:pt x="2" y="0"/>
                    </a:cubicBezTo>
                    <a:cubicBezTo>
                      <a:pt x="2" y="0"/>
                      <a:pt x="2" y="1"/>
                      <a:pt x="3" y="1"/>
                    </a:cubicBezTo>
                    <a:cubicBezTo>
                      <a:pt x="3" y="1"/>
                      <a:pt x="3" y="1"/>
                      <a:pt x="3" y="2"/>
                    </a:cubicBezTo>
                  </a:path>
                </a:pathLst>
              </a:custGeom>
              <a:solidFill>
                <a:srgbClr val="4743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15" name="Freeform 393"/>
              <p:cNvSpPr>
                <a:spLocks/>
              </p:cNvSpPr>
              <p:nvPr/>
            </p:nvSpPr>
            <p:spPr bwMode="gray">
              <a:xfrm>
                <a:off x="396" y="1113"/>
                <a:ext cx="66" cy="42"/>
              </a:xfrm>
              <a:custGeom>
                <a:avLst/>
                <a:gdLst>
                  <a:gd name="T0" fmla="*/ 1452 w 3"/>
                  <a:gd name="T1" fmla="*/ 441 h 2"/>
                  <a:gd name="T2" fmla="*/ 968 w 3"/>
                  <a:gd name="T3" fmla="*/ 882 h 2"/>
                  <a:gd name="T4" fmla="*/ 484 w 3"/>
                  <a:gd name="T5" fmla="*/ 882 h 2"/>
                  <a:gd name="T6" fmla="*/ 0 w 3"/>
                  <a:gd name="T7" fmla="*/ 441 h 2"/>
                  <a:gd name="T8" fmla="*/ 484 w 3"/>
                  <a:gd name="T9" fmla="*/ 441 h 2"/>
                  <a:gd name="T10" fmla="*/ 484 w 3"/>
                  <a:gd name="T11" fmla="*/ 0 h 2"/>
                  <a:gd name="T12" fmla="*/ 484 w 3"/>
                  <a:gd name="T13" fmla="*/ 0 h 2"/>
                  <a:gd name="T14" fmla="*/ 968 w 3"/>
                  <a:gd name="T15" fmla="*/ 0 h 2"/>
                  <a:gd name="T16" fmla="*/ 968 w 3"/>
                  <a:gd name="T17" fmla="*/ 441 h 2"/>
                  <a:gd name="T18" fmla="*/ 1452 w 3"/>
                  <a:gd name="T19" fmla="*/ 441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2"/>
                  <a:gd name="T32" fmla="*/ 3 w 3"/>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2">
                    <a:moveTo>
                      <a:pt x="3" y="1"/>
                    </a:moveTo>
                    <a:cubicBezTo>
                      <a:pt x="2" y="2"/>
                      <a:pt x="2" y="2"/>
                      <a:pt x="2" y="2"/>
                    </a:cubicBezTo>
                    <a:cubicBezTo>
                      <a:pt x="2" y="2"/>
                      <a:pt x="2" y="2"/>
                      <a:pt x="1" y="2"/>
                    </a:cubicBezTo>
                    <a:cubicBezTo>
                      <a:pt x="1" y="2"/>
                      <a:pt x="1" y="1"/>
                      <a:pt x="0" y="1"/>
                    </a:cubicBezTo>
                    <a:cubicBezTo>
                      <a:pt x="0" y="1"/>
                      <a:pt x="0" y="1"/>
                      <a:pt x="1" y="1"/>
                    </a:cubicBezTo>
                    <a:cubicBezTo>
                      <a:pt x="1" y="1"/>
                      <a:pt x="1" y="0"/>
                      <a:pt x="1" y="0"/>
                    </a:cubicBezTo>
                    <a:cubicBezTo>
                      <a:pt x="1" y="0"/>
                      <a:pt x="1" y="0"/>
                      <a:pt x="1" y="0"/>
                    </a:cubicBezTo>
                    <a:cubicBezTo>
                      <a:pt x="1" y="0"/>
                      <a:pt x="2" y="0"/>
                      <a:pt x="2" y="0"/>
                    </a:cubicBezTo>
                    <a:cubicBezTo>
                      <a:pt x="2" y="0"/>
                      <a:pt x="2" y="1"/>
                      <a:pt x="2" y="1"/>
                    </a:cubicBezTo>
                    <a:cubicBezTo>
                      <a:pt x="3" y="1"/>
                      <a:pt x="3" y="1"/>
                      <a:pt x="3" y="1"/>
                    </a:cubicBezTo>
                  </a:path>
                </a:pathLst>
              </a:custGeom>
              <a:solidFill>
                <a:srgbClr val="4946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16" name="Freeform 394"/>
              <p:cNvSpPr>
                <a:spLocks/>
              </p:cNvSpPr>
              <p:nvPr/>
            </p:nvSpPr>
            <p:spPr bwMode="gray">
              <a:xfrm>
                <a:off x="396" y="1113"/>
                <a:ext cx="66" cy="42"/>
              </a:xfrm>
              <a:custGeom>
                <a:avLst/>
                <a:gdLst>
                  <a:gd name="T0" fmla="*/ 484 w 3"/>
                  <a:gd name="T1" fmla="*/ 0 h 2"/>
                  <a:gd name="T2" fmla="*/ 484 w 3"/>
                  <a:gd name="T3" fmla="*/ 0 h 2"/>
                  <a:gd name="T4" fmla="*/ 484 w 3"/>
                  <a:gd name="T5" fmla="*/ 0 h 2"/>
                  <a:gd name="T6" fmla="*/ 968 w 3"/>
                  <a:gd name="T7" fmla="*/ 441 h 2"/>
                  <a:gd name="T8" fmla="*/ 1452 w 3"/>
                  <a:gd name="T9" fmla="*/ 441 h 2"/>
                  <a:gd name="T10" fmla="*/ 968 w 3"/>
                  <a:gd name="T11" fmla="*/ 882 h 2"/>
                  <a:gd name="T12" fmla="*/ 484 w 3"/>
                  <a:gd name="T13" fmla="*/ 882 h 2"/>
                  <a:gd name="T14" fmla="*/ 0 w 3"/>
                  <a:gd name="T15" fmla="*/ 441 h 2"/>
                  <a:gd name="T16" fmla="*/ 0 w 3"/>
                  <a:gd name="T17" fmla="*/ 441 h 2"/>
                  <a:gd name="T18" fmla="*/ 484 w 3"/>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2"/>
                  <a:gd name="T32" fmla="*/ 3 w 3"/>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2">
                    <a:moveTo>
                      <a:pt x="1" y="0"/>
                    </a:moveTo>
                    <a:cubicBezTo>
                      <a:pt x="1" y="0"/>
                      <a:pt x="1" y="0"/>
                      <a:pt x="1" y="0"/>
                    </a:cubicBezTo>
                    <a:cubicBezTo>
                      <a:pt x="1" y="0"/>
                      <a:pt x="1" y="0"/>
                      <a:pt x="1" y="0"/>
                    </a:cubicBezTo>
                    <a:cubicBezTo>
                      <a:pt x="2" y="0"/>
                      <a:pt x="2" y="1"/>
                      <a:pt x="2" y="1"/>
                    </a:cubicBezTo>
                    <a:cubicBezTo>
                      <a:pt x="2" y="1"/>
                      <a:pt x="3" y="1"/>
                      <a:pt x="3" y="1"/>
                    </a:cubicBezTo>
                    <a:cubicBezTo>
                      <a:pt x="2" y="1"/>
                      <a:pt x="2" y="2"/>
                      <a:pt x="2" y="2"/>
                    </a:cubicBezTo>
                    <a:cubicBezTo>
                      <a:pt x="2" y="2"/>
                      <a:pt x="2" y="2"/>
                      <a:pt x="1" y="2"/>
                    </a:cubicBezTo>
                    <a:cubicBezTo>
                      <a:pt x="1" y="1"/>
                      <a:pt x="0" y="1"/>
                      <a:pt x="0" y="1"/>
                    </a:cubicBezTo>
                    <a:cubicBezTo>
                      <a:pt x="0" y="1"/>
                      <a:pt x="0" y="1"/>
                      <a:pt x="0" y="1"/>
                    </a:cubicBezTo>
                    <a:cubicBezTo>
                      <a:pt x="1" y="0"/>
                      <a:pt x="1" y="0"/>
                      <a:pt x="1" y="0"/>
                    </a:cubicBezTo>
                  </a:path>
                </a:pathLst>
              </a:custGeom>
              <a:solidFill>
                <a:srgbClr val="4D4A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17" name="Freeform 395"/>
              <p:cNvSpPr>
                <a:spLocks/>
              </p:cNvSpPr>
              <p:nvPr/>
            </p:nvSpPr>
            <p:spPr bwMode="gray">
              <a:xfrm>
                <a:off x="440" y="1155"/>
                <a:ext cx="66" cy="63"/>
              </a:xfrm>
              <a:custGeom>
                <a:avLst/>
                <a:gdLst>
                  <a:gd name="T0" fmla="*/ 484 w 3"/>
                  <a:gd name="T1" fmla="*/ 441 h 3"/>
                  <a:gd name="T2" fmla="*/ 484 w 3"/>
                  <a:gd name="T3" fmla="*/ 882 h 3"/>
                  <a:gd name="T4" fmla="*/ 968 w 3"/>
                  <a:gd name="T5" fmla="*/ 882 h 3"/>
                  <a:gd name="T6" fmla="*/ 1452 w 3"/>
                  <a:gd name="T7" fmla="*/ 0 h 3"/>
                  <a:gd name="T8" fmla="*/ 484 w 3"/>
                  <a:gd name="T9" fmla="*/ 441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1" y="1"/>
                    </a:moveTo>
                    <a:cubicBezTo>
                      <a:pt x="1" y="2"/>
                      <a:pt x="1" y="2"/>
                      <a:pt x="1" y="2"/>
                    </a:cubicBezTo>
                    <a:cubicBezTo>
                      <a:pt x="0" y="3"/>
                      <a:pt x="1" y="2"/>
                      <a:pt x="2" y="2"/>
                    </a:cubicBezTo>
                    <a:cubicBezTo>
                      <a:pt x="3" y="1"/>
                      <a:pt x="3" y="0"/>
                      <a:pt x="3" y="0"/>
                    </a:cubicBezTo>
                    <a:cubicBezTo>
                      <a:pt x="2" y="0"/>
                      <a:pt x="1" y="1"/>
                      <a:pt x="1" y="1"/>
                    </a:cubicBezTo>
                  </a:path>
                </a:pathLst>
              </a:custGeom>
              <a:solidFill>
                <a:srgbClr val="2B2724"/>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18" name="Freeform 396"/>
              <p:cNvSpPr>
                <a:spLocks/>
              </p:cNvSpPr>
              <p:nvPr/>
            </p:nvSpPr>
            <p:spPr bwMode="gray">
              <a:xfrm>
                <a:off x="462" y="1134"/>
                <a:ext cx="44" cy="63"/>
              </a:xfrm>
              <a:custGeom>
                <a:avLst/>
                <a:gdLst>
                  <a:gd name="T0" fmla="*/ 484 w 2"/>
                  <a:gd name="T1" fmla="*/ 441 h 3"/>
                  <a:gd name="T2" fmla="*/ 484 w 2"/>
                  <a:gd name="T3" fmla="*/ 0 h 3"/>
                  <a:gd name="T4" fmla="*/ 484 w 2"/>
                  <a:gd name="T5" fmla="*/ 0 h 3"/>
                  <a:gd name="T6" fmla="*/ 484 w 2"/>
                  <a:gd name="T7" fmla="*/ 0 h 3"/>
                  <a:gd name="T8" fmla="*/ 0 w 2"/>
                  <a:gd name="T9" fmla="*/ 441 h 3"/>
                  <a:gd name="T10" fmla="*/ 0 w 2"/>
                  <a:gd name="T11" fmla="*/ 882 h 3"/>
                  <a:gd name="T12" fmla="*/ 484 w 2"/>
                  <a:gd name="T13" fmla="*/ 882 h 3"/>
                  <a:gd name="T14" fmla="*/ 0 w 2"/>
                  <a:gd name="T15" fmla="*/ 1323 h 3"/>
                  <a:gd name="T16" fmla="*/ 0 w 2"/>
                  <a:gd name="T17" fmla="*/ 1323 h 3"/>
                  <a:gd name="T18" fmla="*/ 0 w 2"/>
                  <a:gd name="T19" fmla="*/ 1323 h 3"/>
                  <a:gd name="T20" fmla="*/ 0 w 2"/>
                  <a:gd name="T21" fmla="*/ 1323 h 3"/>
                  <a:gd name="T22" fmla="*/ 484 w 2"/>
                  <a:gd name="T23" fmla="*/ 882 h 3"/>
                  <a:gd name="T24" fmla="*/ 484 w 2"/>
                  <a:gd name="T25" fmla="*/ 1323 h 3"/>
                  <a:gd name="T26" fmla="*/ 968 w 2"/>
                  <a:gd name="T27" fmla="*/ 441 h 3"/>
                  <a:gd name="T28" fmla="*/ 484 w 2"/>
                  <a:gd name="T29" fmla="*/ 441 h 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
                  <a:gd name="T46" fmla="*/ 0 h 3"/>
                  <a:gd name="T47" fmla="*/ 2 w 2"/>
                  <a:gd name="T48" fmla="*/ 3 h 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 h="3">
                    <a:moveTo>
                      <a:pt x="1" y="1"/>
                    </a:moveTo>
                    <a:cubicBezTo>
                      <a:pt x="1" y="1"/>
                      <a:pt x="1" y="1"/>
                      <a:pt x="1" y="0"/>
                    </a:cubicBezTo>
                    <a:cubicBezTo>
                      <a:pt x="1" y="0"/>
                      <a:pt x="1" y="0"/>
                      <a:pt x="1" y="0"/>
                    </a:cubicBezTo>
                    <a:lnTo>
                      <a:pt x="0" y="1"/>
                    </a:lnTo>
                    <a:cubicBezTo>
                      <a:pt x="0" y="1"/>
                      <a:pt x="0" y="2"/>
                      <a:pt x="0" y="2"/>
                    </a:cubicBezTo>
                    <a:lnTo>
                      <a:pt x="1" y="2"/>
                    </a:lnTo>
                    <a:cubicBezTo>
                      <a:pt x="1" y="2"/>
                      <a:pt x="0" y="3"/>
                      <a:pt x="0" y="3"/>
                    </a:cubicBezTo>
                    <a:cubicBezTo>
                      <a:pt x="0" y="3"/>
                      <a:pt x="0" y="3"/>
                      <a:pt x="0" y="3"/>
                    </a:cubicBezTo>
                    <a:cubicBezTo>
                      <a:pt x="0" y="3"/>
                      <a:pt x="0" y="3"/>
                      <a:pt x="0" y="3"/>
                    </a:cubicBezTo>
                    <a:cubicBezTo>
                      <a:pt x="0" y="3"/>
                      <a:pt x="1" y="2"/>
                      <a:pt x="1" y="2"/>
                    </a:cubicBezTo>
                    <a:cubicBezTo>
                      <a:pt x="1" y="2"/>
                      <a:pt x="1" y="2"/>
                      <a:pt x="1" y="3"/>
                    </a:cubicBezTo>
                    <a:cubicBezTo>
                      <a:pt x="1" y="3"/>
                      <a:pt x="2" y="1"/>
                      <a:pt x="2" y="1"/>
                    </a:cubicBezTo>
                    <a:lnTo>
                      <a:pt x="1" y="1"/>
                    </a:lnTo>
                  </a:path>
                </a:pathLst>
              </a:custGeom>
              <a:solidFill>
                <a:srgbClr val="4D4A4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19" name="Freeform 397"/>
              <p:cNvSpPr>
                <a:spLocks/>
              </p:cNvSpPr>
              <p:nvPr/>
            </p:nvSpPr>
            <p:spPr bwMode="gray">
              <a:xfrm>
                <a:off x="462" y="1134"/>
                <a:ext cx="22" cy="21"/>
              </a:xfrm>
              <a:custGeom>
                <a:avLst/>
                <a:gdLst>
                  <a:gd name="T0" fmla="*/ 484 w 1"/>
                  <a:gd name="T1" fmla="*/ 0 h 1"/>
                  <a:gd name="T2" fmla="*/ 0 w 1"/>
                  <a:gd name="T3" fmla="*/ 441 h 1"/>
                  <a:gd name="T4" fmla="*/ 0 w 1"/>
                  <a:gd name="T5" fmla="*/ 441 h 1"/>
                  <a:gd name="T6" fmla="*/ 484 w 1"/>
                  <a:gd name="T7" fmla="*/ 0 h 1"/>
                  <a:gd name="T8" fmla="*/ 484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1" y="0"/>
                    </a:moveTo>
                    <a:lnTo>
                      <a:pt x="0" y="1"/>
                    </a:lnTo>
                    <a:lnTo>
                      <a:pt x="1" y="0"/>
                    </a:lnTo>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20" name="Freeform 398"/>
              <p:cNvSpPr>
                <a:spLocks/>
              </p:cNvSpPr>
              <p:nvPr/>
            </p:nvSpPr>
            <p:spPr bwMode="gray">
              <a:xfrm>
                <a:off x="462" y="1155"/>
                <a:ext cx="22" cy="21"/>
              </a:xfrm>
              <a:custGeom>
                <a:avLst/>
                <a:gdLst>
                  <a:gd name="T0" fmla="*/ 0 w 1"/>
                  <a:gd name="T1" fmla="*/ 0 h 1"/>
                  <a:gd name="T2" fmla="*/ 484 w 1"/>
                  <a:gd name="T3" fmla="*/ 441 h 1"/>
                  <a:gd name="T4" fmla="*/ 484 w 1"/>
                  <a:gd name="T5" fmla="*/ 441 h 1"/>
                  <a:gd name="T6" fmla="*/ 484 w 1"/>
                  <a:gd name="T7" fmla="*/ 441 h 1"/>
                  <a:gd name="T8" fmla="*/ 484 w 1"/>
                  <a:gd name="T9" fmla="*/ 441 h 1"/>
                  <a:gd name="T10" fmla="*/ 0 w 1"/>
                  <a:gd name="T11" fmla="*/ 0 h 1"/>
                  <a:gd name="T12" fmla="*/ 0 w 1"/>
                  <a:gd name="T13" fmla="*/ 0 h 1"/>
                  <a:gd name="T14" fmla="*/ 0 60000 65536"/>
                  <a:gd name="T15" fmla="*/ 0 60000 65536"/>
                  <a:gd name="T16" fmla="*/ 0 60000 65536"/>
                  <a:gd name="T17" fmla="*/ 0 60000 65536"/>
                  <a:gd name="T18" fmla="*/ 0 60000 65536"/>
                  <a:gd name="T19" fmla="*/ 0 60000 65536"/>
                  <a:gd name="T20" fmla="*/ 0 60000 65536"/>
                  <a:gd name="T21" fmla="*/ 0 w 1"/>
                  <a:gd name="T22" fmla="*/ 0 h 1"/>
                  <a:gd name="T23" fmla="*/ 1 w 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
                    <a:moveTo>
                      <a:pt x="0" y="0"/>
                    </a:moveTo>
                    <a:cubicBezTo>
                      <a:pt x="0" y="0"/>
                      <a:pt x="1" y="1"/>
                      <a:pt x="1" y="1"/>
                    </a:cubicBezTo>
                    <a:cubicBezTo>
                      <a:pt x="1" y="1"/>
                      <a:pt x="1" y="1"/>
                      <a:pt x="1" y="1"/>
                    </a:cubicBezTo>
                    <a:cubicBezTo>
                      <a:pt x="1" y="1"/>
                      <a:pt x="0" y="0"/>
                      <a:pt x="0" y="0"/>
                    </a:cubicBezTo>
                  </a:path>
                </a:pathLst>
              </a:custGeom>
              <a:solidFill>
                <a:srgbClr val="3733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21" name="Freeform 399"/>
              <p:cNvSpPr>
                <a:spLocks/>
              </p:cNvSpPr>
              <p:nvPr/>
            </p:nvSpPr>
            <p:spPr bwMode="gray">
              <a:xfrm>
                <a:off x="462" y="1134"/>
                <a:ext cx="22" cy="21"/>
              </a:xfrm>
              <a:custGeom>
                <a:avLst/>
                <a:gdLst>
                  <a:gd name="T0" fmla="*/ 484 w 1"/>
                  <a:gd name="T1" fmla="*/ 0 h 1"/>
                  <a:gd name="T2" fmla="*/ 0 w 1"/>
                  <a:gd name="T3" fmla="*/ 441 h 1"/>
                  <a:gd name="T4" fmla="*/ 484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1" y="1"/>
                      <a:pt x="0" y="1"/>
                    </a:cubicBezTo>
                    <a:lnTo>
                      <a:pt x="1" y="0"/>
                    </a:lnTo>
                  </a:path>
                </a:pathLst>
              </a:custGeom>
              <a:solidFill>
                <a:srgbClr val="57545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22" name="Freeform 400"/>
              <p:cNvSpPr>
                <a:spLocks/>
              </p:cNvSpPr>
              <p:nvPr/>
            </p:nvSpPr>
            <p:spPr bwMode="gray">
              <a:xfrm>
                <a:off x="506" y="1197"/>
                <a:ext cx="22" cy="21"/>
              </a:xfrm>
              <a:custGeom>
                <a:avLst/>
                <a:gdLst>
                  <a:gd name="T0" fmla="*/ 484 w 1"/>
                  <a:gd name="T1" fmla="*/ 0 h 1"/>
                  <a:gd name="T2" fmla="*/ 484 w 1"/>
                  <a:gd name="T3" fmla="*/ 441 h 1"/>
                  <a:gd name="T4" fmla="*/ 0 w 1"/>
                  <a:gd name="T5" fmla="*/ 441 h 1"/>
                  <a:gd name="T6" fmla="*/ 484 w 1"/>
                  <a:gd name="T7" fmla="*/ 0 h 1"/>
                  <a:gd name="T8" fmla="*/ 484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1" y="0"/>
                    </a:moveTo>
                    <a:cubicBezTo>
                      <a:pt x="1" y="0"/>
                      <a:pt x="1" y="0"/>
                      <a:pt x="1" y="1"/>
                    </a:cubicBezTo>
                    <a:cubicBezTo>
                      <a:pt x="1" y="1"/>
                      <a:pt x="1" y="1"/>
                      <a:pt x="0" y="1"/>
                    </a:cubicBezTo>
                    <a:cubicBezTo>
                      <a:pt x="0" y="1"/>
                      <a:pt x="0" y="1"/>
                      <a:pt x="1" y="0"/>
                    </a:cubicBezTo>
                    <a:cubicBezTo>
                      <a:pt x="1" y="0"/>
                      <a:pt x="1" y="0"/>
                      <a:pt x="1" y="0"/>
                    </a:cubicBezTo>
                  </a:path>
                </a:pathLst>
              </a:custGeom>
              <a:solidFill>
                <a:srgbClr val="2B27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23" name="Freeform 401"/>
              <p:cNvSpPr>
                <a:spLocks/>
              </p:cNvSpPr>
              <p:nvPr/>
            </p:nvSpPr>
            <p:spPr bwMode="gray">
              <a:xfrm>
                <a:off x="462" y="1197"/>
                <a:ext cx="66" cy="84"/>
              </a:xfrm>
              <a:custGeom>
                <a:avLst/>
                <a:gdLst>
                  <a:gd name="T0" fmla="*/ 1452 w 3"/>
                  <a:gd name="T1" fmla="*/ 0 h 4"/>
                  <a:gd name="T2" fmla="*/ 968 w 3"/>
                  <a:gd name="T3" fmla="*/ 441 h 4"/>
                  <a:gd name="T4" fmla="*/ 484 w 3"/>
                  <a:gd name="T5" fmla="*/ 882 h 4"/>
                  <a:gd name="T6" fmla="*/ 484 w 3"/>
                  <a:gd name="T7" fmla="*/ 1323 h 4"/>
                  <a:gd name="T8" fmla="*/ 484 w 3"/>
                  <a:gd name="T9" fmla="*/ 1323 h 4"/>
                  <a:gd name="T10" fmla="*/ 484 w 3"/>
                  <a:gd name="T11" fmla="*/ 1323 h 4"/>
                  <a:gd name="T12" fmla="*/ 1452 w 3"/>
                  <a:gd name="T13" fmla="*/ 882 h 4"/>
                  <a:gd name="T14" fmla="*/ 968 w 3"/>
                  <a:gd name="T15" fmla="*/ 441 h 4"/>
                  <a:gd name="T16" fmla="*/ 1452 w 3"/>
                  <a:gd name="T17" fmla="*/ 0 h 4"/>
                  <a:gd name="T18" fmla="*/ 1452 w 3"/>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4"/>
                  <a:gd name="T32" fmla="*/ 3 w 3"/>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4">
                    <a:moveTo>
                      <a:pt x="3" y="0"/>
                    </a:moveTo>
                    <a:cubicBezTo>
                      <a:pt x="3" y="0"/>
                      <a:pt x="3" y="0"/>
                      <a:pt x="2" y="1"/>
                    </a:cubicBezTo>
                    <a:cubicBezTo>
                      <a:pt x="2" y="1"/>
                      <a:pt x="1" y="2"/>
                      <a:pt x="1" y="2"/>
                    </a:cubicBezTo>
                    <a:cubicBezTo>
                      <a:pt x="0" y="3"/>
                      <a:pt x="1" y="3"/>
                      <a:pt x="1" y="3"/>
                    </a:cubicBezTo>
                    <a:cubicBezTo>
                      <a:pt x="1" y="3"/>
                      <a:pt x="1" y="3"/>
                      <a:pt x="1" y="3"/>
                    </a:cubicBezTo>
                    <a:cubicBezTo>
                      <a:pt x="1" y="4"/>
                      <a:pt x="1" y="3"/>
                      <a:pt x="1" y="3"/>
                    </a:cubicBezTo>
                    <a:cubicBezTo>
                      <a:pt x="2" y="3"/>
                      <a:pt x="3" y="2"/>
                      <a:pt x="3" y="2"/>
                    </a:cubicBezTo>
                    <a:lnTo>
                      <a:pt x="2" y="1"/>
                    </a:lnTo>
                    <a:cubicBezTo>
                      <a:pt x="2" y="1"/>
                      <a:pt x="2" y="1"/>
                      <a:pt x="3" y="0"/>
                    </a:cubicBezTo>
                    <a:cubicBezTo>
                      <a:pt x="3" y="0"/>
                      <a:pt x="3" y="0"/>
                      <a:pt x="3" y="0"/>
                    </a:cubicBezTo>
                  </a:path>
                </a:pathLst>
              </a:custGeom>
              <a:solidFill>
                <a:srgbClr val="37333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24" name="Freeform 402"/>
              <p:cNvSpPr>
                <a:spLocks/>
              </p:cNvSpPr>
              <p:nvPr/>
            </p:nvSpPr>
            <p:spPr bwMode="gray">
              <a:xfrm>
                <a:off x="506" y="1197"/>
                <a:ext cx="44" cy="42"/>
              </a:xfrm>
              <a:custGeom>
                <a:avLst/>
                <a:gdLst>
                  <a:gd name="T0" fmla="*/ 484 w 2"/>
                  <a:gd name="T1" fmla="*/ 0 h 2"/>
                  <a:gd name="T2" fmla="*/ 484 w 2"/>
                  <a:gd name="T3" fmla="*/ 441 h 2"/>
                  <a:gd name="T4" fmla="*/ 0 w 2"/>
                  <a:gd name="T5" fmla="*/ 441 h 2"/>
                  <a:gd name="T6" fmla="*/ 0 w 2"/>
                  <a:gd name="T7" fmla="*/ 441 h 2"/>
                  <a:gd name="T8" fmla="*/ 484 w 2"/>
                  <a:gd name="T9" fmla="*/ 882 h 2"/>
                  <a:gd name="T10" fmla="*/ 484 w 2"/>
                  <a:gd name="T11" fmla="*/ 882 h 2"/>
                  <a:gd name="T12" fmla="*/ 968 w 2"/>
                  <a:gd name="T13" fmla="*/ 441 h 2"/>
                  <a:gd name="T14" fmla="*/ 968 w 2"/>
                  <a:gd name="T15" fmla="*/ 441 h 2"/>
                  <a:gd name="T16" fmla="*/ 968 w 2"/>
                  <a:gd name="T17" fmla="*/ 0 h 2"/>
                  <a:gd name="T18" fmla="*/ 484 w 2"/>
                  <a:gd name="T19" fmla="*/ 0 h 2"/>
                  <a:gd name="T20" fmla="*/ 484 w 2"/>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2"/>
                  <a:gd name="T35" fmla="*/ 2 w 2"/>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2">
                    <a:moveTo>
                      <a:pt x="1" y="0"/>
                    </a:moveTo>
                    <a:cubicBezTo>
                      <a:pt x="1" y="0"/>
                      <a:pt x="1" y="0"/>
                      <a:pt x="1" y="1"/>
                    </a:cubicBezTo>
                    <a:cubicBezTo>
                      <a:pt x="1" y="1"/>
                      <a:pt x="0" y="1"/>
                      <a:pt x="0" y="1"/>
                    </a:cubicBezTo>
                    <a:cubicBezTo>
                      <a:pt x="0" y="1"/>
                      <a:pt x="0" y="1"/>
                      <a:pt x="0" y="1"/>
                    </a:cubicBezTo>
                    <a:cubicBezTo>
                      <a:pt x="0" y="1"/>
                      <a:pt x="1" y="2"/>
                      <a:pt x="1" y="2"/>
                    </a:cubicBezTo>
                    <a:cubicBezTo>
                      <a:pt x="1" y="2"/>
                      <a:pt x="1" y="2"/>
                      <a:pt x="1" y="2"/>
                    </a:cubicBezTo>
                    <a:cubicBezTo>
                      <a:pt x="1" y="2"/>
                      <a:pt x="1" y="1"/>
                      <a:pt x="2" y="1"/>
                    </a:cubicBezTo>
                    <a:cubicBezTo>
                      <a:pt x="2" y="1"/>
                      <a:pt x="2" y="1"/>
                      <a:pt x="2" y="1"/>
                    </a:cubicBezTo>
                    <a:cubicBezTo>
                      <a:pt x="2" y="1"/>
                      <a:pt x="2" y="1"/>
                      <a:pt x="2" y="0"/>
                    </a:cubicBezTo>
                    <a:cubicBezTo>
                      <a:pt x="1" y="0"/>
                      <a:pt x="1" y="0"/>
                      <a:pt x="1" y="0"/>
                    </a:cubicBezTo>
                  </a:path>
                </a:pathLst>
              </a:custGeom>
              <a:solidFill>
                <a:srgbClr val="37333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25" name="Freeform 403"/>
              <p:cNvSpPr>
                <a:spLocks/>
              </p:cNvSpPr>
              <p:nvPr/>
            </p:nvSpPr>
            <p:spPr bwMode="gray">
              <a:xfrm>
                <a:off x="528" y="1197"/>
                <a:ext cx="22" cy="21"/>
              </a:xfrm>
              <a:custGeom>
                <a:avLst/>
                <a:gdLst>
                  <a:gd name="T0" fmla="*/ 0 w 1"/>
                  <a:gd name="T1" fmla="*/ 0 h 1"/>
                  <a:gd name="T2" fmla="*/ 0 w 1"/>
                  <a:gd name="T3" fmla="*/ 441 h 1"/>
                  <a:gd name="T4" fmla="*/ 484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cubicBezTo>
                      <a:pt x="0" y="0"/>
                      <a:pt x="0" y="1"/>
                      <a:pt x="0" y="1"/>
                    </a:cubicBezTo>
                    <a:cubicBezTo>
                      <a:pt x="0" y="1"/>
                      <a:pt x="1" y="1"/>
                      <a:pt x="1" y="0"/>
                    </a:cubicBezTo>
                    <a:cubicBezTo>
                      <a:pt x="1" y="0"/>
                      <a:pt x="0" y="0"/>
                      <a:pt x="0" y="0"/>
                    </a:cubicBezTo>
                    <a:cubicBezTo>
                      <a:pt x="0" y="0"/>
                      <a:pt x="0" y="0"/>
                      <a:pt x="0" y="0"/>
                    </a:cubicBezTo>
                    <a:cubicBezTo>
                      <a:pt x="0" y="0"/>
                      <a:pt x="0" y="0"/>
                      <a:pt x="0" y="0"/>
                    </a:cubicBezTo>
                  </a:path>
                </a:pathLst>
              </a:custGeom>
              <a:solidFill>
                <a:srgbClr val="4D4A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26" name="Freeform 404"/>
              <p:cNvSpPr>
                <a:spLocks/>
              </p:cNvSpPr>
              <p:nvPr/>
            </p:nvSpPr>
            <p:spPr bwMode="gray">
              <a:xfrm>
                <a:off x="418" y="1197"/>
                <a:ext cx="88" cy="63"/>
              </a:xfrm>
              <a:custGeom>
                <a:avLst/>
                <a:gdLst>
                  <a:gd name="T0" fmla="*/ 1452 w 4"/>
                  <a:gd name="T1" fmla="*/ 0 h 3"/>
                  <a:gd name="T2" fmla="*/ 968 w 4"/>
                  <a:gd name="T3" fmla="*/ 0 h 3"/>
                  <a:gd name="T4" fmla="*/ 968 w 4"/>
                  <a:gd name="T5" fmla="*/ 0 h 3"/>
                  <a:gd name="T6" fmla="*/ 0 w 4"/>
                  <a:gd name="T7" fmla="*/ 882 h 3"/>
                  <a:gd name="T8" fmla="*/ 0 w 4"/>
                  <a:gd name="T9" fmla="*/ 882 h 3"/>
                  <a:gd name="T10" fmla="*/ 484 w 4"/>
                  <a:gd name="T11" fmla="*/ 1323 h 3"/>
                  <a:gd name="T12" fmla="*/ 968 w 4"/>
                  <a:gd name="T13" fmla="*/ 1323 h 3"/>
                  <a:gd name="T14" fmla="*/ 1936 w 4"/>
                  <a:gd name="T15" fmla="*/ 441 h 3"/>
                  <a:gd name="T16" fmla="*/ 1452 w 4"/>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3"/>
                  <a:gd name="T29" fmla="*/ 4 w 4"/>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3">
                    <a:moveTo>
                      <a:pt x="3" y="0"/>
                    </a:moveTo>
                    <a:cubicBezTo>
                      <a:pt x="3" y="0"/>
                      <a:pt x="2" y="0"/>
                      <a:pt x="2" y="0"/>
                    </a:cubicBezTo>
                    <a:cubicBezTo>
                      <a:pt x="2" y="0"/>
                      <a:pt x="2" y="0"/>
                      <a:pt x="2" y="0"/>
                    </a:cubicBezTo>
                    <a:cubicBezTo>
                      <a:pt x="2" y="0"/>
                      <a:pt x="0" y="2"/>
                      <a:pt x="0" y="2"/>
                    </a:cubicBezTo>
                    <a:cubicBezTo>
                      <a:pt x="0" y="2"/>
                      <a:pt x="0" y="2"/>
                      <a:pt x="0" y="2"/>
                    </a:cubicBezTo>
                    <a:cubicBezTo>
                      <a:pt x="0" y="2"/>
                      <a:pt x="1" y="3"/>
                      <a:pt x="1" y="3"/>
                    </a:cubicBezTo>
                    <a:cubicBezTo>
                      <a:pt x="1" y="3"/>
                      <a:pt x="1" y="3"/>
                      <a:pt x="2" y="3"/>
                    </a:cubicBezTo>
                    <a:cubicBezTo>
                      <a:pt x="2" y="3"/>
                      <a:pt x="4" y="1"/>
                      <a:pt x="4" y="1"/>
                    </a:cubicBezTo>
                    <a:lnTo>
                      <a:pt x="3" y="0"/>
                    </a:lnTo>
                  </a:path>
                </a:pathLst>
              </a:custGeom>
              <a:solidFill>
                <a:srgbClr val="37333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27" name="Freeform 405"/>
              <p:cNvSpPr>
                <a:spLocks/>
              </p:cNvSpPr>
              <p:nvPr/>
            </p:nvSpPr>
            <p:spPr bwMode="gray">
              <a:xfrm>
                <a:off x="462" y="1155"/>
                <a:ext cx="66" cy="84"/>
              </a:xfrm>
              <a:custGeom>
                <a:avLst/>
                <a:gdLst>
                  <a:gd name="T0" fmla="*/ 968 w 3"/>
                  <a:gd name="T1" fmla="*/ 0 h 4"/>
                  <a:gd name="T2" fmla="*/ 968 w 3"/>
                  <a:gd name="T3" fmla="*/ 0 h 4"/>
                  <a:gd name="T4" fmla="*/ 968 w 3"/>
                  <a:gd name="T5" fmla="*/ 0 h 4"/>
                  <a:gd name="T6" fmla="*/ 1452 w 3"/>
                  <a:gd name="T7" fmla="*/ 441 h 4"/>
                  <a:gd name="T8" fmla="*/ 1452 w 3"/>
                  <a:gd name="T9" fmla="*/ 882 h 4"/>
                  <a:gd name="T10" fmla="*/ 1452 w 3"/>
                  <a:gd name="T11" fmla="*/ 882 h 4"/>
                  <a:gd name="T12" fmla="*/ 968 w 3"/>
                  <a:gd name="T13" fmla="*/ 1323 h 4"/>
                  <a:gd name="T14" fmla="*/ 484 w 3"/>
                  <a:gd name="T15" fmla="*/ 1323 h 4"/>
                  <a:gd name="T16" fmla="*/ 0 w 3"/>
                  <a:gd name="T17" fmla="*/ 1323 h 4"/>
                  <a:gd name="T18" fmla="*/ 0 w 3"/>
                  <a:gd name="T19" fmla="*/ 882 h 4"/>
                  <a:gd name="T20" fmla="*/ 968 w 3"/>
                  <a:gd name="T21" fmla="*/ 0 h 4"/>
                  <a:gd name="T22" fmla="*/ 968 w 3"/>
                  <a:gd name="T23" fmla="*/ 0 h 4"/>
                  <a:gd name="T24" fmla="*/ 968 w 3"/>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
                  <a:gd name="T40" fmla="*/ 0 h 4"/>
                  <a:gd name="T41" fmla="*/ 3 w 3"/>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 h="4">
                    <a:moveTo>
                      <a:pt x="2" y="0"/>
                    </a:moveTo>
                    <a:cubicBezTo>
                      <a:pt x="2" y="0"/>
                      <a:pt x="2" y="0"/>
                      <a:pt x="2" y="0"/>
                    </a:cubicBezTo>
                    <a:cubicBezTo>
                      <a:pt x="2" y="0"/>
                      <a:pt x="2" y="0"/>
                      <a:pt x="2" y="0"/>
                    </a:cubicBezTo>
                    <a:cubicBezTo>
                      <a:pt x="2" y="0"/>
                      <a:pt x="3" y="1"/>
                      <a:pt x="3" y="1"/>
                    </a:cubicBezTo>
                    <a:cubicBezTo>
                      <a:pt x="3" y="1"/>
                      <a:pt x="3" y="1"/>
                      <a:pt x="3" y="2"/>
                    </a:cubicBezTo>
                    <a:cubicBezTo>
                      <a:pt x="3" y="2"/>
                      <a:pt x="3" y="2"/>
                      <a:pt x="3" y="2"/>
                    </a:cubicBezTo>
                    <a:cubicBezTo>
                      <a:pt x="3" y="2"/>
                      <a:pt x="2" y="3"/>
                      <a:pt x="2" y="3"/>
                    </a:cubicBezTo>
                    <a:cubicBezTo>
                      <a:pt x="1" y="3"/>
                      <a:pt x="1" y="4"/>
                      <a:pt x="1" y="3"/>
                    </a:cubicBezTo>
                    <a:cubicBezTo>
                      <a:pt x="1" y="3"/>
                      <a:pt x="0" y="3"/>
                      <a:pt x="0" y="3"/>
                    </a:cubicBezTo>
                    <a:cubicBezTo>
                      <a:pt x="0" y="3"/>
                      <a:pt x="0" y="2"/>
                      <a:pt x="0" y="2"/>
                    </a:cubicBezTo>
                    <a:cubicBezTo>
                      <a:pt x="1" y="2"/>
                      <a:pt x="2" y="0"/>
                      <a:pt x="2" y="0"/>
                    </a:cubicBezTo>
                    <a:cubicBezTo>
                      <a:pt x="2" y="0"/>
                      <a:pt x="2" y="0"/>
                      <a:pt x="2" y="0"/>
                    </a:cubicBezTo>
                    <a:cubicBezTo>
                      <a:pt x="2" y="0"/>
                      <a:pt x="2" y="0"/>
                      <a:pt x="2" y="0"/>
                    </a:cubicBezTo>
                  </a:path>
                </a:pathLst>
              </a:custGeom>
              <a:solidFill>
                <a:srgbClr val="37333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28" name="Freeform 406"/>
              <p:cNvSpPr>
                <a:spLocks/>
              </p:cNvSpPr>
              <p:nvPr/>
            </p:nvSpPr>
            <p:spPr bwMode="gray">
              <a:xfrm>
                <a:off x="440" y="113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3733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grpSp>
        <p:sp>
          <p:nvSpPr>
            <p:cNvPr id="346" name="Freeform 407"/>
            <p:cNvSpPr>
              <a:spLocks/>
            </p:cNvSpPr>
            <p:nvPr/>
          </p:nvSpPr>
          <p:spPr bwMode="gray">
            <a:xfrm>
              <a:off x="440" y="113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noFill/>
            <a:ln w="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47" name="Freeform 408"/>
            <p:cNvSpPr>
              <a:spLocks/>
            </p:cNvSpPr>
            <p:nvPr/>
          </p:nvSpPr>
          <p:spPr bwMode="gray">
            <a:xfrm>
              <a:off x="440" y="113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115A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48" name="Freeform 409"/>
            <p:cNvSpPr>
              <a:spLocks/>
            </p:cNvSpPr>
            <p:nvPr/>
          </p:nvSpPr>
          <p:spPr bwMode="gray">
            <a:xfrm>
              <a:off x="440" y="113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noFill/>
            <a:ln w="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49" name="Freeform 410"/>
            <p:cNvSpPr>
              <a:spLocks/>
            </p:cNvSpPr>
            <p:nvPr/>
          </p:nvSpPr>
          <p:spPr bwMode="gray">
            <a:xfrm>
              <a:off x="418" y="1134"/>
              <a:ext cx="22" cy="21"/>
            </a:xfrm>
            <a:custGeom>
              <a:avLst/>
              <a:gdLst>
                <a:gd name="T0" fmla="*/ 484 w 1"/>
                <a:gd name="T1" fmla="*/ 0 h 1"/>
                <a:gd name="T2" fmla="*/ 0 w 1"/>
                <a:gd name="T3" fmla="*/ 0 h 1"/>
                <a:gd name="T4" fmla="*/ 0 w 1"/>
                <a:gd name="T5" fmla="*/ 441 h 1"/>
                <a:gd name="T6" fmla="*/ 484 w 1"/>
                <a:gd name="T7" fmla="*/ 441 h 1"/>
                <a:gd name="T8" fmla="*/ 484 w 1"/>
                <a:gd name="T9" fmla="*/ 0 h 1"/>
                <a:gd name="T10" fmla="*/ 484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1" y="0"/>
                  </a:moveTo>
                  <a:cubicBezTo>
                    <a:pt x="1" y="0"/>
                    <a:pt x="0" y="0"/>
                    <a:pt x="0" y="0"/>
                  </a:cubicBezTo>
                  <a:cubicBezTo>
                    <a:pt x="0" y="0"/>
                    <a:pt x="0" y="1"/>
                    <a:pt x="0" y="1"/>
                  </a:cubicBezTo>
                  <a:cubicBezTo>
                    <a:pt x="1" y="1"/>
                    <a:pt x="1" y="1"/>
                    <a:pt x="1" y="1"/>
                  </a:cubicBezTo>
                  <a:cubicBezTo>
                    <a:pt x="1" y="1"/>
                    <a:pt x="1" y="0"/>
                    <a:pt x="1" y="0"/>
                  </a:cubicBezTo>
                  <a:cubicBezTo>
                    <a:pt x="1" y="0"/>
                    <a:pt x="1" y="0"/>
                    <a:pt x="1" y="0"/>
                  </a:cubicBezTo>
                </a:path>
              </a:pathLst>
            </a:custGeom>
            <a:solidFill>
              <a:srgbClr val="3733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50" name="Freeform 411"/>
            <p:cNvSpPr>
              <a:spLocks/>
            </p:cNvSpPr>
            <p:nvPr/>
          </p:nvSpPr>
          <p:spPr bwMode="gray">
            <a:xfrm>
              <a:off x="418" y="1134"/>
              <a:ext cx="22" cy="21"/>
            </a:xfrm>
            <a:custGeom>
              <a:avLst/>
              <a:gdLst>
                <a:gd name="T0" fmla="*/ 484 w 1"/>
                <a:gd name="T1" fmla="*/ 0 h 1"/>
                <a:gd name="T2" fmla="*/ 0 w 1"/>
                <a:gd name="T3" fmla="*/ 0 h 1"/>
                <a:gd name="T4" fmla="*/ 0 w 1"/>
                <a:gd name="T5" fmla="*/ 441 h 1"/>
                <a:gd name="T6" fmla="*/ 484 w 1"/>
                <a:gd name="T7" fmla="*/ 441 h 1"/>
                <a:gd name="T8" fmla="*/ 484 w 1"/>
                <a:gd name="T9" fmla="*/ 0 h 1"/>
                <a:gd name="T10" fmla="*/ 484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1" y="0"/>
                  </a:moveTo>
                  <a:cubicBezTo>
                    <a:pt x="1" y="0"/>
                    <a:pt x="0" y="0"/>
                    <a:pt x="0" y="0"/>
                  </a:cubicBezTo>
                  <a:cubicBezTo>
                    <a:pt x="0" y="0"/>
                    <a:pt x="0" y="1"/>
                    <a:pt x="0" y="1"/>
                  </a:cubicBezTo>
                  <a:cubicBezTo>
                    <a:pt x="1" y="1"/>
                    <a:pt x="1" y="1"/>
                    <a:pt x="1" y="1"/>
                  </a:cubicBezTo>
                  <a:cubicBezTo>
                    <a:pt x="1" y="1"/>
                    <a:pt x="1" y="0"/>
                    <a:pt x="1" y="0"/>
                  </a:cubicBezTo>
                  <a:cubicBezTo>
                    <a:pt x="1" y="0"/>
                    <a:pt x="1" y="0"/>
                    <a:pt x="1" y="0"/>
                  </a:cubicBezTo>
                </a:path>
              </a:pathLst>
            </a:custGeom>
            <a:noFill/>
            <a:ln w="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51" name="Freeform 412"/>
            <p:cNvSpPr>
              <a:spLocks/>
            </p:cNvSpPr>
            <p:nvPr/>
          </p:nvSpPr>
          <p:spPr bwMode="gray">
            <a:xfrm>
              <a:off x="418" y="1134"/>
              <a:ext cx="22" cy="21"/>
            </a:xfrm>
            <a:custGeom>
              <a:avLst/>
              <a:gdLst>
                <a:gd name="T0" fmla="*/ 484 w 1"/>
                <a:gd name="T1" fmla="*/ 0 h 1"/>
                <a:gd name="T2" fmla="*/ 0 w 1"/>
                <a:gd name="T3" fmla="*/ 0 h 1"/>
                <a:gd name="T4" fmla="*/ 0 w 1"/>
                <a:gd name="T5" fmla="*/ 441 h 1"/>
                <a:gd name="T6" fmla="*/ 484 w 1"/>
                <a:gd name="T7" fmla="*/ 441 h 1"/>
                <a:gd name="T8" fmla="*/ 484 w 1"/>
                <a:gd name="T9" fmla="*/ 0 h 1"/>
                <a:gd name="T10" fmla="*/ 484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1" y="0"/>
                  </a:moveTo>
                  <a:cubicBezTo>
                    <a:pt x="1" y="0"/>
                    <a:pt x="1" y="0"/>
                    <a:pt x="0" y="0"/>
                  </a:cubicBezTo>
                  <a:cubicBezTo>
                    <a:pt x="0" y="1"/>
                    <a:pt x="0" y="1"/>
                    <a:pt x="0" y="1"/>
                  </a:cubicBezTo>
                  <a:cubicBezTo>
                    <a:pt x="1" y="1"/>
                    <a:pt x="1" y="1"/>
                    <a:pt x="1" y="1"/>
                  </a:cubicBezTo>
                  <a:cubicBezTo>
                    <a:pt x="1" y="1"/>
                    <a:pt x="1" y="0"/>
                    <a:pt x="1" y="0"/>
                  </a:cubicBezTo>
                  <a:cubicBezTo>
                    <a:pt x="1" y="0"/>
                    <a:pt x="1" y="0"/>
                    <a:pt x="1" y="0"/>
                  </a:cubicBezTo>
                </a:path>
              </a:pathLst>
            </a:custGeom>
            <a:solidFill>
              <a:srgbClr val="115A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52" name="Freeform 413"/>
            <p:cNvSpPr>
              <a:spLocks/>
            </p:cNvSpPr>
            <p:nvPr/>
          </p:nvSpPr>
          <p:spPr bwMode="gray">
            <a:xfrm>
              <a:off x="418" y="1134"/>
              <a:ext cx="22" cy="21"/>
            </a:xfrm>
            <a:custGeom>
              <a:avLst/>
              <a:gdLst>
                <a:gd name="T0" fmla="*/ 484 w 1"/>
                <a:gd name="T1" fmla="*/ 0 h 1"/>
                <a:gd name="T2" fmla="*/ 0 w 1"/>
                <a:gd name="T3" fmla="*/ 0 h 1"/>
                <a:gd name="T4" fmla="*/ 0 w 1"/>
                <a:gd name="T5" fmla="*/ 441 h 1"/>
                <a:gd name="T6" fmla="*/ 484 w 1"/>
                <a:gd name="T7" fmla="*/ 441 h 1"/>
                <a:gd name="T8" fmla="*/ 484 w 1"/>
                <a:gd name="T9" fmla="*/ 0 h 1"/>
                <a:gd name="T10" fmla="*/ 484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1" y="0"/>
                  </a:moveTo>
                  <a:cubicBezTo>
                    <a:pt x="1" y="0"/>
                    <a:pt x="1" y="0"/>
                    <a:pt x="0" y="0"/>
                  </a:cubicBezTo>
                  <a:cubicBezTo>
                    <a:pt x="0" y="1"/>
                    <a:pt x="0" y="1"/>
                    <a:pt x="0" y="1"/>
                  </a:cubicBezTo>
                  <a:cubicBezTo>
                    <a:pt x="1" y="1"/>
                    <a:pt x="1" y="1"/>
                    <a:pt x="1" y="1"/>
                  </a:cubicBezTo>
                  <a:cubicBezTo>
                    <a:pt x="1" y="1"/>
                    <a:pt x="1" y="0"/>
                    <a:pt x="1" y="0"/>
                  </a:cubicBezTo>
                  <a:cubicBezTo>
                    <a:pt x="1" y="0"/>
                    <a:pt x="1" y="0"/>
                    <a:pt x="1" y="0"/>
                  </a:cubicBezTo>
                </a:path>
              </a:pathLst>
            </a:custGeom>
            <a:noFill/>
            <a:ln w="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53" name="Freeform 414"/>
            <p:cNvSpPr>
              <a:spLocks/>
            </p:cNvSpPr>
            <p:nvPr/>
          </p:nvSpPr>
          <p:spPr bwMode="gray">
            <a:xfrm>
              <a:off x="506" y="1155"/>
              <a:ext cx="22" cy="42"/>
            </a:xfrm>
            <a:custGeom>
              <a:avLst/>
              <a:gdLst>
                <a:gd name="T0" fmla="*/ 0 w 1"/>
                <a:gd name="T1" fmla="*/ 0 h 2"/>
                <a:gd name="T2" fmla="*/ 484 w 1"/>
                <a:gd name="T3" fmla="*/ 882 h 2"/>
                <a:gd name="T4" fmla="*/ 484 w 1"/>
                <a:gd name="T5" fmla="*/ 441 h 2"/>
                <a:gd name="T6" fmla="*/ 0 w 1"/>
                <a:gd name="T7" fmla="*/ 0 h 2"/>
                <a:gd name="T8" fmla="*/ 0 w 1"/>
                <a:gd name="T9" fmla="*/ 0 h 2"/>
                <a:gd name="T10" fmla="*/ 0 w 1"/>
                <a:gd name="T11" fmla="*/ 0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0"/>
                  </a:moveTo>
                  <a:cubicBezTo>
                    <a:pt x="0" y="0"/>
                    <a:pt x="1" y="1"/>
                    <a:pt x="1" y="2"/>
                  </a:cubicBezTo>
                  <a:cubicBezTo>
                    <a:pt x="1" y="2"/>
                    <a:pt x="1" y="1"/>
                    <a:pt x="1" y="1"/>
                  </a:cubicBezTo>
                  <a:cubicBezTo>
                    <a:pt x="1" y="1"/>
                    <a:pt x="0" y="0"/>
                    <a:pt x="0" y="0"/>
                  </a:cubicBezTo>
                  <a:cubicBezTo>
                    <a:pt x="0" y="0"/>
                    <a:pt x="0" y="0"/>
                    <a:pt x="0" y="0"/>
                  </a:cubicBezTo>
                </a:path>
              </a:pathLst>
            </a:custGeom>
            <a:solidFill>
              <a:srgbClr val="4D4A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dirty="0">
                  <a:effectLst/>
                  <a:latin typeface="Calibri"/>
                  <a:ea typeface="Times New Roman"/>
                  <a:cs typeface="Times New Roman"/>
                </a:rPr>
                <a:t> </a:t>
              </a:r>
              <a:endParaRPr lang="pt-BR" sz="1100" dirty="0">
                <a:effectLst/>
                <a:latin typeface="Calibri"/>
                <a:ea typeface="Calibri"/>
                <a:cs typeface="Times New Roman"/>
              </a:endParaRPr>
            </a:p>
          </p:txBody>
        </p:sp>
        <p:sp>
          <p:nvSpPr>
            <p:cNvPr id="354" name="Freeform 415"/>
            <p:cNvSpPr>
              <a:spLocks/>
            </p:cNvSpPr>
            <p:nvPr/>
          </p:nvSpPr>
          <p:spPr bwMode="gray">
            <a:xfrm>
              <a:off x="616" y="1428"/>
              <a:ext cx="132" cy="21"/>
            </a:xfrm>
            <a:custGeom>
              <a:avLst/>
              <a:gdLst>
                <a:gd name="T0" fmla="*/ 2904 w 6"/>
                <a:gd name="T1" fmla="*/ 0 h 1"/>
                <a:gd name="T2" fmla="*/ 2904 w 6"/>
                <a:gd name="T3" fmla="*/ 0 h 1"/>
                <a:gd name="T4" fmla="*/ 2904 w 6"/>
                <a:gd name="T5" fmla="*/ 0 h 1"/>
                <a:gd name="T6" fmla="*/ 1936 w 6"/>
                <a:gd name="T7" fmla="*/ 441 h 1"/>
                <a:gd name="T8" fmla="*/ 968 w 6"/>
                <a:gd name="T9" fmla="*/ 0 h 1"/>
                <a:gd name="T10" fmla="*/ 484 w 6"/>
                <a:gd name="T11" fmla="*/ 0 h 1"/>
                <a:gd name="T12" fmla="*/ 484 w 6"/>
                <a:gd name="T13" fmla="*/ 0 h 1"/>
                <a:gd name="T14" fmla="*/ 0 w 6"/>
                <a:gd name="T15" fmla="*/ 0 h 1"/>
                <a:gd name="T16" fmla="*/ 0 w 6"/>
                <a:gd name="T17" fmla="*/ 0 h 1"/>
                <a:gd name="T18" fmla="*/ 0 w 6"/>
                <a:gd name="T19" fmla="*/ 0 h 1"/>
                <a:gd name="T20" fmla="*/ 2904 w 6"/>
                <a:gd name="T21" fmla="*/ 0 h 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1"/>
                <a:gd name="T35" fmla="*/ 6 w 6"/>
                <a:gd name="T36" fmla="*/ 1 h 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1">
                  <a:moveTo>
                    <a:pt x="6" y="0"/>
                  </a:moveTo>
                  <a:cubicBezTo>
                    <a:pt x="6" y="0"/>
                    <a:pt x="6" y="0"/>
                    <a:pt x="6" y="0"/>
                  </a:cubicBezTo>
                  <a:cubicBezTo>
                    <a:pt x="6" y="0"/>
                    <a:pt x="6" y="0"/>
                    <a:pt x="6" y="0"/>
                  </a:cubicBezTo>
                  <a:cubicBezTo>
                    <a:pt x="6" y="1"/>
                    <a:pt x="5" y="1"/>
                    <a:pt x="4" y="1"/>
                  </a:cubicBezTo>
                  <a:cubicBezTo>
                    <a:pt x="3" y="1"/>
                    <a:pt x="2" y="0"/>
                    <a:pt x="2" y="0"/>
                  </a:cubicBezTo>
                  <a:cubicBezTo>
                    <a:pt x="1" y="0"/>
                    <a:pt x="1" y="0"/>
                    <a:pt x="1" y="0"/>
                  </a:cubicBezTo>
                  <a:cubicBezTo>
                    <a:pt x="1" y="0"/>
                    <a:pt x="0" y="1"/>
                    <a:pt x="0" y="0"/>
                  </a:cubicBezTo>
                  <a:cubicBezTo>
                    <a:pt x="0" y="0"/>
                    <a:pt x="0" y="0"/>
                    <a:pt x="0" y="0"/>
                  </a:cubicBezTo>
                  <a:cubicBezTo>
                    <a:pt x="0" y="0"/>
                    <a:pt x="0" y="0"/>
                    <a:pt x="0" y="0"/>
                  </a:cubicBezTo>
                  <a:cubicBezTo>
                    <a:pt x="0" y="0"/>
                    <a:pt x="6" y="0"/>
                    <a:pt x="6" y="0"/>
                  </a:cubicBezTo>
                </a:path>
              </a:pathLst>
            </a:custGeom>
            <a:solidFill>
              <a:srgbClr val="4D4A4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55" name="Freeform 416"/>
            <p:cNvSpPr>
              <a:spLocks/>
            </p:cNvSpPr>
            <p:nvPr/>
          </p:nvSpPr>
          <p:spPr bwMode="gray">
            <a:xfrm>
              <a:off x="682" y="1428"/>
              <a:ext cx="66" cy="21"/>
            </a:xfrm>
            <a:custGeom>
              <a:avLst/>
              <a:gdLst>
                <a:gd name="T0" fmla="*/ 1452 w 3"/>
                <a:gd name="T1" fmla="*/ 0 h 1"/>
                <a:gd name="T2" fmla="*/ 968 w 3"/>
                <a:gd name="T3" fmla="*/ 441 h 1"/>
                <a:gd name="T4" fmla="*/ 484 w 3"/>
                <a:gd name="T5" fmla="*/ 441 h 1"/>
                <a:gd name="T6" fmla="*/ 484 w 3"/>
                <a:gd name="T7" fmla="*/ 441 h 1"/>
                <a:gd name="T8" fmla="*/ 968 w 3"/>
                <a:gd name="T9" fmla="*/ 441 h 1"/>
                <a:gd name="T10" fmla="*/ 1452 w 3"/>
                <a:gd name="T11" fmla="*/ 0 h 1"/>
                <a:gd name="T12" fmla="*/ 1452 w 3"/>
                <a:gd name="T13" fmla="*/ 0 h 1"/>
                <a:gd name="T14" fmla="*/ 0 60000 65536"/>
                <a:gd name="T15" fmla="*/ 0 60000 65536"/>
                <a:gd name="T16" fmla="*/ 0 60000 65536"/>
                <a:gd name="T17" fmla="*/ 0 60000 65536"/>
                <a:gd name="T18" fmla="*/ 0 60000 65536"/>
                <a:gd name="T19" fmla="*/ 0 60000 65536"/>
                <a:gd name="T20" fmla="*/ 0 60000 65536"/>
                <a:gd name="T21" fmla="*/ 0 w 3"/>
                <a:gd name="T22" fmla="*/ 0 h 1"/>
                <a:gd name="T23" fmla="*/ 3 w 3"/>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1">
                  <a:moveTo>
                    <a:pt x="3" y="0"/>
                  </a:moveTo>
                  <a:cubicBezTo>
                    <a:pt x="3" y="0"/>
                    <a:pt x="3" y="1"/>
                    <a:pt x="2" y="1"/>
                  </a:cubicBezTo>
                  <a:cubicBezTo>
                    <a:pt x="2" y="1"/>
                    <a:pt x="1" y="1"/>
                    <a:pt x="1" y="1"/>
                  </a:cubicBezTo>
                  <a:cubicBezTo>
                    <a:pt x="1" y="1"/>
                    <a:pt x="0" y="1"/>
                    <a:pt x="1" y="1"/>
                  </a:cubicBezTo>
                  <a:cubicBezTo>
                    <a:pt x="1" y="1"/>
                    <a:pt x="2" y="1"/>
                    <a:pt x="2" y="1"/>
                  </a:cubicBezTo>
                  <a:cubicBezTo>
                    <a:pt x="2" y="1"/>
                    <a:pt x="3" y="0"/>
                    <a:pt x="3" y="0"/>
                  </a:cubicBezTo>
                  <a:cubicBezTo>
                    <a:pt x="3" y="0"/>
                    <a:pt x="3" y="0"/>
                    <a:pt x="3" y="0"/>
                  </a:cubicBezTo>
                </a:path>
              </a:pathLst>
            </a:custGeom>
            <a:solidFill>
              <a:srgbClr val="7170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56" name="Freeform 417"/>
            <p:cNvSpPr>
              <a:spLocks/>
            </p:cNvSpPr>
            <p:nvPr/>
          </p:nvSpPr>
          <p:spPr bwMode="gray">
            <a:xfrm>
              <a:off x="616" y="1344"/>
              <a:ext cx="132" cy="105"/>
            </a:xfrm>
            <a:custGeom>
              <a:avLst/>
              <a:gdLst>
                <a:gd name="T0" fmla="*/ 1452 w 6"/>
                <a:gd name="T1" fmla="*/ 0 h 5"/>
                <a:gd name="T2" fmla="*/ 1452 w 6"/>
                <a:gd name="T3" fmla="*/ 0 h 5"/>
                <a:gd name="T4" fmla="*/ 1452 w 6"/>
                <a:gd name="T5" fmla="*/ 0 h 5"/>
                <a:gd name="T6" fmla="*/ 1452 w 6"/>
                <a:gd name="T7" fmla="*/ 441 h 5"/>
                <a:gd name="T8" fmla="*/ 1452 w 6"/>
                <a:gd name="T9" fmla="*/ 882 h 5"/>
                <a:gd name="T10" fmla="*/ 1452 w 6"/>
                <a:gd name="T11" fmla="*/ 1323 h 5"/>
                <a:gd name="T12" fmla="*/ 1936 w 6"/>
                <a:gd name="T13" fmla="*/ 1323 h 5"/>
                <a:gd name="T14" fmla="*/ 1936 w 6"/>
                <a:gd name="T15" fmla="*/ 1323 h 5"/>
                <a:gd name="T16" fmla="*/ 2904 w 6"/>
                <a:gd name="T17" fmla="*/ 1764 h 5"/>
                <a:gd name="T18" fmla="*/ 2904 w 6"/>
                <a:gd name="T19" fmla="*/ 1764 h 5"/>
                <a:gd name="T20" fmla="*/ 1452 w 6"/>
                <a:gd name="T21" fmla="*/ 2205 h 5"/>
                <a:gd name="T22" fmla="*/ 968 w 6"/>
                <a:gd name="T23" fmla="*/ 1764 h 5"/>
                <a:gd name="T24" fmla="*/ 0 w 6"/>
                <a:gd name="T25" fmla="*/ 1764 h 5"/>
                <a:gd name="T26" fmla="*/ 0 w 6"/>
                <a:gd name="T27" fmla="*/ 882 h 5"/>
                <a:gd name="T28" fmla="*/ 0 w 6"/>
                <a:gd name="T29" fmla="*/ 882 h 5"/>
                <a:gd name="T30" fmla="*/ 0 w 6"/>
                <a:gd name="T31" fmla="*/ 441 h 5"/>
                <a:gd name="T32" fmla="*/ 0 w 6"/>
                <a:gd name="T33" fmla="*/ 441 h 5"/>
                <a:gd name="T34" fmla="*/ 0 w 6"/>
                <a:gd name="T35" fmla="*/ 0 h 5"/>
                <a:gd name="T36" fmla="*/ 0 w 6"/>
                <a:gd name="T37" fmla="*/ 0 h 5"/>
                <a:gd name="T38" fmla="*/ 484 w 6"/>
                <a:gd name="T39" fmla="*/ 0 h 5"/>
                <a:gd name="T40" fmla="*/ 968 w 6"/>
                <a:gd name="T41" fmla="*/ 0 h 5"/>
                <a:gd name="T42" fmla="*/ 968 w 6"/>
                <a:gd name="T43" fmla="*/ 0 h 5"/>
                <a:gd name="T44" fmla="*/ 968 w 6"/>
                <a:gd name="T45" fmla="*/ 0 h 5"/>
                <a:gd name="T46" fmla="*/ 1452 w 6"/>
                <a:gd name="T47" fmla="*/ 0 h 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
                <a:gd name="T73" fmla="*/ 0 h 5"/>
                <a:gd name="T74" fmla="*/ 6 w 6"/>
                <a:gd name="T75" fmla="*/ 5 h 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 h="5">
                  <a:moveTo>
                    <a:pt x="3" y="0"/>
                  </a:moveTo>
                  <a:cubicBezTo>
                    <a:pt x="3" y="0"/>
                    <a:pt x="3" y="0"/>
                    <a:pt x="3" y="0"/>
                  </a:cubicBezTo>
                  <a:cubicBezTo>
                    <a:pt x="3" y="0"/>
                    <a:pt x="3" y="0"/>
                    <a:pt x="3" y="0"/>
                  </a:cubicBezTo>
                  <a:cubicBezTo>
                    <a:pt x="3" y="1"/>
                    <a:pt x="3" y="1"/>
                    <a:pt x="3" y="1"/>
                  </a:cubicBezTo>
                  <a:cubicBezTo>
                    <a:pt x="3" y="1"/>
                    <a:pt x="3" y="2"/>
                    <a:pt x="3" y="2"/>
                  </a:cubicBezTo>
                  <a:cubicBezTo>
                    <a:pt x="3" y="2"/>
                    <a:pt x="3" y="2"/>
                    <a:pt x="3" y="3"/>
                  </a:cubicBezTo>
                  <a:cubicBezTo>
                    <a:pt x="3" y="3"/>
                    <a:pt x="3" y="3"/>
                    <a:pt x="4" y="3"/>
                  </a:cubicBezTo>
                  <a:cubicBezTo>
                    <a:pt x="4" y="3"/>
                    <a:pt x="4" y="3"/>
                    <a:pt x="4" y="3"/>
                  </a:cubicBezTo>
                  <a:cubicBezTo>
                    <a:pt x="5" y="3"/>
                    <a:pt x="5" y="3"/>
                    <a:pt x="6" y="4"/>
                  </a:cubicBezTo>
                  <a:cubicBezTo>
                    <a:pt x="6" y="4"/>
                    <a:pt x="6" y="4"/>
                    <a:pt x="6" y="4"/>
                  </a:cubicBezTo>
                  <a:cubicBezTo>
                    <a:pt x="5" y="4"/>
                    <a:pt x="4" y="5"/>
                    <a:pt x="3" y="5"/>
                  </a:cubicBezTo>
                  <a:cubicBezTo>
                    <a:pt x="2" y="4"/>
                    <a:pt x="2" y="4"/>
                    <a:pt x="2" y="4"/>
                  </a:cubicBezTo>
                  <a:cubicBezTo>
                    <a:pt x="1" y="4"/>
                    <a:pt x="0" y="4"/>
                    <a:pt x="0" y="4"/>
                  </a:cubicBezTo>
                  <a:cubicBezTo>
                    <a:pt x="0" y="3"/>
                    <a:pt x="0" y="3"/>
                    <a:pt x="0" y="2"/>
                  </a:cubicBezTo>
                  <a:cubicBezTo>
                    <a:pt x="0" y="2"/>
                    <a:pt x="0" y="2"/>
                    <a:pt x="0" y="2"/>
                  </a:cubicBezTo>
                  <a:cubicBezTo>
                    <a:pt x="0" y="2"/>
                    <a:pt x="0" y="1"/>
                    <a:pt x="0" y="1"/>
                  </a:cubicBezTo>
                  <a:cubicBezTo>
                    <a:pt x="0" y="1"/>
                    <a:pt x="0" y="1"/>
                    <a:pt x="0" y="1"/>
                  </a:cubicBezTo>
                  <a:cubicBezTo>
                    <a:pt x="0" y="0"/>
                    <a:pt x="0" y="0"/>
                    <a:pt x="0" y="0"/>
                  </a:cubicBezTo>
                  <a:cubicBezTo>
                    <a:pt x="0" y="0"/>
                    <a:pt x="0" y="0"/>
                    <a:pt x="0" y="0"/>
                  </a:cubicBezTo>
                  <a:cubicBezTo>
                    <a:pt x="0" y="0"/>
                    <a:pt x="0" y="0"/>
                    <a:pt x="1" y="0"/>
                  </a:cubicBezTo>
                  <a:cubicBezTo>
                    <a:pt x="1" y="0"/>
                    <a:pt x="1" y="0"/>
                    <a:pt x="2" y="0"/>
                  </a:cubicBezTo>
                  <a:cubicBezTo>
                    <a:pt x="2" y="0"/>
                    <a:pt x="2" y="0"/>
                    <a:pt x="2" y="0"/>
                  </a:cubicBezTo>
                  <a:cubicBezTo>
                    <a:pt x="2" y="0"/>
                    <a:pt x="2" y="0"/>
                    <a:pt x="2" y="0"/>
                  </a:cubicBezTo>
                  <a:cubicBezTo>
                    <a:pt x="2" y="0"/>
                    <a:pt x="3" y="0"/>
                    <a:pt x="3" y="0"/>
                  </a:cubicBezTo>
                </a:path>
              </a:pathLst>
            </a:custGeom>
            <a:solidFill>
              <a:srgbClr val="37333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57" name="Freeform 418"/>
            <p:cNvSpPr>
              <a:spLocks/>
            </p:cNvSpPr>
            <p:nvPr/>
          </p:nvSpPr>
          <p:spPr bwMode="gray">
            <a:xfrm>
              <a:off x="616" y="1344"/>
              <a:ext cx="88" cy="84"/>
            </a:xfrm>
            <a:custGeom>
              <a:avLst/>
              <a:gdLst>
                <a:gd name="T0" fmla="*/ 968 w 4"/>
                <a:gd name="T1" fmla="*/ 0 h 4"/>
                <a:gd name="T2" fmla="*/ 968 w 4"/>
                <a:gd name="T3" fmla="*/ 441 h 4"/>
                <a:gd name="T4" fmla="*/ 968 w 4"/>
                <a:gd name="T5" fmla="*/ 882 h 4"/>
                <a:gd name="T6" fmla="*/ 968 w 4"/>
                <a:gd name="T7" fmla="*/ 882 h 4"/>
                <a:gd name="T8" fmla="*/ 1452 w 4"/>
                <a:gd name="T9" fmla="*/ 1323 h 4"/>
                <a:gd name="T10" fmla="*/ 1936 w 4"/>
                <a:gd name="T11" fmla="*/ 1323 h 4"/>
                <a:gd name="T12" fmla="*/ 1452 w 4"/>
                <a:gd name="T13" fmla="*/ 1764 h 4"/>
                <a:gd name="T14" fmla="*/ 968 w 4"/>
                <a:gd name="T15" fmla="*/ 1323 h 4"/>
                <a:gd name="T16" fmla="*/ 484 w 4"/>
                <a:gd name="T17" fmla="*/ 1323 h 4"/>
                <a:gd name="T18" fmla="*/ 0 w 4"/>
                <a:gd name="T19" fmla="*/ 882 h 4"/>
                <a:gd name="T20" fmla="*/ 0 w 4"/>
                <a:gd name="T21" fmla="*/ 882 h 4"/>
                <a:gd name="T22" fmla="*/ 0 w 4"/>
                <a:gd name="T23" fmla="*/ 441 h 4"/>
                <a:gd name="T24" fmla="*/ 0 w 4"/>
                <a:gd name="T25" fmla="*/ 0 h 4"/>
                <a:gd name="T26" fmla="*/ 484 w 4"/>
                <a:gd name="T27" fmla="*/ 441 h 4"/>
                <a:gd name="T28" fmla="*/ 968 w 4"/>
                <a:gd name="T29" fmla="*/ 441 h 4"/>
                <a:gd name="T30" fmla="*/ 968 w 4"/>
                <a:gd name="T31" fmla="*/ 0 h 4"/>
                <a:gd name="T32" fmla="*/ 968 w 4"/>
                <a:gd name="T33" fmla="*/ 0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
                <a:gd name="T52" fmla="*/ 0 h 4"/>
                <a:gd name="T53" fmla="*/ 4 w 4"/>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 h="4">
                  <a:moveTo>
                    <a:pt x="2" y="0"/>
                  </a:moveTo>
                  <a:cubicBezTo>
                    <a:pt x="2" y="0"/>
                    <a:pt x="2" y="1"/>
                    <a:pt x="2" y="1"/>
                  </a:cubicBezTo>
                  <a:cubicBezTo>
                    <a:pt x="2" y="1"/>
                    <a:pt x="2" y="1"/>
                    <a:pt x="2" y="2"/>
                  </a:cubicBezTo>
                  <a:cubicBezTo>
                    <a:pt x="2" y="2"/>
                    <a:pt x="2" y="2"/>
                    <a:pt x="2" y="2"/>
                  </a:cubicBezTo>
                  <a:cubicBezTo>
                    <a:pt x="2" y="2"/>
                    <a:pt x="2" y="3"/>
                    <a:pt x="3" y="3"/>
                  </a:cubicBezTo>
                  <a:cubicBezTo>
                    <a:pt x="3" y="3"/>
                    <a:pt x="3" y="3"/>
                    <a:pt x="4" y="3"/>
                  </a:cubicBezTo>
                  <a:cubicBezTo>
                    <a:pt x="4" y="4"/>
                    <a:pt x="4" y="4"/>
                    <a:pt x="3" y="4"/>
                  </a:cubicBezTo>
                  <a:cubicBezTo>
                    <a:pt x="3" y="4"/>
                    <a:pt x="2" y="3"/>
                    <a:pt x="2" y="3"/>
                  </a:cubicBezTo>
                  <a:cubicBezTo>
                    <a:pt x="2" y="3"/>
                    <a:pt x="1" y="3"/>
                    <a:pt x="1" y="3"/>
                  </a:cubicBezTo>
                  <a:cubicBezTo>
                    <a:pt x="0" y="3"/>
                    <a:pt x="0" y="3"/>
                    <a:pt x="0" y="2"/>
                  </a:cubicBezTo>
                  <a:cubicBezTo>
                    <a:pt x="0" y="2"/>
                    <a:pt x="0" y="2"/>
                    <a:pt x="0" y="2"/>
                  </a:cubicBezTo>
                  <a:cubicBezTo>
                    <a:pt x="0" y="2"/>
                    <a:pt x="0" y="1"/>
                    <a:pt x="0" y="1"/>
                  </a:cubicBezTo>
                  <a:cubicBezTo>
                    <a:pt x="0" y="1"/>
                    <a:pt x="0" y="1"/>
                    <a:pt x="0" y="0"/>
                  </a:cubicBezTo>
                  <a:cubicBezTo>
                    <a:pt x="0" y="0"/>
                    <a:pt x="0" y="1"/>
                    <a:pt x="1" y="1"/>
                  </a:cubicBezTo>
                  <a:cubicBezTo>
                    <a:pt x="1" y="1"/>
                    <a:pt x="1" y="1"/>
                    <a:pt x="2" y="1"/>
                  </a:cubicBezTo>
                  <a:cubicBezTo>
                    <a:pt x="2" y="0"/>
                    <a:pt x="2" y="0"/>
                    <a:pt x="2" y="0"/>
                  </a:cubicBezTo>
                  <a:cubicBezTo>
                    <a:pt x="2" y="0"/>
                    <a:pt x="2" y="0"/>
                    <a:pt x="2" y="0"/>
                  </a:cubicBezTo>
                </a:path>
              </a:pathLst>
            </a:custGeom>
            <a:solidFill>
              <a:srgbClr val="4D4A4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58" name="Freeform 419"/>
            <p:cNvSpPr>
              <a:spLocks/>
            </p:cNvSpPr>
            <p:nvPr/>
          </p:nvSpPr>
          <p:spPr bwMode="gray">
            <a:xfrm>
              <a:off x="616" y="1344"/>
              <a:ext cx="66" cy="84"/>
            </a:xfrm>
            <a:custGeom>
              <a:avLst/>
              <a:gdLst>
                <a:gd name="T0" fmla="*/ 0 w 3"/>
                <a:gd name="T1" fmla="*/ 0 h 4"/>
                <a:gd name="T2" fmla="*/ 0 w 3"/>
                <a:gd name="T3" fmla="*/ 0 h 4"/>
                <a:gd name="T4" fmla="*/ 0 w 3"/>
                <a:gd name="T5" fmla="*/ 0 h 4"/>
                <a:gd name="T6" fmla="*/ 484 w 3"/>
                <a:gd name="T7" fmla="*/ 441 h 4"/>
                <a:gd name="T8" fmla="*/ 484 w 3"/>
                <a:gd name="T9" fmla="*/ 441 h 4"/>
                <a:gd name="T10" fmla="*/ 0 w 3"/>
                <a:gd name="T11" fmla="*/ 441 h 4"/>
                <a:gd name="T12" fmla="*/ 484 w 3"/>
                <a:gd name="T13" fmla="*/ 441 h 4"/>
                <a:gd name="T14" fmla="*/ 484 w 3"/>
                <a:gd name="T15" fmla="*/ 441 h 4"/>
                <a:gd name="T16" fmla="*/ 0 w 3"/>
                <a:gd name="T17" fmla="*/ 441 h 4"/>
                <a:gd name="T18" fmla="*/ 0 w 3"/>
                <a:gd name="T19" fmla="*/ 441 h 4"/>
                <a:gd name="T20" fmla="*/ 0 w 3"/>
                <a:gd name="T21" fmla="*/ 882 h 4"/>
                <a:gd name="T22" fmla="*/ 484 w 3"/>
                <a:gd name="T23" fmla="*/ 882 h 4"/>
                <a:gd name="T24" fmla="*/ 484 w 3"/>
                <a:gd name="T25" fmla="*/ 882 h 4"/>
                <a:gd name="T26" fmla="*/ 968 w 3"/>
                <a:gd name="T27" fmla="*/ 882 h 4"/>
                <a:gd name="T28" fmla="*/ 484 w 3"/>
                <a:gd name="T29" fmla="*/ 882 h 4"/>
                <a:gd name="T30" fmla="*/ 484 w 3"/>
                <a:gd name="T31" fmla="*/ 882 h 4"/>
                <a:gd name="T32" fmla="*/ 484 w 3"/>
                <a:gd name="T33" fmla="*/ 882 h 4"/>
                <a:gd name="T34" fmla="*/ 0 w 3"/>
                <a:gd name="T35" fmla="*/ 882 h 4"/>
                <a:gd name="T36" fmla="*/ 0 w 3"/>
                <a:gd name="T37" fmla="*/ 882 h 4"/>
                <a:gd name="T38" fmla="*/ 0 w 3"/>
                <a:gd name="T39" fmla="*/ 882 h 4"/>
                <a:gd name="T40" fmla="*/ 484 w 3"/>
                <a:gd name="T41" fmla="*/ 1323 h 4"/>
                <a:gd name="T42" fmla="*/ 484 w 3"/>
                <a:gd name="T43" fmla="*/ 1323 h 4"/>
                <a:gd name="T44" fmla="*/ 484 w 3"/>
                <a:gd name="T45" fmla="*/ 1323 h 4"/>
                <a:gd name="T46" fmla="*/ 484 w 3"/>
                <a:gd name="T47" fmla="*/ 1323 h 4"/>
                <a:gd name="T48" fmla="*/ 484 w 3"/>
                <a:gd name="T49" fmla="*/ 1323 h 4"/>
                <a:gd name="T50" fmla="*/ 484 w 3"/>
                <a:gd name="T51" fmla="*/ 1323 h 4"/>
                <a:gd name="T52" fmla="*/ 0 w 3"/>
                <a:gd name="T53" fmla="*/ 1323 h 4"/>
                <a:gd name="T54" fmla="*/ 0 w 3"/>
                <a:gd name="T55" fmla="*/ 1764 h 4"/>
                <a:gd name="T56" fmla="*/ 484 w 3"/>
                <a:gd name="T57" fmla="*/ 1764 h 4"/>
                <a:gd name="T58" fmla="*/ 1452 w 3"/>
                <a:gd name="T59" fmla="*/ 1764 h 4"/>
                <a:gd name="T60" fmla="*/ 968 w 3"/>
                <a:gd name="T61" fmla="*/ 1764 h 4"/>
                <a:gd name="T62" fmla="*/ 968 w 3"/>
                <a:gd name="T63" fmla="*/ 1764 h 4"/>
                <a:gd name="T64" fmla="*/ 968 w 3"/>
                <a:gd name="T65" fmla="*/ 1764 h 4"/>
                <a:gd name="T66" fmla="*/ 968 w 3"/>
                <a:gd name="T67" fmla="*/ 1764 h 4"/>
                <a:gd name="T68" fmla="*/ 1452 w 3"/>
                <a:gd name="T69" fmla="*/ 1764 h 4"/>
                <a:gd name="T70" fmla="*/ 968 w 3"/>
                <a:gd name="T71" fmla="*/ 1764 h 4"/>
                <a:gd name="T72" fmla="*/ 484 w 3"/>
                <a:gd name="T73" fmla="*/ 1764 h 4"/>
                <a:gd name="T74" fmla="*/ 0 w 3"/>
                <a:gd name="T75" fmla="*/ 1764 h 4"/>
                <a:gd name="T76" fmla="*/ 0 w 3"/>
                <a:gd name="T77" fmla="*/ 1764 h 4"/>
                <a:gd name="T78" fmla="*/ 0 w 3"/>
                <a:gd name="T79" fmla="*/ 1323 h 4"/>
                <a:gd name="T80" fmla="*/ 0 w 3"/>
                <a:gd name="T81" fmla="*/ 882 h 4"/>
                <a:gd name="T82" fmla="*/ 0 w 3"/>
                <a:gd name="T83" fmla="*/ 882 h 4"/>
                <a:gd name="T84" fmla="*/ 0 w 3"/>
                <a:gd name="T85" fmla="*/ 441 h 4"/>
                <a:gd name="T86" fmla="*/ 0 w 3"/>
                <a:gd name="T87" fmla="*/ 441 h 4"/>
                <a:gd name="T88" fmla="*/ 0 w 3"/>
                <a:gd name="T89" fmla="*/ 0 h 4"/>
                <a:gd name="T90" fmla="*/ 0 w 3"/>
                <a:gd name="T91" fmla="*/ 0 h 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
                <a:gd name="T139" fmla="*/ 0 h 4"/>
                <a:gd name="T140" fmla="*/ 3 w 3"/>
                <a:gd name="T141" fmla="*/ 4 h 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 h="4">
                  <a:moveTo>
                    <a:pt x="0" y="0"/>
                  </a:moveTo>
                  <a:cubicBezTo>
                    <a:pt x="0" y="0"/>
                    <a:pt x="0" y="0"/>
                    <a:pt x="0" y="0"/>
                  </a:cubicBezTo>
                  <a:cubicBezTo>
                    <a:pt x="1" y="0"/>
                    <a:pt x="0" y="0"/>
                    <a:pt x="0" y="0"/>
                  </a:cubicBezTo>
                  <a:cubicBezTo>
                    <a:pt x="0" y="1"/>
                    <a:pt x="0" y="1"/>
                    <a:pt x="1" y="1"/>
                  </a:cubicBezTo>
                  <a:cubicBezTo>
                    <a:pt x="1" y="1"/>
                    <a:pt x="1" y="1"/>
                    <a:pt x="1" y="1"/>
                  </a:cubicBezTo>
                  <a:cubicBezTo>
                    <a:pt x="0" y="1"/>
                    <a:pt x="0" y="1"/>
                    <a:pt x="0" y="1"/>
                  </a:cubicBezTo>
                  <a:cubicBezTo>
                    <a:pt x="1" y="1"/>
                    <a:pt x="0" y="1"/>
                    <a:pt x="1" y="1"/>
                  </a:cubicBezTo>
                  <a:cubicBezTo>
                    <a:pt x="1" y="1"/>
                    <a:pt x="1" y="1"/>
                    <a:pt x="1" y="1"/>
                  </a:cubicBezTo>
                  <a:cubicBezTo>
                    <a:pt x="1" y="1"/>
                    <a:pt x="0" y="1"/>
                    <a:pt x="0" y="1"/>
                  </a:cubicBezTo>
                  <a:cubicBezTo>
                    <a:pt x="0" y="1"/>
                    <a:pt x="0" y="1"/>
                    <a:pt x="0" y="1"/>
                  </a:cubicBezTo>
                  <a:cubicBezTo>
                    <a:pt x="0" y="1"/>
                    <a:pt x="0" y="2"/>
                    <a:pt x="0" y="2"/>
                  </a:cubicBezTo>
                  <a:cubicBezTo>
                    <a:pt x="1" y="2"/>
                    <a:pt x="1" y="2"/>
                    <a:pt x="1" y="2"/>
                  </a:cubicBezTo>
                  <a:cubicBezTo>
                    <a:pt x="1" y="2"/>
                    <a:pt x="1" y="2"/>
                    <a:pt x="1" y="2"/>
                  </a:cubicBezTo>
                  <a:cubicBezTo>
                    <a:pt x="2" y="2"/>
                    <a:pt x="2" y="2"/>
                    <a:pt x="2" y="2"/>
                  </a:cubicBezTo>
                  <a:cubicBezTo>
                    <a:pt x="2" y="2"/>
                    <a:pt x="1" y="2"/>
                    <a:pt x="1" y="2"/>
                  </a:cubicBezTo>
                  <a:cubicBezTo>
                    <a:pt x="1" y="2"/>
                    <a:pt x="1" y="2"/>
                    <a:pt x="1" y="2"/>
                  </a:cubicBezTo>
                  <a:cubicBezTo>
                    <a:pt x="1" y="2"/>
                    <a:pt x="1" y="2"/>
                    <a:pt x="1" y="2"/>
                  </a:cubicBezTo>
                  <a:cubicBezTo>
                    <a:pt x="1" y="2"/>
                    <a:pt x="1" y="2"/>
                    <a:pt x="0" y="2"/>
                  </a:cubicBezTo>
                  <a:cubicBezTo>
                    <a:pt x="0" y="2"/>
                    <a:pt x="0" y="2"/>
                    <a:pt x="0" y="2"/>
                  </a:cubicBezTo>
                  <a:cubicBezTo>
                    <a:pt x="0" y="2"/>
                    <a:pt x="0" y="2"/>
                    <a:pt x="0" y="2"/>
                  </a:cubicBezTo>
                  <a:cubicBezTo>
                    <a:pt x="1" y="3"/>
                    <a:pt x="1" y="3"/>
                    <a:pt x="1" y="3"/>
                  </a:cubicBezTo>
                  <a:cubicBezTo>
                    <a:pt x="1" y="3"/>
                    <a:pt x="2" y="2"/>
                    <a:pt x="1" y="3"/>
                  </a:cubicBezTo>
                  <a:cubicBezTo>
                    <a:pt x="1" y="3"/>
                    <a:pt x="1" y="3"/>
                    <a:pt x="1" y="3"/>
                  </a:cubicBezTo>
                  <a:cubicBezTo>
                    <a:pt x="1" y="3"/>
                    <a:pt x="0" y="2"/>
                    <a:pt x="1" y="3"/>
                  </a:cubicBezTo>
                  <a:cubicBezTo>
                    <a:pt x="1" y="3"/>
                    <a:pt x="1" y="3"/>
                    <a:pt x="1" y="3"/>
                  </a:cubicBezTo>
                  <a:cubicBezTo>
                    <a:pt x="1" y="3"/>
                    <a:pt x="1" y="3"/>
                    <a:pt x="1" y="3"/>
                  </a:cubicBezTo>
                  <a:cubicBezTo>
                    <a:pt x="1" y="3"/>
                    <a:pt x="0" y="3"/>
                    <a:pt x="0" y="3"/>
                  </a:cubicBezTo>
                  <a:cubicBezTo>
                    <a:pt x="0" y="3"/>
                    <a:pt x="0" y="4"/>
                    <a:pt x="0" y="4"/>
                  </a:cubicBezTo>
                  <a:cubicBezTo>
                    <a:pt x="0" y="4"/>
                    <a:pt x="1" y="4"/>
                    <a:pt x="1" y="4"/>
                  </a:cubicBezTo>
                  <a:cubicBezTo>
                    <a:pt x="2" y="4"/>
                    <a:pt x="2" y="4"/>
                    <a:pt x="3" y="4"/>
                  </a:cubicBezTo>
                  <a:cubicBezTo>
                    <a:pt x="3" y="4"/>
                    <a:pt x="2" y="4"/>
                    <a:pt x="2" y="4"/>
                  </a:cubicBezTo>
                  <a:cubicBezTo>
                    <a:pt x="2" y="4"/>
                    <a:pt x="2" y="4"/>
                    <a:pt x="2" y="4"/>
                  </a:cubicBezTo>
                  <a:cubicBezTo>
                    <a:pt x="2" y="4"/>
                    <a:pt x="2" y="4"/>
                    <a:pt x="2" y="4"/>
                  </a:cubicBezTo>
                  <a:cubicBezTo>
                    <a:pt x="2" y="4"/>
                    <a:pt x="2" y="4"/>
                    <a:pt x="2" y="4"/>
                  </a:cubicBezTo>
                  <a:lnTo>
                    <a:pt x="3" y="4"/>
                  </a:lnTo>
                  <a:cubicBezTo>
                    <a:pt x="3" y="4"/>
                    <a:pt x="2" y="4"/>
                    <a:pt x="2" y="4"/>
                  </a:cubicBezTo>
                  <a:cubicBezTo>
                    <a:pt x="2" y="4"/>
                    <a:pt x="2" y="4"/>
                    <a:pt x="1" y="4"/>
                  </a:cubicBezTo>
                  <a:cubicBezTo>
                    <a:pt x="1" y="4"/>
                    <a:pt x="0" y="4"/>
                    <a:pt x="0" y="4"/>
                  </a:cubicBezTo>
                  <a:cubicBezTo>
                    <a:pt x="0" y="4"/>
                    <a:pt x="0" y="4"/>
                    <a:pt x="0" y="4"/>
                  </a:cubicBezTo>
                  <a:cubicBezTo>
                    <a:pt x="0" y="4"/>
                    <a:pt x="0" y="3"/>
                    <a:pt x="0" y="3"/>
                  </a:cubicBezTo>
                  <a:cubicBezTo>
                    <a:pt x="0" y="3"/>
                    <a:pt x="0" y="2"/>
                    <a:pt x="0" y="2"/>
                  </a:cubicBezTo>
                  <a:cubicBezTo>
                    <a:pt x="0" y="2"/>
                    <a:pt x="0" y="2"/>
                    <a:pt x="0" y="2"/>
                  </a:cubicBezTo>
                  <a:cubicBezTo>
                    <a:pt x="0" y="2"/>
                    <a:pt x="0" y="1"/>
                    <a:pt x="0" y="1"/>
                  </a:cubicBezTo>
                  <a:cubicBezTo>
                    <a:pt x="0" y="1"/>
                    <a:pt x="0" y="1"/>
                    <a:pt x="0" y="1"/>
                  </a:cubicBezTo>
                  <a:cubicBezTo>
                    <a:pt x="0" y="1"/>
                    <a:pt x="0" y="0"/>
                    <a:pt x="0" y="0"/>
                  </a:cubicBezTo>
                  <a:cubicBezTo>
                    <a:pt x="0" y="0"/>
                    <a:pt x="0" y="0"/>
                    <a:pt x="0" y="0"/>
                  </a:cubicBezTo>
                </a:path>
              </a:pathLst>
            </a:custGeom>
            <a:solidFill>
              <a:srgbClr val="2B27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59" name="Freeform 420"/>
            <p:cNvSpPr>
              <a:spLocks/>
            </p:cNvSpPr>
            <p:nvPr/>
          </p:nvSpPr>
          <p:spPr bwMode="gray">
            <a:xfrm>
              <a:off x="660" y="1344"/>
              <a:ext cx="88" cy="84"/>
            </a:xfrm>
            <a:custGeom>
              <a:avLst/>
              <a:gdLst>
                <a:gd name="T0" fmla="*/ 484 w 4"/>
                <a:gd name="T1" fmla="*/ 0 h 4"/>
                <a:gd name="T2" fmla="*/ 0 w 4"/>
                <a:gd name="T3" fmla="*/ 441 h 4"/>
                <a:gd name="T4" fmla="*/ 0 w 4"/>
                <a:gd name="T5" fmla="*/ 882 h 4"/>
                <a:gd name="T6" fmla="*/ 484 w 4"/>
                <a:gd name="T7" fmla="*/ 1323 h 4"/>
                <a:gd name="T8" fmla="*/ 968 w 4"/>
                <a:gd name="T9" fmla="*/ 1323 h 4"/>
                <a:gd name="T10" fmla="*/ 1452 w 4"/>
                <a:gd name="T11" fmla="*/ 1323 h 4"/>
                <a:gd name="T12" fmla="*/ 1452 w 4"/>
                <a:gd name="T13" fmla="*/ 1764 h 4"/>
                <a:gd name="T14" fmla="*/ 1452 w 4"/>
                <a:gd name="T15" fmla="*/ 1764 h 4"/>
                <a:gd name="T16" fmla="*/ 1936 w 4"/>
                <a:gd name="T17" fmla="*/ 1764 h 4"/>
                <a:gd name="T18" fmla="*/ 1936 w 4"/>
                <a:gd name="T19" fmla="*/ 1764 h 4"/>
                <a:gd name="T20" fmla="*/ 1452 w 4"/>
                <a:gd name="T21" fmla="*/ 1323 h 4"/>
                <a:gd name="T22" fmla="*/ 968 w 4"/>
                <a:gd name="T23" fmla="*/ 1323 h 4"/>
                <a:gd name="T24" fmla="*/ 968 w 4"/>
                <a:gd name="T25" fmla="*/ 1323 h 4"/>
                <a:gd name="T26" fmla="*/ 484 w 4"/>
                <a:gd name="T27" fmla="*/ 882 h 4"/>
                <a:gd name="T28" fmla="*/ 484 w 4"/>
                <a:gd name="T29" fmla="*/ 441 h 4"/>
                <a:gd name="T30" fmla="*/ 0 w 4"/>
                <a:gd name="T31" fmla="*/ 441 h 4"/>
                <a:gd name="T32" fmla="*/ 484 w 4"/>
                <a:gd name="T33" fmla="*/ 0 h 4"/>
                <a:gd name="T34" fmla="*/ 484 w 4"/>
                <a:gd name="T35" fmla="*/ 0 h 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
                <a:gd name="T55" fmla="*/ 0 h 4"/>
                <a:gd name="T56" fmla="*/ 4 w 4"/>
                <a:gd name="T57" fmla="*/ 4 h 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 h="4">
                  <a:moveTo>
                    <a:pt x="1" y="0"/>
                  </a:moveTo>
                  <a:cubicBezTo>
                    <a:pt x="0" y="0"/>
                    <a:pt x="0" y="0"/>
                    <a:pt x="0" y="1"/>
                  </a:cubicBezTo>
                  <a:cubicBezTo>
                    <a:pt x="0" y="1"/>
                    <a:pt x="0" y="2"/>
                    <a:pt x="0" y="2"/>
                  </a:cubicBezTo>
                  <a:cubicBezTo>
                    <a:pt x="0" y="2"/>
                    <a:pt x="0" y="2"/>
                    <a:pt x="1" y="3"/>
                  </a:cubicBezTo>
                  <a:cubicBezTo>
                    <a:pt x="1" y="3"/>
                    <a:pt x="1" y="3"/>
                    <a:pt x="2" y="3"/>
                  </a:cubicBezTo>
                  <a:cubicBezTo>
                    <a:pt x="2" y="3"/>
                    <a:pt x="2" y="3"/>
                    <a:pt x="3" y="3"/>
                  </a:cubicBezTo>
                  <a:cubicBezTo>
                    <a:pt x="3" y="3"/>
                    <a:pt x="4" y="3"/>
                    <a:pt x="3" y="4"/>
                  </a:cubicBezTo>
                  <a:cubicBezTo>
                    <a:pt x="3" y="4"/>
                    <a:pt x="2" y="4"/>
                    <a:pt x="3" y="4"/>
                  </a:cubicBezTo>
                  <a:cubicBezTo>
                    <a:pt x="3" y="4"/>
                    <a:pt x="3" y="4"/>
                    <a:pt x="4" y="4"/>
                  </a:cubicBezTo>
                  <a:cubicBezTo>
                    <a:pt x="4" y="4"/>
                    <a:pt x="4" y="4"/>
                    <a:pt x="4" y="4"/>
                  </a:cubicBezTo>
                  <a:cubicBezTo>
                    <a:pt x="4" y="4"/>
                    <a:pt x="4" y="4"/>
                    <a:pt x="3" y="3"/>
                  </a:cubicBezTo>
                  <a:cubicBezTo>
                    <a:pt x="3" y="3"/>
                    <a:pt x="3" y="3"/>
                    <a:pt x="2" y="3"/>
                  </a:cubicBezTo>
                  <a:cubicBezTo>
                    <a:pt x="2" y="3"/>
                    <a:pt x="2" y="3"/>
                    <a:pt x="2" y="3"/>
                  </a:cubicBezTo>
                  <a:cubicBezTo>
                    <a:pt x="1" y="3"/>
                    <a:pt x="1" y="3"/>
                    <a:pt x="1" y="2"/>
                  </a:cubicBezTo>
                  <a:cubicBezTo>
                    <a:pt x="1" y="2"/>
                    <a:pt x="1" y="1"/>
                    <a:pt x="1" y="1"/>
                  </a:cubicBezTo>
                  <a:cubicBezTo>
                    <a:pt x="1" y="1"/>
                    <a:pt x="0" y="1"/>
                    <a:pt x="0" y="1"/>
                  </a:cubicBezTo>
                  <a:cubicBezTo>
                    <a:pt x="0" y="0"/>
                    <a:pt x="1" y="0"/>
                    <a:pt x="1" y="0"/>
                  </a:cubicBezTo>
                  <a:cubicBezTo>
                    <a:pt x="1" y="0"/>
                    <a:pt x="1" y="0"/>
                    <a:pt x="1" y="0"/>
                  </a:cubicBezTo>
                </a:path>
              </a:pathLst>
            </a:custGeom>
            <a:solidFill>
              <a:srgbClr val="3733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60" name="Freeform 421"/>
            <p:cNvSpPr>
              <a:spLocks/>
            </p:cNvSpPr>
            <p:nvPr/>
          </p:nvSpPr>
          <p:spPr bwMode="gray">
            <a:xfrm>
              <a:off x="660" y="1344"/>
              <a:ext cx="88" cy="84"/>
            </a:xfrm>
            <a:custGeom>
              <a:avLst/>
              <a:gdLst>
                <a:gd name="T0" fmla="*/ 0 w 4"/>
                <a:gd name="T1" fmla="*/ 882 h 4"/>
                <a:gd name="T2" fmla="*/ 0 w 4"/>
                <a:gd name="T3" fmla="*/ 441 h 4"/>
                <a:gd name="T4" fmla="*/ 0 w 4"/>
                <a:gd name="T5" fmla="*/ 0 h 4"/>
                <a:gd name="T6" fmla="*/ 484 w 4"/>
                <a:gd name="T7" fmla="*/ 0 h 4"/>
                <a:gd name="T8" fmla="*/ 0 w 4"/>
                <a:gd name="T9" fmla="*/ 441 h 4"/>
                <a:gd name="T10" fmla="*/ 484 w 4"/>
                <a:gd name="T11" fmla="*/ 441 h 4"/>
                <a:gd name="T12" fmla="*/ 484 w 4"/>
                <a:gd name="T13" fmla="*/ 882 h 4"/>
                <a:gd name="T14" fmla="*/ 968 w 4"/>
                <a:gd name="T15" fmla="*/ 1323 h 4"/>
                <a:gd name="T16" fmla="*/ 968 w 4"/>
                <a:gd name="T17" fmla="*/ 1323 h 4"/>
                <a:gd name="T18" fmla="*/ 1452 w 4"/>
                <a:gd name="T19" fmla="*/ 1323 h 4"/>
                <a:gd name="T20" fmla="*/ 1936 w 4"/>
                <a:gd name="T21" fmla="*/ 1764 h 4"/>
                <a:gd name="T22" fmla="*/ 1936 w 4"/>
                <a:gd name="T23" fmla="*/ 1764 h 4"/>
                <a:gd name="T24" fmla="*/ 1452 w 4"/>
                <a:gd name="T25" fmla="*/ 1764 h 4"/>
                <a:gd name="T26" fmla="*/ 1452 w 4"/>
                <a:gd name="T27" fmla="*/ 1764 h 4"/>
                <a:gd name="T28" fmla="*/ 1452 w 4"/>
                <a:gd name="T29" fmla="*/ 1323 h 4"/>
                <a:gd name="T30" fmla="*/ 968 w 4"/>
                <a:gd name="T31" fmla="*/ 1323 h 4"/>
                <a:gd name="T32" fmla="*/ 484 w 4"/>
                <a:gd name="T33" fmla="*/ 1323 h 4"/>
                <a:gd name="T34" fmla="*/ 0 w 4"/>
                <a:gd name="T35" fmla="*/ 882 h 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
                <a:gd name="T55" fmla="*/ 0 h 4"/>
                <a:gd name="T56" fmla="*/ 4 w 4"/>
                <a:gd name="T57" fmla="*/ 4 h 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 h="4">
                  <a:moveTo>
                    <a:pt x="0" y="2"/>
                  </a:moveTo>
                  <a:cubicBezTo>
                    <a:pt x="0" y="1"/>
                    <a:pt x="0" y="1"/>
                    <a:pt x="0" y="1"/>
                  </a:cubicBezTo>
                  <a:cubicBezTo>
                    <a:pt x="0" y="0"/>
                    <a:pt x="0" y="0"/>
                    <a:pt x="0" y="0"/>
                  </a:cubicBezTo>
                  <a:cubicBezTo>
                    <a:pt x="1" y="0"/>
                    <a:pt x="1" y="0"/>
                    <a:pt x="1" y="0"/>
                  </a:cubicBezTo>
                  <a:cubicBezTo>
                    <a:pt x="0" y="0"/>
                    <a:pt x="0" y="0"/>
                    <a:pt x="0" y="1"/>
                  </a:cubicBezTo>
                  <a:cubicBezTo>
                    <a:pt x="0" y="1"/>
                    <a:pt x="1" y="1"/>
                    <a:pt x="1" y="1"/>
                  </a:cubicBezTo>
                  <a:cubicBezTo>
                    <a:pt x="1" y="1"/>
                    <a:pt x="1" y="2"/>
                    <a:pt x="1" y="2"/>
                  </a:cubicBezTo>
                  <a:cubicBezTo>
                    <a:pt x="1" y="3"/>
                    <a:pt x="1" y="3"/>
                    <a:pt x="2" y="3"/>
                  </a:cubicBezTo>
                  <a:cubicBezTo>
                    <a:pt x="2" y="3"/>
                    <a:pt x="2" y="3"/>
                    <a:pt x="2" y="3"/>
                  </a:cubicBezTo>
                  <a:cubicBezTo>
                    <a:pt x="3" y="3"/>
                    <a:pt x="3" y="3"/>
                    <a:pt x="3" y="3"/>
                  </a:cubicBezTo>
                  <a:cubicBezTo>
                    <a:pt x="4" y="4"/>
                    <a:pt x="4" y="4"/>
                    <a:pt x="4" y="4"/>
                  </a:cubicBezTo>
                  <a:cubicBezTo>
                    <a:pt x="4" y="4"/>
                    <a:pt x="4" y="4"/>
                    <a:pt x="4" y="4"/>
                  </a:cubicBezTo>
                  <a:cubicBezTo>
                    <a:pt x="4" y="4"/>
                    <a:pt x="3" y="4"/>
                    <a:pt x="3" y="4"/>
                  </a:cubicBezTo>
                  <a:cubicBezTo>
                    <a:pt x="2" y="4"/>
                    <a:pt x="3" y="4"/>
                    <a:pt x="3" y="4"/>
                  </a:cubicBezTo>
                  <a:cubicBezTo>
                    <a:pt x="4" y="4"/>
                    <a:pt x="3" y="3"/>
                    <a:pt x="3" y="3"/>
                  </a:cubicBezTo>
                  <a:cubicBezTo>
                    <a:pt x="2" y="3"/>
                    <a:pt x="2" y="3"/>
                    <a:pt x="2" y="3"/>
                  </a:cubicBezTo>
                  <a:cubicBezTo>
                    <a:pt x="1" y="3"/>
                    <a:pt x="1" y="3"/>
                    <a:pt x="1" y="3"/>
                  </a:cubicBezTo>
                  <a:cubicBezTo>
                    <a:pt x="0" y="2"/>
                    <a:pt x="0" y="2"/>
                    <a:pt x="0" y="2"/>
                  </a:cubicBezTo>
                </a:path>
              </a:pathLst>
            </a:custGeom>
            <a:solidFill>
              <a:srgbClr val="3E3B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61" name="Freeform 422"/>
            <p:cNvSpPr>
              <a:spLocks/>
            </p:cNvSpPr>
            <p:nvPr/>
          </p:nvSpPr>
          <p:spPr bwMode="gray">
            <a:xfrm>
              <a:off x="660" y="1344"/>
              <a:ext cx="88" cy="84"/>
            </a:xfrm>
            <a:custGeom>
              <a:avLst/>
              <a:gdLst>
                <a:gd name="T0" fmla="*/ 0 w 4"/>
                <a:gd name="T1" fmla="*/ 882 h 4"/>
                <a:gd name="T2" fmla="*/ 0 w 4"/>
                <a:gd name="T3" fmla="*/ 441 h 4"/>
                <a:gd name="T4" fmla="*/ 0 w 4"/>
                <a:gd name="T5" fmla="*/ 0 h 4"/>
                <a:gd name="T6" fmla="*/ 0 w 4"/>
                <a:gd name="T7" fmla="*/ 0 h 4"/>
                <a:gd name="T8" fmla="*/ 0 w 4"/>
                <a:gd name="T9" fmla="*/ 441 h 4"/>
                <a:gd name="T10" fmla="*/ 484 w 4"/>
                <a:gd name="T11" fmla="*/ 441 h 4"/>
                <a:gd name="T12" fmla="*/ 484 w 4"/>
                <a:gd name="T13" fmla="*/ 882 h 4"/>
                <a:gd name="T14" fmla="*/ 968 w 4"/>
                <a:gd name="T15" fmla="*/ 1323 h 4"/>
                <a:gd name="T16" fmla="*/ 968 w 4"/>
                <a:gd name="T17" fmla="*/ 1323 h 4"/>
                <a:gd name="T18" fmla="*/ 1452 w 4"/>
                <a:gd name="T19" fmla="*/ 1323 h 4"/>
                <a:gd name="T20" fmla="*/ 1936 w 4"/>
                <a:gd name="T21" fmla="*/ 1764 h 4"/>
                <a:gd name="T22" fmla="*/ 1936 w 4"/>
                <a:gd name="T23" fmla="*/ 1764 h 4"/>
                <a:gd name="T24" fmla="*/ 1452 w 4"/>
                <a:gd name="T25" fmla="*/ 1764 h 4"/>
                <a:gd name="T26" fmla="*/ 1452 w 4"/>
                <a:gd name="T27" fmla="*/ 1764 h 4"/>
                <a:gd name="T28" fmla="*/ 1452 w 4"/>
                <a:gd name="T29" fmla="*/ 1323 h 4"/>
                <a:gd name="T30" fmla="*/ 968 w 4"/>
                <a:gd name="T31" fmla="*/ 1323 h 4"/>
                <a:gd name="T32" fmla="*/ 484 w 4"/>
                <a:gd name="T33" fmla="*/ 1323 h 4"/>
                <a:gd name="T34" fmla="*/ 0 w 4"/>
                <a:gd name="T35" fmla="*/ 882 h 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
                <a:gd name="T55" fmla="*/ 0 h 4"/>
                <a:gd name="T56" fmla="*/ 4 w 4"/>
                <a:gd name="T57" fmla="*/ 4 h 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 h="4">
                  <a:moveTo>
                    <a:pt x="0" y="2"/>
                  </a:moveTo>
                  <a:cubicBezTo>
                    <a:pt x="0" y="1"/>
                    <a:pt x="0" y="1"/>
                    <a:pt x="0" y="1"/>
                  </a:cubicBezTo>
                  <a:cubicBezTo>
                    <a:pt x="0" y="0"/>
                    <a:pt x="0" y="0"/>
                    <a:pt x="0" y="0"/>
                  </a:cubicBezTo>
                  <a:cubicBezTo>
                    <a:pt x="1" y="0"/>
                    <a:pt x="1" y="0"/>
                    <a:pt x="0" y="0"/>
                  </a:cubicBezTo>
                  <a:cubicBezTo>
                    <a:pt x="0" y="0"/>
                    <a:pt x="0" y="0"/>
                    <a:pt x="0" y="1"/>
                  </a:cubicBezTo>
                  <a:cubicBezTo>
                    <a:pt x="0" y="1"/>
                    <a:pt x="1" y="1"/>
                    <a:pt x="1" y="1"/>
                  </a:cubicBezTo>
                  <a:cubicBezTo>
                    <a:pt x="1" y="1"/>
                    <a:pt x="1" y="2"/>
                    <a:pt x="1" y="2"/>
                  </a:cubicBezTo>
                  <a:cubicBezTo>
                    <a:pt x="1" y="3"/>
                    <a:pt x="1" y="3"/>
                    <a:pt x="2" y="3"/>
                  </a:cubicBezTo>
                  <a:cubicBezTo>
                    <a:pt x="2" y="3"/>
                    <a:pt x="2" y="3"/>
                    <a:pt x="2" y="3"/>
                  </a:cubicBezTo>
                  <a:cubicBezTo>
                    <a:pt x="3" y="3"/>
                    <a:pt x="3" y="3"/>
                    <a:pt x="3" y="3"/>
                  </a:cubicBezTo>
                  <a:cubicBezTo>
                    <a:pt x="4" y="4"/>
                    <a:pt x="4" y="4"/>
                    <a:pt x="4" y="4"/>
                  </a:cubicBezTo>
                  <a:cubicBezTo>
                    <a:pt x="4" y="4"/>
                    <a:pt x="4" y="4"/>
                    <a:pt x="4" y="4"/>
                  </a:cubicBezTo>
                  <a:cubicBezTo>
                    <a:pt x="4" y="4"/>
                    <a:pt x="3" y="4"/>
                    <a:pt x="3" y="4"/>
                  </a:cubicBezTo>
                  <a:cubicBezTo>
                    <a:pt x="3" y="4"/>
                    <a:pt x="3" y="4"/>
                    <a:pt x="3" y="4"/>
                  </a:cubicBezTo>
                  <a:cubicBezTo>
                    <a:pt x="4" y="4"/>
                    <a:pt x="3" y="3"/>
                    <a:pt x="3" y="3"/>
                  </a:cubicBezTo>
                  <a:cubicBezTo>
                    <a:pt x="2" y="3"/>
                    <a:pt x="2" y="3"/>
                    <a:pt x="2" y="3"/>
                  </a:cubicBezTo>
                  <a:cubicBezTo>
                    <a:pt x="1" y="3"/>
                    <a:pt x="1" y="3"/>
                    <a:pt x="1" y="3"/>
                  </a:cubicBezTo>
                  <a:cubicBezTo>
                    <a:pt x="1" y="2"/>
                    <a:pt x="0" y="2"/>
                    <a:pt x="0" y="2"/>
                  </a:cubicBezTo>
                </a:path>
              </a:pathLst>
            </a:custGeom>
            <a:solidFill>
              <a:srgbClr val="4743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62" name="Freeform 423"/>
            <p:cNvSpPr>
              <a:spLocks/>
            </p:cNvSpPr>
            <p:nvPr/>
          </p:nvSpPr>
          <p:spPr bwMode="gray">
            <a:xfrm>
              <a:off x="660" y="1344"/>
              <a:ext cx="88" cy="84"/>
            </a:xfrm>
            <a:custGeom>
              <a:avLst/>
              <a:gdLst>
                <a:gd name="T0" fmla="*/ 0 w 4"/>
                <a:gd name="T1" fmla="*/ 441 h 4"/>
                <a:gd name="T2" fmla="*/ 0 w 4"/>
                <a:gd name="T3" fmla="*/ 441 h 4"/>
                <a:gd name="T4" fmla="*/ 0 w 4"/>
                <a:gd name="T5" fmla="*/ 0 h 4"/>
                <a:gd name="T6" fmla="*/ 0 w 4"/>
                <a:gd name="T7" fmla="*/ 0 h 4"/>
                <a:gd name="T8" fmla="*/ 0 w 4"/>
                <a:gd name="T9" fmla="*/ 441 h 4"/>
                <a:gd name="T10" fmla="*/ 484 w 4"/>
                <a:gd name="T11" fmla="*/ 441 h 4"/>
                <a:gd name="T12" fmla="*/ 484 w 4"/>
                <a:gd name="T13" fmla="*/ 882 h 4"/>
                <a:gd name="T14" fmla="*/ 968 w 4"/>
                <a:gd name="T15" fmla="*/ 1323 h 4"/>
                <a:gd name="T16" fmla="*/ 968 w 4"/>
                <a:gd name="T17" fmla="*/ 1323 h 4"/>
                <a:gd name="T18" fmla="*/ 1452 w 4"/>
                <a:gd name="T19" fmla="*/ 1323 h 4"/>
                <a:gd name="T20" fmla="*/ 1936 w 4"/>
                <a:gd name="T21" fmla="*/ 1764 h 4"/>
                <a:gd name="T22" fmla="*/ 1936 w 4"/>
                <a:gd name="T23" fmla="*/ 1764 h 4"/>
                <a:gd name="T24" fmla="*/ 1452 w 4"/>
                <a:gd name="T25" fmla="*/ 1764 h 4"/>
                <a:gd name="T26" fmla="*/ 1452 w 4"/>
                <a:gd name="T27" fmla="*/ 1764 h 4"/>
                <a:gd name="T28" fmla="*/ 1452 w 4"/>
                <a:gd name="T29" fmla="*/ 1323 h 4"/>
                <a:gd name="T30" fmla="*/ 968 w 4"/>
                <a:gd name="T31" fmla="*/ 1323 h 4"/>
                <a:gd name="T32" fmla="*/ 484 w 4"/>
                <a:gd name="T33" fmla="*/ 1323 h 4"/>
                <a:gd name="T34" fmla="*/ 0 w 4"/>
                <a:gd name="T35" fmla="*/ 441 h 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
                <a:gd name="T55" fmla="*/ 0 h 4"/>
                <a:gd name="T56" fmla="*/ 4 w 4"/>
                <a:gd name="T57" fmla="*/ 4 h 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 h="4">
                  <a:moveTo>
                    <a:pt x="0" y="1"/>
                  </a:moveTo>
                  <a:cubicBezTo>
                    <a:pt x="0" y="1"/>
                    <a:pt x="0" y="1"/>
                    <a:pt x="0" y="1"/>
                  </a:cubicBezTo>
                  <a:cubicBezTo>
                    <a:pt x="0" y="0"/>
                    <a:pt x="0" y="0"/>
                    <a:pt x="0" y="0"/>
                  </a:cubicBezTo>
                  <a:cubicBezTo>
                    <a:pt x="1" y="0"/>
                    <a:pt x="1" y="0"/>
                    <a:pt x="0" y="0"/>
                  </a:cubicBezTo>
                  <a:cubicBezTo>
                    <a:pt x="0" y="0"/>
                    <a:pt x="0" y="0"/>
                    <a:pt x="0" y="1"/>
                  </a:cubicBezTo>
                  <a:cubicBezTo>
                    <a:pt x="0" y="1"/>
                    <a:pt x="0" y="1"/>
                    <a:pt x="1" y="1"/>
                  </a:cubicBezTo>
                  <a:cubicBezTo>
                    <a:pt x="1" y="1"/>
                    <a:pt x="1" y="2"/>
                    <a:pt x="1" y="2"/>
                  </a:cubicBezTo>
                  <a:cubicBezTo>
                    <a:pt x="1" y="3"/>
                    <a:pt x="1" y="3"/>
                    <a:pt x="2" y="3"/>
                  </a:cubicBezTo>
                  <a:cubicBezTo>
                    <a:pt x="2" y="3"/>
                    <a:pt x="2" y="3"/>
                    <a:pt x="2" y="3"/>
                  </a:cubicBezTo>
                  <a:cubicBezTo>
                    <a:pt x="3" y="3"/>
                    <a:pt x="3" y="3"/>
                    <a:pt x="3" y="3"/>
                  </a:cubicBezTo>
                  <a:cubicBezTo>
                    <a:pt x="4" y="4"/>
                    <a:pt x="4" y="4"/>
                    <a:pt x="4" y="4"/>
                  </a:cubicBezTo>
                  <a:cubicBezTo>
                    <a:pt x="4" y="4"/>
                    <a:pt x="4" y="4"/>
                    <a:pt x="4" y="4"/>
                  </a:cubicBezTo>
                  <a:cubicBezTo>
                    <a:pt x="4" y="4"/>
                    <a:pt x="3" y="4"/>
                    <a:pt x="3" y="4"/>
                  </a:cubicBezTo>
                  <a:cubicBezTo>
                    <a:pt x="3" y="4"/>
                    <a:pt x="3" y="4"/>
                    <a:pt x="3" y="4"/>
                  </a:cubicBezTo>
                  <a:cubicBezTo>
                    <a:pt x="4" y="4"/>
                    <a:pt x="3" y="3"/>
                    <a:pt x="3" y="3"/>
                  </a:cubicBezTo>
                  <a:cubicBezTo>
                    <a:pt x="2" y="3"/>
                    <a:pt x="2" y="3"/>
                    <a:pt x="2" y="3"/>
                  </a:cubicBezTo>
                  <a:cubicBezTo>
                    <a:pt x="1" y="3"/>
                    <a:pt x="1" y="3"/>
                    <a:pt x="1" y="3"/>
                  </a:cubicBezTo>
                  <a:cubicBezTo>
                    <a:pt x="1" y="2"/>
                    <a:pt x="0" y="2"/>
                    <a:pt x="0" y="1"/>
                  </a:cubicBezTo>
                </a:path>
              </a:pathLst>
            </a:custGeom>
            <a:solidFill>
              <a:srgbClr val="4D4A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63" name="Freeform 424"/>
            <p:cNvSpPr>
              <a:spLocks/>
            </p:cNvSpPr>
            <p:nvPr/>
          </p:nvSpPr>
          <p:spPr bwMode="gray">
            <a:xfrm>
              <a:off x="660" y="1344"/>
              <a:ext cx="88" cy="84"/>
            </a:xfrm>
            <a:custGeom>
              <a:avLst/>
              <a:gdLst>
                <a:gd name="T0" fmla="*/ 0 w 4"/>
                <a:gd name="T1" fmla="*/ 441 h 4"/>
                <a:gd name="T2" fmla="*/ 0 w 4"/>
                <a:gd name="T3" fmla="*/ 441 h 4"/>
                <a:gd name="T4" fmla="*/ 0 w 4"/>
                <a:gd name="T5" fmla="*/ 0 h 4"/>
                <a:gd name="T6" fmla="*/ 0 w 4"/>
                <a:gd name="T7" fmla="*/ 0 h 4"/>
                <a:gd name="T8" fmla="*/ 0 w 4"/>
                <a:gd name="T9" fmla="*/ 441 h 4"/>
                <a:gd name="T10" fmla="*/ 484 w 4"/>
                <a:gd name="T11" fmla="*/ 441 h 4"/>
                <a:gd name="T12" fmla="*/ 484 w 4"/>
                <a:gd name="T13" fmla="*/ 882 h 4"/>
                <a:gd name="T14" fmla="*/ 968 w 4"/>
                <a:gd name="T15" fmla="*/ 1323 h 4"/>
                <a:gd name="T16" fmla="*/ 968 w 4"/>
                <a:gd name="T17" fmla="*/ 1323 h 4"/>
                <a:gd name="T18" fmla="*/ 1452 w 4"/>
                <a:gd name="T19" fmla="*/ 1323 h 4"/>
                <a:gd name="T20" fmla="*/ 1936 w 4"/>
                <a:gd name="T21" fmla="*/ 1764 h 4"/>
                <a:gd name="T22" fmla="*/ 1936 w 4"/>
                <a:gd name="T23" fmla="*/ 1764 h 4"/>
                <a:gd name="T24" fmla="*/ 1452 w 4"/>
                <a:gd name="T25" fmla="*/ 1764 h 4"/>
                <a:gd name="T26" fmla="*/ 1936 w 4"/>
                <a:gd name="T27" fmla="*/ 1764 h 4"/>
                <a:gd name="T28" fmla="*/ 1452 w 4"/>
                <a:gd name="T29" fmla="*/ 1323 h 4"/>
                <a:gd name="T30" fmla="*/ 968 w 4"/>
                <a:gd name="T31" fmla="*/ 1323 h 4"/>
                <a:gd name="T32" fmla="*/ 484 w 4"/>
                <a:gd name="T33" fmla="*/ 1323 h 4"/>
                <a:gd name="T34" fmla="*/ 0 w 4"/>
                <a:gd name="T35" fmla="*/ 441 h 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
                <a:gd name="T55" fmla="*/ 0 h 4"/>
                <a:gd name="T56" fmla="*/ 4 w 4"/>
                <a:gd name="T57" fmla="*/ 4 h 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 h="4">
                  <a:moveTo>
                    <a:pt x="0" y="1"/>
                  </a:moveTo>
                  <a:cubicBezTo>
                    <a:pt x="0" y="1"/>
                    <a:pt x="0" y="1"/>
                    <a:pt x="0" y="1"/>
                  </a:cubicBezTo>
                  <a:cubicBezTo>
                    <a:pt x="0" y="0"/>
                    <a:pt x="0" y="0"/>
                    <a:pt x="0" y="0"/>
                  </a:cubicBezTo>
                  <a:cubicBezTo>
                    <a:pt x="0" y="0"/>
                    <a:pt x="0" y="0"/>
                    <a:pt x="0" y="0"/>
                  </a:cubicBezTo>
                  <a:cubicBezTo>
                    <a:pt x="0" y="0"/>
                    <a:pt x="0" y="0"/>
                    <a:pt x="0" y="1"/>
                  </a:cubicBezTo>
                  <a:cubicBezTo>
                    <a:pt x="0" y="1"/>
                    <a:pt x="0" y="1"/>
                    <a:pt x="1" y="1"/>
                  </a:cubicBezTo>
                  <a:cubicBezTo>
                    <a:pt x="1" y="2"/>
                    <a:pt x="1" y="2"/>
                    <a:pt x="1" y="2"/>
                  </a:cubicBezTo>
                  <a:cubicBezTo>
                    <a:pt x="1" y="3"/>
                    <a:pt x="1" y="3"/>
                    <a:pt x="2" y="3"/>
                  </a:cubicBezTo>
                  <a:cubicBezTo>
                    <a:pt x="2" y="3"/>
                    <a:pt x="2" y="3"/>
                    <a:pt x="2" y="3"/>
                  </a:cubicBezTo>
                  <a:cubicBezTo>
                    <a:pt x="3" y="3"/>
                    <a:pt x="3" y="3"/>
                    <a:pt x="3" y="3"/>
                  </a:cubicBezTo>
                  <a:cubicBezTo>
                    <a:pt x="4" y="4"/>
                    <a:pt x="4" y="4"/>
                    <a:pt x="4" y="4"/>
                  </a:cubicBezTo>
                  <a:cubicBezTo>
                    <a:pt x="4" y="4"/>
                    <a:pt x="4" y="4"/>
                    <a:pt x="4" y="4"/>
                  </a:cubicBezTo>
                  <a:cubicBezTo>
                    <a:pt x="4" y="4"/>
                    <a:pt x="3" y="4"/>
                    <a:pt x="3" y="4"/>
                  </a:cubicBezTo>
                  <a:cubicBezTo>
                    <a:pt x="3" y="4"/>
                    <a:pt x="3" y="4"/>
                    <a:pt x="4" y="4"/>
                  </a:cubicBezTo>
                  <a:cubicBezTo>
                    <a:pt x="4" y="4"/>
                    <a:pt x="3" y="3"/>
                    <a:pt x="3" y="3"/>
                  </a:cubicBezTo>
                  <a:cubicBezTo>
                    <a:pt x="2" y="3"/>
                    <a:pt x="2" y="3"/>
                    <a:pt x="2" y="3"/>
                  </a:cubicBezTo>
                  <a:cubicBezTo>
                    <a:pt x="1" y="3"/>
                    <a:pt x="1" y="3"/>
                    <a:pt x="1" y="3"/>
                  </a:cubicBezTo>
                  <a:cubicBezTo>
                    <a:pt x="1" y="2"/>
                    <a:pt x="0" y="2"/>
                    <a:pt x="0" y="1"/>
                  </a:cubicBezTo>
                </a:path>
              </a:pathLst>
            </a:custGeom>
            <a:solidFill>
              <a:srgbClr val="5350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64" name="Freeform 425"/>
            <p:cNvSpPr>
              <a:spLocks/>
            </p:cNvSpPr>
            <p:nvPr/>
          </p:nvSpPr>
          <p:spPr bwMode="gray">
            <a:xfrm>
              <a:off x="660" y="1344"/>
              <a:ext cx="88" cy="84"/>
            </a:xfrm>
            <a:custGeom>
              <a:avLst/>
              <a:gdLst>
                <a:gd name="T0" fmla="*/ 0 w 4"/>
                <a:gd name="T1" fmla="*/ 441 h 4"/>
                <a:gd name="T2" fmla="*/ 0 w 4"/>
                <a:gd name="T3" fmla="*/ 441 h 4"/>
                <a:gd name="T4" fmla="*/ 0 w 4"/>
                <a:gd name="T5" fmla="*/ 0 h 4"/>
                <a:gd name="T6" fmla="*/ 0 w 4"/>
                <a:gd name="T7" fmla="*/ 0 h 4"/>
                <a:gd name="T8" fmla="*/ 0 w 4"/>
                <a:gd name="T9" fmla="*/ 441 h 4"/>
                <a:gd name="T10" fmla="*/ 0 w 4"/>
                <a:gd name="T11" fmla="*/ 441 h 4"/>
                <a:gd name="T12" fmla="*/ 484 w 4"/>
                <a:gd name="T13" fmla="*/ 882 h 4"/>
                <a:gd name="T14" fmla="*/ 968 w 4"/>
                <a:gd name="T15" fmla="*/ 1323 h 4"/>
                <a:gd name="T16" fmla="*/ 968 w 4"/>
                <a:gd name="T17" fmla="*/ 1323 h 4"/>
                <a:gd name="T18" fmla="*/ 1452 w 4"/>
                <a:gd name="T19" fmla="*/ 1323 h 4"/>
                <a:gd name="T20" fmla="*/ 1936 w 4"/>
                <a:gd name="T21" fmla="*/ 1764 h 4"/>
                <a:gd name="T22" fmla="*/ 1936 w 4"/>
                <a:gd name="T23" fmla="*/ 1764 h 4"/>
                <a:gd name="T24" fmla="*/ 1452 w 4"/>
                <a:gd name="T25" fmla="*/ 1764 h 4"/>
                <a:gd name="T26" fmla="*/ 1936 w 4"/>
                <a:gd name="T27" fmla="*/ 1764 h 4"/>
                <a:gd name="T28" fmla="*/ 1452 w 4"/>
                <a:gd name="T29" fmla="*/ 1323 h 4"/>
                <a:gd name="T30" fmla="*/ 968 w 4"/>
                <a:gd name="T31" fmla="*/ 1323 h 4"/>
                <a:gd name="T32" fmla="*/ 484 w 4"/>
                <a:gd name="T33" fmla="*/ 1323 h 4"/>
                <a:gd name="T34" fmla="*/ 0 w 4"/>
                <a:gd name="T35" fmla="*/ 441 h 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
                <a:gd name="T55" fmla="*/ 0 h 4"/>
                <a:gd name="T56" fmla="*/ 4 w 4"/>
                <a:gd name="T57" fmla="*/ 4 h 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 h="4">
                  <a:moveTo>
                    <a:pt x="0" y="1"/>
                  </a:moveTo>
                  <a:cubicBezTo>
                    <a:pt x="0" y="1"/>
                    <a:pt x="0" y="1"/>
                    <a:pt x="0" y="1"/>
                  </a:cubicBezTo>
                  <a:cubicBezTo>
                    <a:pt x="0" y="1"/>
                    <a:pt x="0" y="0"/>
                    <a:pt x="0" y="0"/>
                  </a:cubicBezTo>
                  <a:cubicBezTo>
                    <a:pt x="0" y="0"/>
                    <a:pt x="0" y="0"/>
                    <a:pt x="0" y="0"/>
                  </a:cubicBezTo>
                  <a:cubicBezTo>
                    <a:pt x="0" y="0"/>
                    <a:pt x="0" y="1"/>
                    <a:pt x="0" y="1"/>
                  </a:cubicBezTo>
                  <a:cubicBezTo>
                    <a:pt x="0" y="1"/>
                    <a:pt x="0" y="1"/>
                    <a:pt x="0" y="1"/>
                  </a:cubicBezTo>
                  <a:cubicBezTo>
                    <a:pt x="1" y="2"/>
                    <a:pt x="1" y="2"/>
                    <a:pt x="1" y="2"/>
                  </a:cubicBezTo>
                  <a:cubicBezTo>
                    <a:pt x="1" y="3"/>
                    <a:pt x="1" y="3"/>
                    <a:pt x="2" y="3"/>
                  </a:cubicBezTo>
                  <a:cubicBezTo>
                    <a:pt x="2" y="3"/>
                    <a:pt x="2" y="3"/>
                    <a:pt x="2" y="3"/>
                  </a:cubicBezTo>
                  <a:cubicBezTo>
                    <a:pt x="3" y="3"/>
                    <a:pt x="3" y="3"/>
                    <a:pt x="3" y="3"/>
                  </a:cubicBezTo>
                  <a:cubicBezTo>
                    <a:pt x="4" y="4"/>
                    <a:pt x="4" y="4"/>
                    <a:pt x="4" y="4"/>
                  </a:cubicBezTo>
                  <a:cubicBezTo>
                    <a:pt x="4" y="4"/>
                    <a:pt x="4" y="4"/>
                    <a:pt x="4" y="4"/>
                  </a:cubicBezTo>
                  <a:cubicBezTo>
                    <a:pt x="4" y="4"/>
                    <a:pt x="3" y="4"/>
                    <a:pt x="3" y="4"/>
                  </a:cubicBezTo>
                  <a:cubicBezTo>
                    <a:pt x="3" y="4"/>
                    <a:pt x="3" y="4"/>
                    <a:pt x="4" y="4"/>
                  </a:cubicBezTo>
                  <a:cubicBezTo>
                    <a:pt x="4" y="4"/>
                    <a:pt x="3" y="3"/>
                    <a:pt x="3" y="3"/>
                  </a:cubicBezTo>
                  <a:cubicBezTo>
                    <a:pt x="2" y="3"/>
                    <a:pt x="2" y="3"/>
                    <a:pt x="2" y="3"/>
                  </a:cubicBezTo>
                  <a:cubicBezTo>
                    <a:pt x="1" y="3"/>
                    <a:pt x="1" y="3"/>
                    <a:pt x="1" y="3"/>
                  </a:cubicBezTo>
                  <a:cubicBezTo>
                    <a:pt x="1" y="2"/>
                    <a:pt x="0" y="2"/>
                    <a:pt x="0" y="1"/>
                  </a:cubicBezTo>
                </a:path>
              </a:pathLst>
            </a:custGeom>
            <a:solidFill>
              <a:srgbClr val="5B58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65" name="Freeform 426"/>
            <p:cNvSpPr>
              <a:spLocks/>
            </p:cNvSpPr>
            <p:nvPr/>
          </p:nvSpPr>
          <p:spPr bwMode="gray">
            <a:xfrm>
              <a:off x="660" y="1344"/>
              <a:ext cx="88" cy="84"/>
            </a:xfrm>
            <a:custGeom>
              <a:avLst/>
              <a:gdLst>
                <a:gd name="T0" fmla="*/ 0 w 4"/>
                <a:gd name="T1" fmla="*/ 0 h 4"/>
                <a:gd name="T2" fmla="*/ 0 w 4"/>
                <a:gd name="T3" fmla="*/ 441 h 4"/>
                <a:gd name="T4" fmla="*/ 0 w 4"/>
                <a:gd name="T5" fmla="*/ 441 h 4"/>
                <a:gd name="T6" fmla="*/ 484 w 4"/>
                <a:gd name="T7" fmla="*/ 882 h 4"/>
                <a:gd name="T8" fmla="*/ 968 w 4"/>
                <a:gd name="T9" fmla="*/ 1323 h 4"/>
                <a:gd name="T10" fmla="*/ 1452 w 4"/>
                <a:gd name="T11" fmla="*/ 1323 h 4"/>
                <a:gd name="T12" fmla="*/ 1936 w 4"/>
                <a:gd name="T13" fmla="*/ 1764 h 4"/>
                <a:gd name="T14" fmla="*/ 1452 w 4"/>
                <a:gd name="T15" fmla="*/ 1764 h 4"/>
                <a:gd name="T16" fmla="*/ 1936 w 4"/>
                <a:gd name="T17" fmla="*/ 1764 h 4"/>
                <a:gd name="T18" fmla="*/ 1936 w 4"/>
                <a:gd name="T19" fmla="*/ 1764 h 4"/>
                <a:gd name="T20" fmla="*/ 1452 w 4"/>
                <a:gd name="T21" fmla="*/ 1323 h 4"/>
                <a:gd name="T22" fmla="*/ 968 w 4"/>
                <a:gd name="T23" fmla="*/ 1323 h 4"/>
                <a:gd name="T24" fmla="*/ 968 w 4"/>
                <a:gd name="T25" fmla="*/ 1323 h 4"/>
                <a:gd name="T26" fmla="*/ 484 w 4"/>
                <a:gd name="T27" fmla="*/ 882 h 4"/>
                <a:gd name="T28" fmla="*/ 0 w 4"/>
                <a:gd name="T29" fmla="*/ 441 h 4"/>
                <a:gd name="T30" fmla="*/ 0 w 4"/>
                <a:gd name="T31" fmla="*/ 441 h 4"/>
                <a:gd name="T32" fmla="*/ 0 w 4"/>
                <a:gd name="T33" fmla="*/ 0 h 4"/>
                <a:gd name="T34" fmla="*/ 0 w 4"/>
                <a:gd name="T35" fmla="*/ 0 h 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
                <a:gd name="T55" fmla="*/ 0 h 4"/>
                <a:gd name="T56" fmla="*/ 4 w 4"/>
                <a:gd name="T57" fmla="*/ 4 h 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 h="4">
                  <a:moveTo>
                    <a:pt x="0" y="0"/>
                  </a:moveTo>
                  <a:cubicBezTo>
                    <a:pt x="0" y="0"/>
                    <a:pt x="0" y="1"/>
                    <a:pt x="0" y="1"/>
                  </a:cubicBezTo>
                  <a:cubicBezTo>
                    <a:pt x="0" y="1"/>
                    <a:pt x="0" y="1"/>
                    <a:pt x="0" y="1"/>
                  </a:cubicBezTo>
                  <a:cubicBezTo>
                    <a:pt x="0" y="1"/>
                    <a:pt x="1" y="2"/>
                    <a:pt x="1" y="2"/>
                  </a:cubicBezTo>
                  <a:cubicBezTo>
                    <a:pt x="1" y="3"/>
                    <a:pt x="1" y="3"/>
                    <a:pt x="2" y="3"/>
                  </a:cubicBezTo>
                  <a:cubicBezTo>
                    <a:pt x="2" y="3"/>
                    <a:pt x="2" y="3"/>
                    <a:pt x="3" y="3"/>
                  </a:cubicBezTo>
                  <a:cubicBezTo>
                    <a:pt x="4" y="3"/>
                    <a:pt x="4" y="4"/>
                    <a:pt x="4" y="4"/>
                  </a:cubicBezTo>
                  <a:cubicBezTo>
                    <a:pt x="3" y="4"/>
                    <a:pt x="3" y="4"/>
                    <a:pt x="3" y="4"/>
                  </a:cubicBezTo>
                  <a:cubicBezTo>
                    <a:pt x="4" y="4"/>
                    <a:pt x="4" y="4"/>
                    <a:pt x="4" y="4"/>
                  </a:cubicBezTo>
                  <a:cubicBezTo>
                    <a:pt x="4" y="4"/>
                    <a:pt x="4" y="4"/>
                    <a:pt x="4" y="4"/>
                  </a:cubicBezTo>
                  <a:cubicBezTo>
                    <a:pt x="4" y="4"/>
                    <a:pt x="4" y="4"/>
                    <a:pt x="3" y="3"/>
                  </a:cubicBezTo>
                  <a:cubicBezTo>
                    <a:pt x="3" y="3"/>
                    <a:pt x="3" y="3"/>
                    <a:pt x="2" y="3"/>
                  </a:cubicBezTo>
                  <a:cubicBezTo>
                    <a:pt x="2" y="3"/>
                    <a:pt x="2" y="3"/>
                    <a:pt x="2" y="3"/>
                  </a:cubicBezTo>
                  <a:cubicBezTo>
                    <a:pt x="1" y="3"/>
                    <a:pt x="1" y="3"/>
                    <a:pt x="1" y="2"/>
                  </a:cubicBezTo>
                  <a:cubicBezTo>
                    <a:pt x="1" y="2"/>
                    <a:pt x="1" y="2"/>
                    <a:pt x="0" y="1"/>
                  </a:cubicBezTo>
                  <a:cubicBezTo>
                    <a:pt x="0" y="1"/>
                    <a:pt x="0" y="1"/>
                    <a:pt x="0" y="1"/>
                  </a:cubicBezTo>
                  <a:cubicBezTo>
                    <a:pt x="0" y="1"/>
                    <a:pt x="0" y="0"/>
                    <a:pt x="0" y="0"/>
                  </a:cubicBezTo>
                  <a:cubicBezTo>
                    <a:pt x="0" y="0"/>
                    <a:pt x="0" y="0"/>
                    <a:pt x="0" y="0"/>
                  </a:cubicBezTo>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66" name="Freeform 427"/>
            <p:cNvSpPr>
              <a:spLocks/>
            </p:cNvSpPr>
            <p:nvPr/>
          </p:nvSpPr>
          <p:spPr bwMode="gray">
            <a:xfrm>
              <a:off x="660" y="1407"/>
              <a:ext cx="22" cy="1"/>
            </a:xfrm>
            <a:custGeom>
              <a:avLst/>
              <a:gdLst>
                <a:gd name="T0" fmla="*/ 484 w 1"/>
                <a:gd name="T1" fmla="*/ 0 h 1"/>
                <a:gd name="T2" fmla="*/ 0 w 1"/>
                <a:gd name="T3" fmla="*/ 0 h 1"/>
                <a:gd name="T4" fmla="*/ 0 w 1"/>
                <a:gd name="T5" fmla="*/ 0 h 1"/>
                <a:gd name="T6" fmla="*/ 0 w 1"/>
                <a:gd name="T7" fmla="*/ 0 h 1"/>
                <a:gd name="T8" fmla="*/ 484 w 1"/>
                <a:gd name="T9" fmla="*/ 0 h 1"/>
                <a:gd name="T10" fmla="*/ 484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1" y="0"/>
                  </a:moveTo>
                  <a:cubicBezTo>
                    <a:pt x="1" y="0"/>
                    <a:pt x="1" y="0"/>
                    <a:pt x="0" y="0"/>
                  </a:cubicBezTo>
                  <a:cubicBezTo>
                    <a:pt x="0" y="0"/>
                    <a:pt x="0" y="0"/>
                    <a:pt x="0" y="0"/>
                  </a:cubicBezTo>
                  <a:cubicBezTo>
                    <a:pt x="0" y="0"/>
                    <a:pt x="0" y="0"/>
                    <a:pt x="0" y="0"/>
                  </a:cubicBezTo>
                  <a:cubicBezTo>
                    <a:pt x="1" y="0"/>
                    <a:pt x="1" y="0"/>
                    <a:pt x="1" y="0"/>
                  </a:cubicBezTo>
                  <a:cubicBezTo>
                    <a:pt x="1" y="0"/>
                    <a:pt x="1" y="0"/>
                    <a:pt x="1" y="0"/>
                  </a:cubicBezTo>
                </a:path>
              </a:pathLst>
            </a:custGeom>
            <a:solidFill>
              <a:srgbClr val="3733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67" name="Freeform 428"/>
            <p:cNvSpPr>
              <a:spLocks/>
            </p:cNvSpPr>
            <p:nvPr/>
          </p:nvSpPr>
          <p:spPr bwMode="gray">
            <a:xfrm>
              <a:off x="638" y="1407"/>
              <a:ext cx="44" cy="1"/>
            </a:xfrm>
            <a:custGeom>
              <a:avLst/>
              <a:gdLst>
                <a:gd name="T0" fmla="*/ 968 w 2"/>
                <a:gd name="T1" fmla="*/ 0 h 1"/>
                <a:gd name="T2" fmla="*/ 484 w 2"/>
                <a:gd name="T3" fmla="*/ 0 h 1"/>
                <a:gd name="T4" fmla="*/ 0 w 2"/>
                <a:gd name="T5" fmla="*/ 0 h 1"/>
                <a:gd name="T6" fmla="*/ 0 w 2"/>
                <a:gd name="T7" fmla="*/ 0 h 1"/>
                <a:gd name="T8" fmla="*/ 484 w 2"/>
                <a:gd name="T9" fmla="*/ 0 h 1"/>
                <a:gd name="T10" fmla="*/ 968 w 2"/>
                <a:gd name="T11" fmla="*/ 0 h 1"/>
                <a:gd name="T12" fmla="*/ 968 w 2"/>
                <a:gd name="T13" fmla="*/ 0 h 1"/>
                <a:gd name="T14" fmla="*/ 0 60000 65536"/>
                <a:gd name="T15" fmla="*/ 0 60000 65536"/>
                <a:gd name="T16" fmla="*/ 0 60000 65536"/>
                <a:gd name="T17" fmla="*/ 0 60000 65536"/>
                <a:gd name="T18" fmla="*/ 0 60000 65536"/>
                <a:gd name="T19" fmla="*/ 0 60000 65536"/>
                <a:gd name="T20" fmla="*/ 0 60000 65536"/>
                <a:gd name="T21" fmla="*/ 0 w 2"/>
                <a:gd name="T22" fmla="*/ 0 h 1"/>
                <a:gd name="T23" fmla="*/ 2 w 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
                  <a:moveTo>
                    <a:pt x="2" y="0"/>
                  </a:moveTo>
                  <a:cubicBezTo>
                    <a:pt x="2" y="0"/>
                    <a:pt x="1" y="0"/>
                    <a:pt x="1" y="0"/>
                  </a:cubicBezTo>
                  <a:cubicBezTo>
                    <a:pt x="1" y="0"/>
                    <a:pt x="0" y="0"/>
                    <a:pt x="0" y="0"/>
                  </a:cubicBezTo>
                  <a:cubicBezTo>
                    <a:pt x="0" y="0"/>
                    <a:pt x="1" y="0"/>
                    <a:pt x="1" y="0"/>
                  </a:cubicBezTo>
                  <a:cubicBezTo>
                    <a:pt x="1" y="0"/>
                    <a:pt x="2" y="0"/>
                    <a:pt x="2" y="0"/>
                  </a:cubicBezTo>
                  <a:cubicBezTo>
                    <a:pt x="2" y="0"/>
                    <a:pt x="2" y="0"/>
                    <a:pt x="2" y="0"/>
                  </a:cubicBezTo>
                </a:path>
              </a:pathLst>
            </a:custGeom>
            <a:solidFill>
              <a:srgbClr val="3733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68" name="Freeform 429"/>
            <p:cNvSpPr>
              <a:spLocks/>
            </p:cNvSpPr>
            <p:nvPr/>
          </p:nvSpPr>
          <p:spPr bwMode="gray">
            <a:xfrm>
              <a:off x="660" y="1365"/>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path>
              </a:pathLst>
            </a:custGeom>
            <a:noFill/>
            <a:ln w="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69" name="Freeform 430"/>
            <p:cNvSpPr>
              <a:spLocks/>
            </p:cNvSpPr>
            <p:nvPr/>
          </p:nvSpPr>
          <p:spPr bwMode="gray">
            <a:xfrm>
              <a:off x="660" y="1365"/>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path>
              </a:pathLst>
            </a:custGeom>
            <a:solidFill>
              <a:srgbClr val="4D4A4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70" name="Freeform 431"/>
            <p:cNvSpPr>
              <a:spLocks/>
            </p:cNvSpPr>
            <p:nvPr/>
          </p:nvSpPr>
          <p:spPr bwMode="gray">
            <a:xfrm>
              <a:off x="660" y="1365"/>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path>
              </a:pathLst>
            </a:custGeom>
            <a:noFill/>
            <a:ln w="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71" name="Freeform 432"/>
            <p:cNvSpPr>
              <a:spLocks/>
            </p:cNvSpPr>
            <p:nvPr/>
          </p:nvSpPr>
          <p:spPr bwMode="gray">
            <a:xfrm>
              <a:off x="660" y="1365"/>
              <a:ext cx="1" cy="2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1"/>
                    <a:pt x="0" y="0"/>
                    <a:pt x="0" y="0"/>
                  </a:cubicBezTo>
                </a:path>
              </a:pathLst>
            </a:custGeom>
            <a:solidFill>
              <a:srgbClr val="4D4A4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72" name="Freeform 433"/>
            <p:cNvSpPr>
              <a:spLocks/>
            </p:cNvSpPr>
            <p:nvPr/>
          </p:nvSpPr>
          <p:spPr bwMode="gray">
            <a:xfrm>
              <a:off x="660" y="1386"/>
              <a:ext cx="22" cy="1"/>
            </a:xfrm>
            <a:custGeom>
              <a:avLst/>
              <a:gdLst>
                <a:gd name="T0" fmla="*/ 0 w 1"/>
                <a:gd name="T1" fmla="*/ 0 h 1"/>
                <a:gd name="T2" fmla="*/ 484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1" y="0"/>
                  </a:cubicBezTo>
                  <a:cubicBezTo>
                    <a:pt x="1" y="0"/>
                    <a:pt x="0" y="0"/>
                    <a:pt x="0" y="0"/>
                  </a:cubicBezTo>
                </a:path>
              </a:pathLst>
            </a:custGeom>
            <a:noFill/>
            <a:ln w="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73" name="Freeform 434"/>
            <p:cNvSpPr>
              <a:spLocks/>
            </p:cNvSpPr>
            <p:nvPr/>
          </p:nvSpPr>
          <p:spPr bwMode="gray">
            <a:xfrm>
              <a:off x="660" y="1386"/>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path>
              </a:pathLst>
            </a:custGeom>
            <a:solidFill>
              <a:srgbClr val="4D4A4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74" name="Freeform 435"/>
            <p:cNvSpPr>
              <a:spLocks/>
            </p:cNvSpPr>
            <p:nvPr/>
          </p:nvSpPr>
          <p:spPr bwMode="gray">
            <a:xfrm>
              <a:off x="682" y="1386"/>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path>
              </a:pathLst>
            </a:custGeom>
            <a:noFill/>
            <a:ln w="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75" name="Freeform 436"/>
            <p:cNvSpPr>
              <a:spLocks/>
            </p:cNvSpPr>
            <p:nvPr/>
          </p:nvSpPr>
          <p:spPr bwMode="gray">
            <a:xfrm>
              <a:off x="660" y="1386"/>
              <a:ext cx="22" cy="1"/>
            </a:xfrm>
            <a:custGeom>
              <a:avLst/>
              <a:gdLst>
                <a:gd name="T0" fmla="*/ 0 w 1"/>
                <a:gd name="T1" fmla="*/ 0 h 1"/>
                <a:gd name="T2" fmla="*/ 484 w 1"/>
                <a:gd name="T3" fmla="*/ 0 h 1"/>
                <a:gd name="T4" fmla="*/ 484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1" y="0"/>
                  </a:cubicBezTo>
                  <a:cubicBezTo>
                    <a:pt x="1" y="0"/>
                    <a:pt x="1" y="0"/>
                    <a:pt x="1" y="0"/>
                  </a:cubicBezTo>
                  <a:cubicBezTo>
                    <a:pt x="1" y="0"/>
                    <a:pt x="0" y="0"/>
                    <a:pt x="0" y="0"/>
                  </a:cubicBezTo>
                </a:path>
              </a:pathLst>
            </a:custGeom>
            <a:solidFill>
              <a:srgbClr val="4D4A4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76" name="Freeform 437"/>
            <p:cNvSpPr>
              <a:spLocks/>
            </p:cNvSpPr>
            <p:nvPr/>
          </p:nvSpPr>
          <p:spPr bwMode="gray">
            <a:xfrm>
              <a:off x="682" y="1407"/>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path>
              </a:pathLst>
            </a:custGeom>
            <a:noFill/>
            <a:ln w="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77" name="Freeform 438"/>
            <p:cNvSpPr>
              <a:spLocks/>
            </p:cNvSpPr>
            <p:nvPr/>
          </p:nvSpPr>
          <p:spPr bwMode="gray">
            <a:xfrm>
              <a:off x="682" y="1407"/>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path>
              </a:pathLst>
            </a:custGeom>
            <a:solidFill>
              <a:srgbClr val="4D4A4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78" name="Freeform 439"/>
            <p:cNvSpPr>
              <a:spLocks/>
            </p:cNvSpPr>
            <p:nvPr/>
          </p:nvSpPr>
          <p:spPr bwMode="gray">
            <a:xfrm>
              <a:off x="682" y="1407"/>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path>
              </a:pathLst>
            </a:custGeom>
            <a:noFill/>
            <a:ln w="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79" name="Freeform 440"/>
            <p:cNvSpPr>
              <a:spLocks/>
            </p:cNvSpPr>
            <p:nvPr/>
          </p:nvSpPr>
          <p:spPr bwMode="gray">
            <a:xfrm>
              <a:off x="682" y="1407"/>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path>
              </a:pathLst>
            </a:custGeom>
            <a:solidFill>
              <a:srgbClr val="4D4A4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80" name="Freeform 441"/>
            <p:cNvSpPr>
              <a:spLocks/>
            </p:cNvSpPr>
            <p:nvPr/>
          </p:nvSpPr>
          <p:spPr bwMode="gray">
            <a:xfrm>
              <a:off x="638" y="1323"/>
              <a:ext cx="66" cy="42"/>
            </a:xfrm>
            <a:custGeom>
              <a:avLst/>
              <a:gdLst>
                <a:gd name="T0" fmla="*/ 66 w 66"/>
                <a:gd name="T1" fmla="*/ 42 h 42"/>
                <a:gd name="T2" fmla="*/ 66 w 66"/>
                <a:gd name="T3" fmla="*/ 21 h 42"/>
                <a:gd name="T4" fmla="*/ 44 w 66"/>
                <a:gd name="T5" fmla="*/ 21 h 42"/>
                <a:gd name="T6" fmla="*/ 44 w 66"/>
                <a:gd name="T7" fmla="*/ 0 h 42"/>
                <a:gd name="T8" fmla="*/ 44 w 66"/>
                <a:gd name="T9" fmla="*/ 0 h 42"/>
                <a:gd name="T10" fmla="*/ 22 w 66"/>
                <a:gd name="T11" fmla="*/ 0 h 42"/>
                <a:gd name="T12" fmla="*/ 22 w 66"/>
                <a:gd name="T13" fmla="*/ 0 h 42"/>
                <a:gd name="T14" fmla="*/ 22 w 66"/>
                <a:gd name="T15" fmla="*/ 21 h 42"/>
                <a:gd name="T16" fmla="*/ 0 w 66"/>
                <a:gd name="T17" fmla="*/ 21 h 42"/>
                <a:gd name="T18" fmla="*/ 66 w 66"/>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
                <a:gd name="T31" fmla="*/ 0 h 42"/>
                <a:gd name="T32" fmla="*/ 66 w 66"/>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 h="42">
                  <a:moveTo>
                    <a:pt x="66" y="42"/>
                  </a:moveTo>
                  <a:lnTo>
                    <a:pt x="66" y="21"/>
                  </a:lnTo>
                  <a:lnTo>
                    <a:pt x="44" y="21"/>
                  </a:lnTo>
                  <a:lnTo>
                    <a:pt x="44" y="0"/>
                  </a:lnTo>
                  <a:lnTo>
                    <a:pt x="22" y="0"/>
                  </a:lnTo>
                  <a:lnTo>
                    <a:pt x="22" y="21"/>
                  </a:lnTo>
                  <a:lnTo>
                    <a:pt x="0" y="21"/>
                  </a:lnTo>
                  <a:lnTo>
                    <a:pt x="66"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81" name="Freeform 442"/>
            <p:cNvSpPr>
              <a:spLocks/>
            </p:cNvSpPr>
            <p:nvPr/>
          </p:nvSpPr>
          <p:spPr bwMode="gray">
            <a:xfrm>
              <a:off x="638" y="1344"/>
              <a:ext cx="66" cy="42"/>
            </a:xfrm>
            <a:custGeom>
              <a:avLst/>
              <a:gdLst>
                <a:gd name="T0" fmla="*/ 44 w 66"/>
                <a:gd name="T1" fmla="*/ 42 h 42"/>
                <a:gd name="T2" fmla="*/ 44 w 66"/>
                <a:gd name="T3" fmla="*/ 42 h 42"/>
                <a:gd name="T4" fmla="*/ 44 w 66"/>
                <a:gd name="T5" fmla="*/ 42 h 42"/>
                <a:gd name="T6" fmla="*/ 44 w 66"/>
                <a:gd name="T7" fmla="*/ 42 h 42"/>
                <a:gd name="T8" fmla="*/ 44 w 66"/>
                <a:gd name="T9" fmla="*/ 21 h 42"/>
                <a:gd name="T10" fmla="*/ 44 w 66"/>
                <a:gd name="T11" fmla="*/ 21 h 42"/>
                <a:gd name="T12" fmla="*/ 44 w 66"/>
                <a:gd name="T13" fmla="*/ 21 h 42"/>
                <a:gd name="T14" fmla="*/ 44 w 66"/>
                <a:gd name="T15" fmla="*/ 21 h 42"/>
                <a:gd name="T16" fmla="*/ 66 w 66"/>
                <a:gd name="T17" fmla="*/ 21 h 42"/>
                <a:gd name="T18" fmla="*/ 66 w 66"/>
                <a:gd name="T19" fmla="*/ 21 h 42"/>
                <a:gd name="T20" fmla="*/ 0 w 66"/>
                <a:gd name="T21" fmla="*/ 0 h 42"/>
                <a:gd name="T22" fmla="*/ 0 w 66"/>
                <a:gd name="T23" fmla="*/ 0 h 42"/>
                <a:gd name="T24" fmla="*/ 22 w 66"/>
                <a:gd name="T25" fmla="*/ 0 h 42"/>
                <a:gd name="T26" fmla="*/ 22 w 66"/>
                <a:gd name="T27" fmla="*/ 0 h 42"/>
                <a:gd name="T28" fmla="*/ 22 w 66"/>
                <a:gd name="T29" fmla="*/ 0 h 42"/>
                <a:gd name="T30" fmla="*/ 22 w 66"/>
                <a:gd name="T31" fmla="*/ 0 h 42"/>
                <a:gd name="T32" fmla="*/ 22 w 66"/>
                <a:gd name="T33" fmla="*/ 0 h 42"/>
                <a:gd name="T34" fmla="*/ 22 w 66"/>
                <a:gd name="T35" fmla="*/ 0 h 42"/>
                <a:gd name="T36" fmla="*/ 22 w 66"/>
                <a:gd name="T37" fmla="*/ 0 h 42"/>
                <a:gd name="T38" fmla="*/ 22 w 66"/>
                <a:gd name="T39" fmla="*/ 0 h 42"/>
                <a:gd name="T40" fmla="*/ 44 w 66"/>
                <a:gd name="T41" fmla="*/ 42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6"/>
                <a:gd name="T64" fmla="*/ 0 h 42"/>
                <a:gd name="T65" fmla="*/ 66 w 66"/>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6" h="42">
                  <a:moveTo>
                    <a:pt x="44" y="42"/>
                  </a:moveTo>
                  <a:lnTo>
                    <a:pt x="44" y="42"/>
                  </a:lnTo>
                  <a:lnTo>
                    <a:pt x="44" y="21"/>
                  </a:lnTo>
                  <a:lnTo>
                    <a:pt x="66" y="21"/>
                  </a:lnTo>
                  <a:lnTo>
                    <a:pt x="0" y="0"/>
                  </a:lnTo>
                  <a:lnTo>
                    <a:pt x="22" y="0"/>
                  </a:lnTo>
                  <a:lnTo>
                    <a:pt x="44"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82" name="Freeform 443"/>
            <p:cNvSpPr>
              <a:spLocks/>
            </p:cNvSpPr>
            <p:nvPr/>
          </p:nvSpPr>
          <p:spPr bwMode="gray">
            <a:xfrm>
              <a:off x="638" y="1344"/>
              <a:ext cx="44" cy="42"/>
            </a:xfrm>
            <a:custGeom>
              <a:avLst/>
              <a:gdLst>
                <a:gd name="T0" fmla="*/ 22 w 44"/>
                <a:gd name="T1" fmla="*/ 0 h 42"/>
                <a:gd name="T2" fmla="*/ 22 w 44"/>
                <a:gd name="T3" fmla="*/ 0 h 42"/>
                <a:gd name="T4" fmla="*/ 44 w 44"/>
                <a:gd name="T5" fmla="*/ 0 h 42"/>
                <a:gd name="T6" fmla="*/ 44 w 44"/>
                <a:gd name="T7" fmla="*/ 0 h 42"/>
                <a:gd name="T8" fmla="*/ 44 w 44"/>
                <a:gd name="T9" fmla="*/ 0 h 42"/>
                <a:gd name="T10" fmla="*/ 44 w 44"/>
                <a:gd name="T11" fmla="*/ 0 h 42"/>
                <a:gd name="T12" fmla="*/ 44 w 44"/>
                <a:gd name="T13" fmla="*/ 0 h 42"/>
                <a:gd name="T14" fmla="*/ 44 w 44"/>
                <a:gd name="T15" fmla="*/ 21 h 42"/>
                <a:gd name="T16" fmla="*/ 44 w 44"/>
                <a:gd name="T17" fmla="*/ 42 h 42"/>
                <a:gd name="T18" fmla="*/ 22 w 44"/>
                <a:gd name="T19" fmla="*/ 0 h 42"/>
                <a:gd name="T20" fmla="*/ 0 w 44"/>
                <a:gd name="T21" fmla="*/ 21 h 42"/>
                <a:gd name="T22" fmla="*/ 22 w 44"/>
                <a:gd name="T23" fmla="*/ 42 h 42"/>
                <a:gd name="T24" fmla="*/ 22 w 44"/>
                <a:gd name="T25" fmla="*/ 42 h 42"/>
                <a:gd name="T26" fmla="*/ 22 w 44"/>
                <a:gd name="T27" fmla="*/ 42 h 42"/>
                <a:gd name="T28" fmla="*/ 22 w 44"/>
                <a:gd name="T29" fmla="*/ 42 h 42"/>
                <a:gd name="T30" fmla="*/ 22 w 44"/>
                <a:gd name="T31" fmla="*/ 42 h 42"/>
                <a:gd name="T32" fmla="*/ 44 w 44"/>
                <a:gd name="T33" fmla="*/ 42 h 42"/>
                <a:gd name="T34" fmla="*/ 44 w 44"/>
                <a:gd name="T35" fmla="*/ 42 h 42"/>
                <a:gd name="T36" fmla="*/ 22 w 44"/>
                <a:gd name="T37" fmla="*/ 0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
                <a:gd name="T58" fmla="*/ 0 h 42"/>
                <a:gd name="T59" fmla="*/ 44 w 44"/>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 h="42">
                  <a:moveTo>
                    <a:pt x="22" y="0"/>
                  </a:moveTo>
                  <a:lnTo>
                    <a:pt x="22" y="0"/>
                  </a:lnTo>
                  <a:lnTo>
                    <a:pt x="44" y="0"/>
                  </a:lnTo>
                  <a:lnTo>
                    <a:pt x="44" y="21"/>
                  </a:lnTo>
                  <a:lnTo>
                    <a:pt x="44" y="42"/>
                  </a:lnTo>
                  <a:lnTo>
                    <a:pt x="22" y="0"/>
                  </a:lnTo>
                  <a:lnTo>
                    <a:pt x="0" y="21"/>
                  </a:lnTo>
                  <a:lnTo>
                    <a:pt x="22" y="42"/>
                  </a:lnTo>
                  <a:lnTo>
                    <a:pt x="44" y="4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83" name="Freeform 444"/>
            <p:cNvSpPr>
              <a:spLocks/>
            </p:cNvSpPr>
            <p:nvPr/>
          </p:nvSpPr>
          <p:spPr bwMode="gray">
            <a:xfrm>
              <a:off x="660" y="1344"/>
              <a:ext cx="44" cy="42"/>
            </a:xfrm>
            <a:custGeom>
              <a:avLst/>
              <a:gdLst>
                <a:gd name="T0" fmla="*/ 22 w 44"/>
                <a:gd name="T1" fmla="*/ 42 h 42"/>
                <a:gd name="T2" fmla="*/ 22 w 44"/>
                <a:gd name="T3" fmla="*/ 42 h 42"/>
                <a:gd name="T4" fmla="*/ 44 w 44"/>
                <a:gd name="T5" fmla="*/ 21 h 42"/>
                <a:gd name="T6" fmla="*/ 44 w 44"/>
                <a:gd name="T7" fmla="*/ 21 h 42"/>
                <a:gd name="T8" fmla="*/ 44 w 44"/>
                <a:gd name="T9" fmla="*/ 21 h 42"/>
                <a:gd name="T10" fmla="*/ 44 w 44"/>
                <a:gd name="T11" fmla="*/ 0 h 42"/>
                <a:gd name="T12" fmla="*/ 22 w 44"/>
                <a:gd name="T13" fmla="*/ 0 h 42"/>
                <a:gd name="T14" fmla="*/ 22 w 44"/>
                <a:gd name="T15" fmla="*/ 0 h 42"/>
                <a:gd name="T16" fmla="*/ 0 w 44"/>
                <a:gd name="T17" fmla="*/ 0 h 42"/>
                <a:gd name="T18" fmla="*/ 22 w 44"/>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2"/>
                <a:gd name="T32" fmla="*/ 44 w 44"/>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2">
                  <a:moveTo>
                    <a:pt x="22" y="42"/>
                  </a:moveTo>
                  <a:lnTo>
                    <a:pt x="22" y="42"/>
                  </a:lnTo>
                  <a:lnTo>
                    <a:pt x="44" y="21"/>
                  </a:lnTo>
                  <a:lnTo>
                    <a:pt x="44" y="0"/>
                  </a:lnTo>
                  <a:lnTo>
                    <a:pt x="22" y="0"/>
                  </a:lnTo>
                  <a:lnTo>
                    <a:pt x="0" y="0"/>
                  </a:lnTo>
                  <a:lnTo>
                    <a:pt x="22"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84" name="Freeform 445"/>
            <p:cNvSpPr>
              <a:spLocks/>
            </p:cNvSpPr>
            <p:nvPr/>
          </p:nvSpPr>
          <p:spPr bwMode="gray">
            <a:xfrm>
              <a:off x="638" y="1344"/>
              <a:ext cx="66" cy="21"/>
            </a:xfrm>
            <a:custGeom>
              <a:avLst/>
              <a:gdLst>
                <a:gd name="T0" fmla="*/ 66 w 66"/>
                <a:gd name="T1" fmla="*/ 21 h 21"/>
                <a:gd name="T2" fmla="*/ 66 w 66"/>
                <a:gd name="T3" fmla="*/ 21 h 21"/>
                <a:gd name="T4" fmla="*/ 44 w 66"/>
                <a:gd name="T5" fmla="*/ 0 h 21"/>
                <a:gd name="T6" fmla="*/ 44 w 66"/>
                <a:gd name="T7" fmla="*/ 0 h 21"/>
                <a:gd name="T8" fmla="*/ 44 w 66"/>
                <a:gd name="T9" fmla="*/ 0 h 21"/>
                <a:gd name="T10" fmla="*/ 22 w 66"/>
                <a:gd name="T11" fmla="*/ 0 h 21"/>
                <a:gd name="T12" fmla="*/ 22 w 66"/>
                <a:gd name="T13" fmla="*/ 0 h 21"/>
                <a:gd name="T14" fmla="*/ 22 w 66"/>
                <a:gd name="T15" fmla="*/ 0 h 21"/>
                <a:gd name="T16" fmla="*/ 0 w 66"/>
                <a:gd name="T17" fmla="*/ 21 h 21"/>
                <a:gd name="T18" fmla="*/ 66 w 66"/>
                <a:gd name="T19" fmla="*/ 21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
                <a:gd name="T31" fmla="*/ 0 h 21"/>
                <a:gd name="T32" fmla="*/ 66 w 66"/>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 h="21">
                  <a:moveTo>
                    <a:pt x="66" y="21"/>
                  </a:moveTo>
                  <a:lnTo>
                    <a:pt x="66" y="21"/>
                  </a:lnTo>
                  <a:lnTo>
                    <a:pt x="44" y="0"/>
                  </a:lnTo>
                  <a:lnTo>
                    <a:pt x="22" y="0"/>
                  </a:lnTo>
                  <a:lnTo>
                    <a:pt x="0" y="21"/>
                  </a:lnTo>
                  <a:lnTo>
                    <a:pt x="66"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85" name="Freeform 446"/>
            <p:cNvSpPr>
              <a:spLocks/>
            </p:cNvSpPr>
            <p:nvPr/>
          </p:nvSpPr>
          <p:spPr bwMode="gray">
            <a:xfrm>
              <a:off x="638" y="1344"/>
              <a:ext cx="66" cy="42"/>
            </a:xfrm>
            <a:custGeom>
              <a:avLst/>
              <a:gdLst>
                <a:gd name="T0" fmla="*/ 44 w 66"/>
                <a:gd name="T1" fmla="*/ 42 h 42"/>
                <a:gd name="T2" fmla="*/ 44 w 66"/>
                <a:gd name="T3" fmla="*/ 42 h 42"/>
                <a:gd name="T4" fmla="*/ 44 w 66"/>
                <a:gd name="T5" fmla="*/ 42 h 42"/>
                <a:gd name="T6" fmla="*/ 44 w 66"/>
                <a:gd name="T7" fmla="*/ 42 h 42"/>
                <a:gd name="T8" fmla="*/ 44 w 66"/>
                <a:gd name="T9" fmla="*/ 42 h 42"/>
                <a:gd name="T10" fmla="*/ 44 w 66"/>
                <a:gd name="T11" fmla="*/ 42 h 42"/>
                <a:gd name="T12" fmla="*/ 44 w 66"/>
                <a:gd name="T13" fmla="*/ 42 h 42"/>
                <a:gd name="T14" fmla="*/ 66 w 66"/>
                <a:gd name="T15" fmla="*/ 42 h 42"/>
                <a:gd name="T16" fmla="*/ 66 w 66"/>
                <a:gd name="T17" fmla="*/ 21 h 42"/>
                <a:gd name="T18" fmla="*/ 66 w 66"/>
                <a:gd name="T19" fmla="*/ 21 h 42"/>
                <a:gd name="T20" fmla="*/ 0 w 66"/>
                <a:gd name="T21" fmla="*/ 21 h 42"/>
                <a:gd name="T22" fmla="*/ 0 w 66"/>
                <a:gd name="T23" fmla="*/ 21 h 42"/>
                <a:gd name="T24" fmla="*/ 0 w 66"/>
                <a:gd name="T25" fmla="*/ 21 h 42"/>
                <a:gd name="T26" fmla="*/ 22 w 66"/>
                <a:gd name="T27" fmla="*/ 21 h 42"/>
                <a:gd name="T28" fmla="*/ 22 w 66"/>
                <a:gd name="T29" fmla="*/ 21 h 42"/>
                <a:gd name="T30" fmla="*/ 22 w 66"/>
                <a:gd name="T31" fmla="*/ 21 h 42"/>
                <a:gd name="T32" fmla="*/ 22 w 66"/>
                <a:gd name="T33" fmla="*/ 21 h 42"/>
                <a:gd name="T34" fmla="*/ 0 w 66"/>
                <a:gd name="T35" fmla="*/ 21 h 42"/>
                <a:gd name="T36" fmla="*/ 0 w 66"/>
                <a:gd name="T37" fmla="*/ 21 h 42"/>
                <a:gd name="T38" fmla="*/ 22 w 66"/>
                <a:gd name="T39" fmla="*/ 0 h 42"/>
                <a:gd name="T40" fmla="*/ 44 w 66"/>
                <a:gd name="T41" fmla="*/ 42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6"/>
                <a:gd name="T64" fmla="*/ 0 h 42"/>
                <a:gd name="T65" fmla="*/ 66 w 66"/>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6" h="42">
                  <a:moveTo>
                    <a:pt x="44" y="42"/>
                  </a:moveTo>
                  <a:lnTo>
                    <a:pt x="44" y="42"/>
                  </a:lnTo>
                  <a:lnTo>
                    <a:pt x="66" y="42"/>
                  </a:lnTo>
                  <a:lnTo>
                    <a:pt x="66" y="21"/>
                  </a:lnTo>
                  <a:lnTo>
                    <a:pt x="0" y="21"/>
                  </a:lnTo>
                  <a:lnTo>
                    <a:pt x="22" y="21"/>
                  </a:lnTo>
                  <a:lnTo>
                    <a:pt x="0" y="21"/>
                  </a:lnTo>
                  <a:lnTo>
                    <a:pt x="22" y="0"/>
                  </a:lnTo>
                  <a:lnTo>
                    <a:pt x="44"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86" name="Freeform 447"/>
            <p:cNvSpPr>
              <a:spLocks/>
            </p:cNvSpPr>
            <p:nvPr/>
          </p:nvSpPr>
          <p:spPr bwMode="gray">
            <a:xfrm>
              <a:off x="660" y="1344"/>
              <a:ext cx="22" cy="42"/>
            </a:xfrm>
            <a:custGeom>
              <a:avLst/>
              <a:gdLst>
                <a:gd name="T0" fmla="*/ 0 w 22"/>
                <a:gd name="T1" fmla="*/ 0 h 42"/>
                <a:gd name="T2" fmla="*/ 22 w 22"/>
                <a:gd name="T3" fmla="*/ 0 h 42"/>
                <a:gd name="T4" fmla="*/ 22 w 22"/>
                <a:gd name="T5" fmla="*/ 0 h 42"/>
                <a:gd name="T6" fmla="*/ 22 w 22"/>
                <a:gd name="T7" fmla="*/ 0 h 42"/>
                <a:gd name="T8" fmla="*/ 22 w 22"/>
                <a:gd name="T9" fmla="*/ 0 h 42"/>
                <a:gd name="T10" fmla="*/ 22 w 22"/>
                <a:gd name="T11" fmla="*/ 0 h 42"/>
                <a:gd name="T12" fmla="*/ 22 w 22"/>
                <a:gd name="T13" fmla="*/ 0 h 42"/>
                <a:gd name="T14" fmla="*/ 22 w 22"/>
                <a:gd name="T15" fmla="*/ 0 h 42"/>
                <a:gd name="T16" fmla="*/ 22 w 22"/>
                <a:gd name="T17" fmla="*/ 42 h 42"/>
                <a:gd name="T18" fmla="*/ 0 w 22"/>
                <a:gd name="T19" fmla="*/ 0 h 42"/>
                <a:gd name="T20" fmla="*/ 0 w 22"/>
                <a:gd name="T21" fmla="*/ 42 h 42"/>
                <a:gd name="T22" fmla="*/ 0 w 22"/>
                <a:gd name="T23" fmla="*/ 42 h 42"/>
                <a:gd name="T24" fmla="*/ 0 w 22"/>
                <a:gd name="T25" fmla="*/ 42 h 42"/>
                <a:gd name="T26" fmla="*/ 0 w 22"/>
                <a:gd name="T27" fmla="*/ 42 h 42"/>
                <a:gd name="T28" fmla="*/ 0 w 22"/>
                <a:gd name="T29" fmla="*/ 42 h 42"/>
                <a:gd name="T30" fmla="*/ 22 w 22"/>
                <a:gd name="T31" fmla="*/ 42 h 42"/>
                <a:gd name="T32" fmla="*/ 22 w 22"/>
                <a:gd name="T33" fmla="*/ 42 h 42"/>
                <a:gd name="T34" fmla="*/ 22 w 22"/>
                <a:gd name="T35" fmla="*/ 42 h 42"/>
                <a:gd name="T36" fmla="*/ 0 w 22"/>
                <a:gd name="T37" fmla="*/ 0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42"/>
                <a:gd name="T59" fmla="*/ 22 w 22"/>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42">
                  <a:moveTo>
                    <a:pt x="0" y="0"/>
                  </a:moveTo>
                  <a:lnTo>
                    <a:pt x="22" y="0"/>
                  </a:lnTo>
                  <a:lnTo>
                    <a:pt x="22" y="42"/>
                  </a:lnTo>
                  <a:lnTo>
                    <a:pt x="0" y="0"/>
                  </a:lnTo>
                  <a:lnTo>
                    <a:pt x="0" y="42"/>
                  </a:lnTo>
                  <a:lnTo>
                    <a:pt x="22" y="4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87" name="Freeform 448"/>
            <p:cNvSpPr>
              <a:spLocks/>
            </p:cNvSpPr>
            <p:nvPr/>
          </p:nvSpPr>
          <p:spPr bwMode="gray">
            <a:xfrm>
              <a:off x="660" y="1344"/>
              <a:ext cx="44" cy="42"/>
            </a:xfrm>
            <a:custGeom>
              <a:avLst/>
              <a:gdLst>
                <a:gd name="T0" fmla="*/ 22 w 44"/>
                <a:gd name="T1" fmla="*/ 42 h 42"/>
                <a:gd name="T2" fmla="*/ 22 w 44"/>
                <a:gd name="T3" fmla="*/ 42 h 42"/>
                <a:gd name="T4" fmla="*/ 44 w 44"/>
                <a:gd name="T5" fmla="*/ 42 h 42"/>
                <a:gd name="T6" fmla="*/ 44 w 44"/>
                <a:gd name="T7" fmla="*/ 42 h 42"/>
                <a:gd name="T8" fmla="*/ 44 w 44"/>
                <a:gd name="T9" fmla="*/ 21 h 42"/>
                <a:gd name="T10" fmla="*/ 44 w 44"/>
                <a:gd name="T11" fmla="*/ 21 h 42"/>
                <a:gd name="T12" fmla="*/ 22 w 44"/>
                <a:gd name="T13" fmla="*/ 0 h 42"/>
                <a:gd name="T14" fmla="*/ 22 w 44"/>
                <a:gd name="T15" fmla="*/ 0 h 42"/>
                <a:gd name="T16" fmla="*/ 0 w 44"/>
                <a:gd name="T17" fmla="*/ 0 h 42"/>
                <a:gd name="T18" fmla="*/ 22 w 44"/>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2"/>
                <a:gd name="T32" fmla="*/ 44 w 44"/>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2">
                  <a:moveTo>
                    <a:pt x="22" y="42"/>
                  </a:moveTo>
                  <a:lnTo>
                    <a:pt x="22" y="42"/>
                  </a:lnTo>
                  <a:lnTo>
                    <a:pt x="44" y="42"/>
                  </a:lnTo>
                  <a:lnTo>
                    <a:pt x="44" y="21"/>
                  </a:lnTo>
                  <a:lnTo>
                    <a:pt x="22" y="0"/>
                  </a:lnTo>
                  <a:lnTo>
                    <a:pt x="0" y="0"/>
                  </a:lnTo>
                  <a:lnTo>
                    <a:pt x="22"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88" name="Freeform 449"/>
            <p:cNvSpPr>
              <a:spLocks/>
            </p:cNvSpPr>
            <p:nvPr/>
          </p:nvSpPr>
          <p:spPr bwMode="gray">
            <a:xfrm>
              <a:off x="660" y="1344"/>
              <a:ext cx="44" cy="42"/>
            </a:xfrm>
            <a:custGeom>
              <a:avLst/>
              <a:gdLst>
                <a:gd name="T0" fmla="*/ 44 w 44"/>
                <a:gd name="T1" fmla="*/ 42 h 42"/>
                <a:gd name="T2" fmla="*/ 44 w 44"/>
                <a:gd name="T3" fmla="*/ 21 h 42"/>
                <a:gd name="T4" fmla="*/ 44 w 44"/>
                <a:gd name="T5" fmla="*/ 21 h 42"/>
                <a:gd name="T6" fmla="*/ 22 w 44"/>
                <a:gd name="T7" fmla="*/ 21 h 42"/>
                <a:gd name="T8" fmla="*/ 22 w 44"/>
                <a:gd name="T9" fmla="*/ 0 h 42"/>
                <a:gd name="T10" fmla="*/ 22 w 44"/>
                <a:gd name="T11" fmla="*/ 0 h 42"/>
                <a:gd name="T12" fmla="*/ 0 w 44"/>
                <a:gd name="T13" fmla="*/ 0 h 42"/>
                <a:gd name="T14" fmla="*/ 0 w 44"/>
                <a:gd name="T15" fmla="*/ 21 h 42"/>
                <a:gd name="T16" fmla="*/ 0 w 44"/>
                <a:gd name="T17" fmla="*/ 21 h 42"/>
                <a:gd name="T18" fmla="*/ 44 w 44"/>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2"/>
                <a:gd name="T32" fmla="*/ 44 w 44"/>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2">
                  <a:moveTo>
                    <a:pt x="44" y="42"/>
                  </a:moveTo>
                  <a:lnTo>
                    <a:pt x="44" y="21"/>
                  </a:lnTo>
                  <a:lnTo>
                    <a:pt x="22" y="21"/>
                  </a:lnTo>
                  <a:lnTo>
                    <a:pt x="22" y="0"/>
                  </a:lnTo>
                  <a:lnTo>
                    <a:pt x="0" y="0"/>
                  </a:lnTo>
                  <a:lnTo>
                    <a:pt x="0" y="21"/>
                  </a:lnTo>
                  <a:lnTo>
                    <a:pt x="44"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89" name="Freeform 450"/>
            <p:cNvSpPr>
              <a:spLocks/>
            </p:cNvSpPr>
            <p:nvPr/>
          </p:nvSpPr>
          <p:spPr bwMode="gray">
            <a:xfrm>
              <a:off x="660" y="1365"/>
              <a:ext cx="44" cy="42"/>
            </a:xfrm>
            <a:custGeom>
              <a:avLst/>
              <a:gdLst>
                <a:gd name="T0" fmla="*/ 22 w 44"/>
                <a:gd name="T1" fmla="*/ 42 h 42"/>
                <a:gd name="T2" fmla="*/ 22 w 44"/>
                <a:gd name="T3" fmla="*/ 42 h 42"/>
                <a:gd name="T4" fmla="*/ 22 w 44"/>
                <a:gd name="T5" fmla="*/ 42 h 42"/>
                <a:gd name="T6" fmla="*/ 22 w 44"/>
                <a:gd name="T7" fmla="*/ 42 h 42"/>
                <a:gd name="T8" fmla="*/ 22 w 44"/>
                <a:gd name="T9" fmla="*/ 42 h 42"/>
                <a:gd name="T10" fmla="*/ 22 w 44"/>
                <a:gd name="T11" fmla="*/ 21 h 42"/>
                <a:gd name="T12" fmla="*/ 22 w 44"/>
                <a:gd name="T13" fmla="*/ 21 h 42"/>
                <a:gd name="T14" fmla="*/ 44 w 44"/>
                <a:gd name="T15" fmla="*/ 21 h 42"/>
                <a:gd name="T16" fmla="*/ 44 w 44"/>
                <a:gd name="T17" fmla="*/ 21 h 42"/>
                <a:gd name="T18" fmla="*/ 44 w 44"/>
                <a:gd name="T19" fmla="*/ 21 h 42"/>
                <a:gd name="T20" fmla="*/ 0 w 44"/>
                <a:gd name="T21" fmla="*/ 0 h 42"/>
                <a:gd name="T22" fmla="*/ 0 w 44"/>
                <a:gd name="T23" fmla="*/ 0 h 42"/>
                <a:gd name="T24" fmla="*/ 0 w 44"/>
                <a:gd name="T25" fmla="*/ 0 h 42"/>
                <a:gd name="T26" fmla="*/ 0 w 44"/>
                <a:gd name="T27" fmla="*/ 0 h 42"/>
                <a:gd name="T28" fmla="*/ 0 w 44"/>
                <a:gd name="T29" fmla="*/ 0 h 42"/>
                <a:gd name="T30" fmla="*/ 0 w 44"/>
                <a:gd name="T31" fmla="*/ 0 h 42"/>
                <a:gd name="T32" fmla="*/ 0 w 44"/>
                <a:gd name="T33" fmla="*/ 0 h 42"/>
                <a:gd name="T34" fmla="*/ 0 w 44"/>
                <a:gd name="T35" fmla="*/ 0 h 42"/>
                <a:gd name="T36" fmla="*/ 0 w 44"/>
                <a:gd name="T37" fmla="*/ 0 h 42"/>
                <a:gd name="T38" fmla="*/ 0 w 44"/>
                <a:gd name="T39" fmla="*/ 0 h 42"/>
                <a:gd name="T40" fmla="*/ 22 w 44"/>
                <a:gd name="T41" fmla="*/ 42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42"/>
                <a:gd name="T65" fmla="*/ 44 w 44"/>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42">
                  <a:moveTo>
                    <a:pt x="22" y="42"/>
                  </a:moveTo>
                  <a:lnTo>
                    <a:pt x="22" y="42"/>
                  </a:lnTo>
                  <a:lnTo>
                    <a:pt x="22" y="21"/>
                  </a:lnTo>
                  <a:lnTo>
                    <a:pt x="44" y="21"/>
                  </a:lnTo>
                  <a:lnTo>
                    <a:pt x="0" y="0"/>
                  </a:lnTo>
                  <a:lnTo>
                    <a:pt x="22"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90" name="Freeform 451"/>
            <p:cNvSpPr>
              <a:spLocks/>
            </p:cNvSpPr>
            <p:nvPr/>
          </p:nvSpPr>
          <p:spPr bwMode="gray">
            <a:xfrm>
              <a:off x="660" y="1365"/>
              <a:ext cx="22" cy="42"/>
            </a:xfrm>
            <a:custGeom>
              <a:avLst/>
              <a:gdLst>
                <a:gd name="T0" fmla="*/ 22 w 22"/>
                <a:gd name="T1" fmla="*/ 0 h 42"/>
                <a:gd name="T2" fmla="*/ 22 w 22"/>
                <a:gd name="T3" fmla="*/ 0 h 42"/>
                <a:gd name="T4" fmla="*/ 22 w 22"/>
                <a:gd name="T5" fmla="*/ 0 h 42"/>
                <a:gd name="T6" fmla="*/ 22 w 22"/>
                <a:gd name="T7" fmla="*/ 0 h 42"/>
                <a:gd name="T8" fmla="*/ 22 w 22"/>
                <a:gd name="T9" fmla="*/ 0 h 42"/>
                <a:gd name="T10" fmla="*/ 22 w 22"/>
                <a:gd name="T11" fmla="*/ 0 h 42"/>
                <a:gd name="T12" fmla="*/ 22 w 22"/>
                <a:gd name="T13" fmla="*/ 0 h 42"/>
                <a:gd name="T14" fmla="*/ 22 w 22"/>
                <a:gd name="T15" fmla="*/ 0 h 42"/>
                <a:gd name="T16" fmla="*/ 22 w 22"/>
                <a:gd name="T17" fmla="*/ 42 h 42"/>
                <a:gd name="T18" fmla="*/ 0 w 22"/>
                <a:gd name="T19" fmla="*/ 0 h 42"/>
                <a:gd name="T20" fmla="*/ 0 w 22"/>
                <a:gd name="T21" fmla="*/ 42 h 42"/>
                <a:gd name="T22" fmla="*/ 0 w 22"/>
                <a:gd name="T23" fmla="*/ 42 h 42"/>
                <a:gd name="T24" fmla="*/ 0 w 22"/>
                <a:gd name="T25" fmla="*/ 42 h 42"/>
                <a:gd name="T26" fmla="*/ 0 w 22"/>
                <a:gd name="T27" fmla="*/ 42 h 42"/>
                <a:gd name="T28" fmla="*/ 22 w 22"/>
                <a:gd name="T29" fmla="*/ 42 h 42"/>
                <a:gd name="T30" fmla="*/ 22 w 22"/>
                <a:gd name="T31" fmla="*/ 42 h 42"/>
                <a:gd name="T32" fmla="*/ 22 w 22"/>
                <a:gd name="T33" fmla="*/ 42 h 42"/>
                <a:gd name="T34" fmla="*/ 22 w 22"/>
                <a:gd name="T35" fmla="*/ 42 h 42"/>
                <a:gd name="T36" fmla="*/ 22 w 22"/>
                <a:gd name="T37" fmla="*/ 0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42"/>
                <a:gd name="T59" fmla="*/ 22 w 22"/>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42">
                  <a:moveTo>
                    <a:pt x="22" y="0"/>
                  </a:moveTo>
                  <a:lnTo>
                    <a:pt x="22" y="0"/>
                  </a:lnTo>
                  <a:lnTo>
                    <a:pt x="22" y="42"/>
                  </a:lnTo>
                  <a:lnTo>
                    <a:pt x="0" y="0"/>
                  </a:lnTo>
                  <a:lnTo>
                    <a:pt x="0" y="42"/>
                  </a:lnTo>
                  <a:lnTo>
                    <a:pt x="22" y="4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91" name="Freeform 452"/>
            <p:cNvSpPr>
              <a:spLocks/>
            </p:cNvSpPr>
            <p:nvPr/>
          </p:nvSpPr>
          <p:spPr bwMode="gray">
            <a:xfrm>
              <a:off x="682" y="1365"/>
              <a:ext cx="22" cy="42"/>
            </a:xfrm>
            <a:custGeom>
              <a:avLst/>
              <a:gdLst>
                <a:gd name="T0" fmla="*/ 0 w 22"/>
                <a:gd name="T1" fmla="*/ 42 h 42"/>
                <a:gd name="T2" fmla="*/ 0 w 22"/>
                <a:gd name="T3" fmla="*/ 42 h 42"/>
                <a:gd name="T4" fmla="*/ 22 w 22"/>
                <a:gd name="T5" fmla="*/ 21 h 42"/>
                <a:gd name="T6" fmla="*/ 22 w 22"/>
                <a:gd name="T7" fmla="*/ 21 h 42"/>
                <a:gd name="T8" fmla="*/ 22 w 22"/>
                <a:gd name="T9" fmla="*/ 21 h 42"/>
                <a:gd name="T10" fmla="*/ 22 w 22"/>
                <a:gd name="T11" fmla="*/ 0 h 42"/>
                <a:gd name="T12" fmla="*/ 22 w 22"/>
                <a:gd name="T13" fmla="*/ 0 h 42"/>
                <a:gd name="T14" fmla="*/ 0 w 22"/>
                <a:gd name="T15" fmla="*/ 0 h 42"/>
                <a:gd name="T16" fmla="*/ 0 w 22"/>
                <a:gd name="T17" fmla="*/ 0 h 42"/>
                <a:gd name="T18" fmla="*/ 0 w 22"/>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0" y="42"/>
                  </a:moveTo>
                  <a:lnTo>
                    <a:pt x="0" y="42"/>
                  </a:lnTo>
                  <a:lnTo>
                    <a:pt x="22" y="21"/>
                  </a:lnTo>
                  <a:lnTo>
                    <a:pt x="22" y="0"/>
                  </a:lnTo>
                  <a:lnTo>
                    <a:pt x="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92" name="Freeform 453"/>
            <p:cNvSpPr>
              <a:spLocks/>
            </p:cNvSpPr>
            <p:nvPr/>
          </p:nvSpPr>
          <p:spPr bwMode="gray">
            <a:xfrm>
              <a:off x="660" y="1365"/>
              <a:ext cx="44" cy="42"/>
            </a:xfrm>
            <a:custGeom>
              <a:avLst/>
              <a:gdLst>
                <a:gd name="T0" fmla="*/ 44 w 44"/>
                <a:gd name="T1" fmla="*/ 42 h 42"/>
                <a:gd name="T2" fmla="*/ 44 w 44"/>
                <a:gd name="T3" fmla="*/ 21 h 42"/>
                <a:gd name="T4" fmla="*/ 44 w 44"/>
                <a:gd name="T5" fmla="*/ 21 h 42"/>
                <a:gd name="T6" fmla="*/ 44 w 44"/>
                <a:gd name="T7" fmla="*/ 0 h 42"/>
                <a:gd name="T8" fmla="*/ 22 w 44"/>
                <a:gd name="T9" fmla="*/ 0 h 42"/>
                <a:gd name="T10" fmla="*/ 22 w 44"/>
                <a:gd name="T11" fmla="*/ 0 h 42"/>
                <a:gd name="T12" fmla="*/ 22 w 44"/>
                <a:gd name="T13" fmla="*/ 0 h 42"/>
                <a:gd name="T14" fmla="*/ 0 w 44"/>
                <a:gd name="T15" fmla="*/ 0 h 42"/>
                <a:gd name="T16" fmla="*/ 0 w 44"/>
                <a:gd name="T17" fmla="*/ 0 h 42"/>
                <a:gd name="T18" fmla="*/ 44 w 44"/>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2"/>
                <a:gd name="T32" fmla="*/ 44 w 44"/>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2">
                  <a:moveTo>
                    <a:pt x="44" y="42"/>
                  </a:moveTo>
                  <a:lnTo>
                    <a:pt x="44" y="21"/>
                  </a:lnTo>
                  <a:lnTo>
                    <a:pt x="44" y="0"/>
                  </a:lnTo>
                  <a:lnTo>
                    <a:pt x="22" y="0"/>
                  </a:lnTo>
                  <a:lnTo>
                    <a:pt x="0" y="0"/>
                  </a:lnTo>
                  <a:lnTo>
                    <a:pt x="44"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93" name="Freeform 454"/>
            <p:cNvSpPr>
              <a:spLocks/>
            </p:cNvSpPr>
            <p:nvPr/>
          </p:nvSpPr>
          <p:spPr bwMode="gray">
            <a:xfrm>
              <a:off x="660" y="1365"/>
              <a:ext cx="44" cy="42"/>
            </a:xfrm>
            <a:custGeom>
              <a:avLst/>
              <a:gdLst>
                <a:gd name="T0" fmla="*/ 22 w 44"/>
                <a:gd name="T1" fmla="*/ 42 h 42"/>
                <a:gd name="T2" fmla="*/ 22 w 44"/>
                <a:gd name="T3" fmla="*/ 42 h 42"/>
                <a:gd name="T4" fmla="*/ 22 w 44"/>
                <a:gd name="T5" fmla="*/ 42 h 42"/>
                <a:gd name="T6" fmla="*/ 44 w 44"/>
                <a:gd name="T7" fmla="*/ 42 h 42"/>
                <a:gd name="T8" fmla="*/ 44 w 44"/>
                <a:gd name="T9" fmla="*/ 42 h 42"/>
                <a:gd name="T10" fmla="*/ 44 w 44"/>
                <a:gd name="T11" fmla="*/ 42 h 42"/>
                <a:gd name="T12" fmla="*/ 44 w 44"/>
                <a:gd name="T13" fmla="*/ 42 h 42"/>
                <a:gd name="T14" fmla="*/ 44 w 44"/>
                <a:gd name="T15" fmla="*/ 42 h 42"/>
                <a:gd name="T16" fmla="*/ 44 w 44"/>
                <a:gd name="T17" fmla="*/ 42 h 42"/>
                <a:gd name="T18" fmla="*/ 44 w 44"/>
                <a:gd name="T19" fmla="*/ 42 h 42"/>
                <a:gd name="T20" fmla="*/ 0 w 44"/>
                <a:gd name="T21" fmla="*/ 0 h 42"/>
                <a:gd name="T22" fmla="*/ 0 w 44"/>
                <a:gd name="T23" fmla="*/ 0 h 42"/>
                <a:gd name="T24" fmla="*/ 0 w 44"/>
                <a:gd name="T25" fmla="*/ 0 h 42"/>
                <a:gd name="T26" fmla="*/ 0 w 44"/>
                <a:gd name="T27" fmla="*/ 0 h 42"/>
                <a:gd name="T28" fmla="*/ 0 w 44"/>
                <a:gd name="T29" fmla="*/ 0 h 42"/>
                <a:gd name="T30" fmla="*/ 0 w 44"/>
                <a:gd name="T31" fmla="*/ 0 h 42"/>
                <a:gd name="T32" fmla="*/ 0 w 44"/>
                <a:gd name="T33" fmla="*/ 0 h 42"/>
                <a:gd name="T34" fmla="*/ 0 w 44"/>
                <a:gd name="T35" fmla="*/ 0 h 42"/>
                <a:gd name="T36" fmla="*/ 0 w 44"/>
                <a:gd name="T37" fmla="*/ 0 h 42"/>
                <a:gd name="T38" fmla="*/ 0 w 44"/>
                <a:gd name="T39" fmla="*/ 0 h 42"/>
                <a:gd name="T40" fmla="*/ 22 w 44"/>
                <a:gd name="T41" fmla="*/ 42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42"/>
                <a:gd name="T65" fmla="*/ 44 w 44"/>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42">
                  <a:moveTo>
                    <a:pt x="22" y="42"/>
                  </a:moveTo>
                  <a:lnTo>
                    <a:pt x="22" y="42"/>
                  </a:lnTo>
                  <a:lnTo>
                    <a:pt x="44" y="42"/>
                  </a:lnTo>
                  <a:lnTo>
                    <a:pt x="0" y="0"/>
                  </a:lnTo>
                  <a:lnTo>
                    <a:pt x="22"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94" name="Freeform 455"/>
            <p:cNvSpPr>
              <a:spLocks/>
            </p:cNvSpPr>
            <p:nvPr/>
          </p:nvSpPr>
          <p:spPr bwMode="gray">
            <a:xfrm>
              <a:off x="660" y="1365"/>
              <a:ext cx="44" cy="42"/>
            </a:xfrm>
            <a:custGeom>
              <a:avLst/>
              <a:gdLst>
                <a:gd name="T0" fmla="*/ 0 w 44"/>
                <a:gd name="T1" fmla="*/ 0 h 42"/>
                <a:gd name="T2" fmla="*/ 22 w 44"/>
                <a:gd name="T3" fmla="*/ 0 h 42"/>
                <a:gd name="T4" fmla="*/ 22 w 44"/>
                <a:gd name="T5" fmla="*/ 0 h 42"/>
                <a:gd name="T6" fmla="*/ 22 w 44"/>
                <a:gd name="T7" fmla="*/ 0 h 42"/>
                <a:gd name="T8" fmla="*/ 22 w 44"/>
                <a:gd name="T9" fmla="*/ 0 h 42"/>
                <a:gd name="T10" fmla="*/ 22 w 44"/>
                <a:gd name="T11" fmla="*/ 0 h 42"/>
                <a:gd name="T12" fmla="*/ 22 w 44"/>
                <a:gd name="T13" fmla="*/ 0 h 42"/>
                <a:gd name="T14" fmla="*/ 44 w 44"/>
                <a:gd name="T15" fmla="*/ 21 h 42"/>
                <a:gd name="T16" fmla="*/ 22 w 44"/>
                <a:gd name="T17" fmla="*/ 42 h 42"/>
                <a:gd name="T18" fmla="*/ 0 w 44"/>
                <a:gd name="T19" fmla="*/ 0 h 42"/>
                <a:gd name="T20" fmla="*/ 0 w 44"/>
                <a:gd name="T21" fmla="*/ 21 h 42"/>
                <a:gd name="T22" fmla="*/ 0 w 44"/>
                <a:gd name="T23" fmla="*/ 42 h 42"/>
                <a:gd name="T24" fmla="*/ 22 w 44"/>
                <a:gd name="T25" fmla="*/ 42 h 42"/>
                <a:gd name="T26" fmla="*/ 22 w 44"/>
                <a:gd name="T27" fmla="*/ 42 h 42"/>
                <a:gd name="T28" fmla="*/ 22 w 44"/>
                <a:gd name="T29" fmla="*/ 42 h 42"/>
                <a:gd name="T30" fmla="*/ 22 w 44"/>
                <a:gd name="T31" fmla="*/ 42 h 42"/>
                <a:gd name="T32" fmla="*/ 22 w 44"/>
                <a:gd name="T33" fmla="*/ 42 h 42"/>
                <a:gd name="T34" fmla="*/ 44 w 44"/>
                <a:gd name="T35" fmla="*/ 42 h 42"/>
                <a:gd name="T36" fmla="*/ 0 w 44"/>
                <a:gd name="T37" fmla="*/ 0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
                <a:gd name="T58" fmla="*/ 0 h 42"/>
                <a:gd name="T59" fmla="*/ 44 w 44"/>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 h="42">
                  <a:moveTo>
                    <a:pt x="0" y="0"/>
                  </a:moveTo>
                  <a:lnTo>
                    <a:pt x="22" y="0"/>
                  </a:lnTo>
                  <a:lnTo>
                    <a:pt x="44" y="21"/>
                  </a:lnTo>
                  <a:lnTo>
                    <a:pt x="22" y="42"/>
                  </a:lnTo>
                  <a:lnTo>
                    <a:pt x="0" y="0"/>
                  </a:lnTo>
                  <a:lnTo>
                    <a:pt x="0" y="21"/>
                  </a:lnTo>
                  <a:lnTo>
                    <a:pt x="0" y="42"/>
                  </a:lnTo>
                  <a:lnTo>
                    <a:pt x="22" y="42"/>
                  </a:lnTo>
                  <a:lnTo>
                    <a:pt x="44" y="4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95" name="Freeform 456"/>
            <p:cNvSpPr>
              <a:spLocks/>
            </p:cNvSpPr>
            <p:nvPr/>
          </p:nvSpPr>
          <p:spPr bwMode="gray">
            <a:xfrm>
              <a:off x="660" y="1365"/>
              <a:ext cx="44" cy="42"/>
            </a:xfrm>
            <a:custGeom>
              <a:avLst/>
              <a:gdLst>
                <a:gd name="T0" fmla="*/ 44 w 44"/>
                <a:gd name="T1" fmla="*/ 42 h 42"/>
                <a:gd name="T2" fmla="*/ 44 w 44"/>
                <a:gd name="T3" fmla="*/ 42 h 42"/>
                <a:gd name="T4" fmla="*/ 44 w 44"/>
                <a:gd name="T5" fmla="*/ 21 h 42"/>
                <a:gd name="T6" fmla="*/ 44 w 44"/>
                <a:gd name="T7" fmla="*/ 21 h 42"/>
                <a:gd name="T8" fmla="*/ 44 w 44"/>
                <a:gd name="T9" fmla="*/ 21 h 42"/>
                <a:gd name="T10" fmla="*/ 44 w 44"/>
                <a:gd name="T11" fmla="*/ 0 h 42"/>
                <a:gd name="T12" fmla="*/ 22 w 44"/>
                <a:gd name="T13" fmla="*/ 0 h 42"/>
                <a:gd name="T14" fmla="*/ 22 w 44"/>
                <a:gd name="T15" fmla="*/ 0 h 42"/>
                <a:gd name="T16" fmla="*/ 0 w 44"/>
                <a:gd name="T17" fmla="*/ 0 h 42"/>
                <a:gd name="T18" fmla="*/ 44 w 44"/>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2"/>
                <a:gd name="T32" fmla="*/ 44 w 44"/>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2">
                  <a:moveTo>
                    <a:pt x="44" y="42"/>
                  </a:moveTo>
                  <a:lnTo>
                    <a:pt x="44" y="42"/>
                  </a:lnTo>
                  <a:lnTo>
                    <a:pt x="44" y="21"/>
                  </a:lnTo>
                  <a:lnTo>
                    <a:pt x="44" y="0"/>
                  </a:lnTo>
                  <a:lnTo>
                    <a:pt x="22" y="0"/>
                  </a:lnTo>
                  <a:lnTo>
                    <a:pt x="0" y="0"/>
                  </a:lnTo>
                  <a:lnTo>
                    <a:pt x="44"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96" name="Freeform 457"/>
            <p:cNvSpPr>
              <a:spLocks/>
            </p:cNvSpPr>
            <p:nvPr/>
          </p:nvSpPr>
          <p:spPr bwMode="gray">
            <a:xfrm>
              <a:off x="660" y="1365"/>
              <a:ext cx="44" cy="21"/>
            </a:xfrm>
            <a:custGeom>
              <a:avLst/>
              <a:gdLst>
                <a:gd name="T0" fmla="*/ 44 w 44"/>
                <a:gd name="T1" fmla="*/ 21 h 21"/>
                <a:gd name="T2" fmla="*/ 44 w 44"/>
                <a:gd name="T3" fmla="*/ 21 h 21"/>
                <a:gd name="T4" fmla="*/ 44 w 44"/>
                <a:gd name="T5" fmla="*/ 0 h 21"/>
                <a:gd name="T6" fmla="*/ 22 w 44"/>
                <a:gd name="T7" fmla="*/ 0 h 21"/>
                <a:gd name="T8" fmla="*/ 22 w 44"/>
                <a:gd name="T9" fmla="*/ 0 h 21"/>
                <a:gd name="T10" fmla="*/ 22 w 44"/>
                <a:gd name="T11" fmla="*/ 0 h 21"/>
                <a:gd name="T12" fmla="*/ 0 w 44"/>
                <a:gd name="T13" fmla="*/ 0 h 21"/>
                <a:gd name="T14" fmla="*/ 0 w 44"/>
                <a:gd name="T15" fmla="*/ 21 h 21"/>
                <a:gd name="T16" fmla="*/ 0 w 44"/>
                <a:gd name="T17" fmla="*/ 21 h 21"/>
                <a:gd name="T18" fmla="*/ 44 w 44"/>
                <a:gd name="T19" fmla="*/ 21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21"/>
                <a:gd name="T32" fmla="*/ 44 w 44"/>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21">
                  <a:moveTo>
                    <a:pt x="44" y="21"/>
                  </a:moveTo>
                  <a:lnTo>
                    <a:pt x="44" y="21"/>
                  </a:lnTo>
                  <a:lnTo>
                    <a:pt x="44" y="0"/>
                  </a:lnTo>
                  <a:lnTo>
                    <a:pt x="22" y="0"/>
                  </a:lnTo>
                  <a:lnTo>
                    <a:pt x="0" y="0"/>
                  </a:lnTo>
                  <a:lnTo>
                    <a:pt x="0" y="21"/>
                  </a:lnTo>
                  <a:lnTo>
                    <a:pt x="44"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97" name="Freeform 458"/>
            <p:cNvSpPr>
              <a:spLocks/>
            </p:cNvSpPr>
            <p:nvPr/>
          </p:nvSpPr>
          <p:spPr bwMode="gray">
            <a:xfrm>
              <a:off x="660" y="1365"/>
              <a:ext cx="44" cy="63"/>
            </a:xfrm>
            <a:custGeom>
              <a:avLst/>
              <a:gdLst>
                <a:gd name="T0" fmla="*/ 22 w 44"/>
                <a:gd name="T1" fmla="*/ 0 h 63"/>
                <a:gd name="T2" fmla="*/ 22 w 44"/>
                <a:gd name="T3" fmla="*/ 0 h 63"/>
                <a:gd name="T4" fmla="*/ 44 w 44"/>
                <a:gd name="T5" fmla="*/ 21 h 63"/>
                <a:gd name="T6" fmla="*/ 44 w 44"/>
                <a:gd name="T7" fmla="*/ 42 h 63"/>
                <a:gd name="T8" fmla="*/ 44 w 44"/>
                <a:gd name="T9" fmla="*/ 42 h 63"/>
                <a:gd name="T10" fmla="*/ 44 w 44"/>
                <a:gd name="T11" fmla="*/ 42 h 63"/>
                <a:gd name="T12" fmla="*/ 44 w 44"/>
                <a:gd name="T13" fmla="*/ 42 h 63"/>
                <a:gd name="T14" fmla="*/ 44 w 44"/>
                <a:gd name="T15" fmla="*/ 42 h 63"/>
                <a:gd name="T16" fmla="*/ 44 w 44"/>
                <a:gd name="T17" fmla="*/ 42 h 63"/>
                <a:gd name="T18" fmla="*/ 44 w 44"/>
                <a:gd name="T19" fmla="*/ 21 h 63"/>
                <a:gd name="T20" fmla="*/ 0 w 44"/>
                <a:gd name="T21" fmla="*/ 21 h 63"/>
                <a:gd name="T22" fmla="*/ 0 w 44"/>
                <a:gd name="T23" fmla="*/ 21 h 63"/>
                <a:gd name="T24" fmla="*/ 0 w 44"/>
                <a:gd name="T25" fmla="*/ 21 h 63"/>
                <a:gd name="T26" fmla="*/ 0 w 44"/>
                <a:gd name="T27" fmla="*/ 21 h 63"/>
                <a:gd name="T28" fmla="*/ 0 w 44"/>
                <a:gd name="T29" fmla="*/ 21 h 63"/>
                <a:gd name="T30" fmla="*/ 0 w 44"/>
                <a:gd name="T31" fmla="*/ 21 h 63"/>
                <a:gd name="T32" fmla="*/ 0 w 44"/>
                <a:gd name="T33" fmla="*/ 21 h 63"/>
                <a:gd name="T34" fmla="*/ 0 w 44"/>
                <a:gd name="T35" fmla="*/ 42 h 63"/>
                <a:gd name="T36" fmla="*/ 22 w 44"/>
                <a:gd name="T37" fmla="*/ 63 h 63"/>
                <a:gd name="T38" fmla="*/ 22 w 44"/>
                <a:gd name="T39" fmla="*/ 63 h 63"/>
                <a:gd name="T40" fmla="*/ 22 w 44"/>
                <a:gd name="T41" fmla="*/ 0 h 6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63"/>
                <a:gd name="T65" fmla="*/ 44 w 44"/>
                <a:gd name="T66" fmla="*/ 63 h 6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63">
                  <a:moveTo>
                    <a:pt x="22" y="0"/>
                  </a:moveTo>
                  <a:lnTo>
                    <a:pt x="22" y="0"/>
                  </a:lnTo>
                  <a:lnTo>
                    <a:pt x="44" y="21"/>
                  </a:lnTo>
                  <a:lnTo>
                    <a:pt x="44" y="42"/>
                  </a:lnTo>
                  <a:lnTo>
                    <a:pt x="44" y="21"/>
                  </a:lnTo>
                  <a:lnTo>
                    <a:pt x="0" y="21"/>
                  </a:lnTo>
                  <a:lnTo>
                    <a:pt x="0" y="42"/>
                  </a:lnTo>
                  <a:lnTo>
                    <a:pt x="22" y="63"/>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98" name="Freeform 459"/>
            <p:cNvSpPr>
              <a:spLocks/>
            </p:cNvSpPr>
            <p:nvPr/>
          </p:nvSpPr>
          <p:spPr bwMode="gray">
            <a:xfrm>
              <a:off x="660" y="1365"/>
              <a:ext cx="44" cy="63"/>
            </a:xfrm>
            <a:custGeom>
              <a:avLst/>
              <a:gdLst>
                <a:gd name="T0" fmla="*/ 0 w 44"/>
                <a:gd name="T1" fmla="*/ 21 h 63"/>
                <a:gd name="T2" fmla="*/ 0 w 44"/>
                <a:gd name="T3" fmla="*/ 21 h 63"/>
                <a:gd name="T4" fmla="*/ 22 w 44"/>
                <a:gd name="T5" fmla="*/ 21 h 63"/>
                <a:gd name="T6" fmla="*/ 22 w 44"/>
                <a:gd name="T7" fmla="*/ 0 h 63"/>
                <a:gd name="T8" fmla="*/ 22 w 44"/>
                <a:gd name="T9" fmla="*/ 0 h 63"/>
                <a:gd name="T10" fmla="*/ 22 w 44"/>
                <a:gd name="T11" fmla="*/ 0 h 63"/>
                <a:gd name="T12" fmla="*/ 22 w 44"/>
                <a:gd name="T13" fmla="*/ 0 h 63"/>
                <a:gd name="T14" fmla="*/ 22 w 44"/>
                <a:gd name="T15" fmla="*/ 0 h 63"/>
                <a:gd name="T16" fmla="*/ 22 w 44"/>
                <a:gd name="T17" fmla="*/ 0 h 63"/>
                <a:gd name="T18" fmla="*/ 22 w 44"/>
                <a:gd name="T19" fmla="*/ 63 h 63"/>
                <a:gd name="T20" fmla="*/ 22 w 44"/>
                <a:gd name="T21" fmla="*/ 63 h 63"/>
                <a:gd name="T22" fmla="*/ 22 w 44"/>
                <a:gd name="T23" fmla="*/ 63 h 63"/>
                <a:gd name="T24" fmla="*/ 22 w 44"/>
                <a:gd name="T25" fmla="*/ 63 h 63"/>
                <a:gd name="T26" fmla="*/ 22 w 44"/>
                <a:gd name="T27" fmla="*/ 63 h 63"/>
                <a:gd name="T28" fmla="*/ 22 w 44"/>
                <a:gd name="T29" fmla="*/ 63 h 63"/>
                <a:gd name="T30" fmla="*/ 44 w 44"/>
                <a:gd name="T31" fmla="*/ 63 h 63"/>
                <a:gd name="T32" fmla="*/ 44 w 44"/>
                <a:gd name="T33" fmla="*/ 42 h 63"/>
                <a:gd name="T34" fmla="*/ 44 w 44"/>
                <a:gd name="T35" fmla="*/ 42 h 63"/>
                <a:gd name="T36" fmla="*/ 0 w 44"/>
                <a:gd name="T37" fmla="*/ 21 h 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
                <a:gd name="T58" fmla="*/ 0 h 63"/>
                <a:gd name="T59" fmla="*/ 44 w 44"/>
                <a:gd name="T60" fmla="*/ 63 h 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 h="63">
                  <a:moveTo>
                    <a:pt x="0" y="21"/>
                  </a:moveTo>
                  <a:lnTo>
                    <a:pt x="0" y="21"/>
                  </a:lnTo>
                  <a:lnTo>
                    <a:pt x="22" y="21"/>
                  </a:lnTo>
                  <a:lnTo>
                    <a:pt x="22" y="0"/>
                  </a:lnTo>
                  <a:lnTo>
                    <a:pt x="22" y="63"/>
                  </a:lnTo>
                  <a:lnTo>
                    <a:pt x="44" y="63"/>
                  </a:lnTo>
                  <a:lnTo>
                    <a:pt x="44" y="42"/>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99" name="Freeform 460"/>
            <p:cNvSpPr>
              <a:spLocks/>
            </p:cNvSpPr>
            <p:nvPr/>
          </p:nvSpPr>
          <p:spPr bwMode="gray">
            <a:xfrm>
              <a:off x="660" y="1365"/>
              <a:ext cx="44" cy="42"/>
            </a:xfrm>
            <a:custGeom>
              <a:avLst/>
              <a:gdLst>
                <a:gd name="T0" fmla="*/ 44 w 44"/>
                <a:gd name="T1" fmla="*/ 42 h 42"/>
                <a:gd name="T2" fmla="*/ 44 w 44"/>
                <a:gd name="T3" fmla="*/ 42 h 42"/>
                <a:gd name="T4" fmla="*/ 44 w 44"/>
                <a:gd name="T5" fmla="*/ 21 h 42"/>
                <a:gd name="T6" fmla="*/ 44 w 44"/>
                <a:gd name="T7" fmla="*/ 21 h 42"/>
                <a:gd name="T8" fmla="*/ 44 w 44"/>
                <a:gd name="T9" fmla="*/ 21 h 42"/>
                <a:gd name="T10" fmla="*/ 22 w 44"/>
                <a:gd name="T11" fmla="*/ 0 h 42"/>
                <a:gd name="T12" fmla="*/ 22 w 44"/>
                <a:gd name="T13" fmla="*/ 0 h 42"/>
                <a:gd name="T14" fmla="*/ 0 w 44"/>
                <a:gd name="T15" fmla="*/ 21 h 42"/>
                <a:gd name="T16" fmla="*/ 0 w 44"/>
                <a:gd name="T17" fmla="*/ 21 h 42"/>
                <a:gd name="T18" fmla="*/ 44 w 44"/>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2"/>
                <a:gd name="T32" fmla="*/ 44 w 44"/>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2">
                  <a:moveTo>
                    <a:pt x="44" y="42"/>
                  </a:moveTo>
                  <a:lnTo>
                    <a:pt x="44" y="42"/>
                  </a:lnTo>
                  <a:lnTo>
                    <a:pt x="44" y="21"/>
                  </a:lnTo>
                  <a:lnTo>
                    <a:pt x="22" y="0"/>
                  </a:lnTo>
                  <a:lnTo>
                    <a:pt x="0" y="21"/>
                  </a:lnTo>
                  <a:lnTo>
                    <a:pt x="44"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00" name="Freeform 461"/>
            <p:cNvSpPr>
              <a:spLocks/>
            </p:cNvSpPr>
            <p:nvPr/>
          </p:nvSpPr>
          <p:spPr bwMode="gray">
            <a:xfrm>
              <a:off x="660" y="1386"/>
              <a:ext cx="44" cy="21"/>
            </a:xfrm>
            <a:custGeom>
              <a:avLst/>
              <a:gdLst>
                <a:gd name="T0" fmla="*/ 44 w 44"/>
                <a:gd name="T1" fmla="*/ 0 h 21"/>
                <a:gd name="T2" fmla="*/ 44 w 44"/>
                <a:gd name="T3" fmla="*/ 0 h 21"/>
                <a:gd name="T4" fmla="*/ 44 w 44"/>
                <a:gd name="T5" fmla="*/ 0 h 21"/>
                <a:gd name="T6" fmla="*/ 22 w 44"/>
                <a:gd name="T7" fmla="*/ 0 h 21"/>
                <a:gd name="T8" fmla="*/ 22 w 44"/>
                <a:gd name="T9" fmla="*/ 0 h 21"/>
                <a:gd name="T10" fmla="*/ 22 w 44"/>
                <a:gd name="T11" fmla="*/ 0 h 21"/>
                <a:gd name="T12" fmla="*/ 0 w 44"/>
                <a:gd name="T13" fmla="*/ 0 h 21"/>
                <a:gd name="T14" fmla="*/ 0 w 44"/>
                <a:gd name="T15" fmla="*/ 21 h 21"/>
                <a:gd name="T16" fmla="*/ 0 w 44"/>
                <a:gd name="T17" fmla="*/ 21 h 21"/>
                <a:gd name="T18" fmla="*/ 44 w 44"/>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21"/>
                <a:gd name="T32" fmla="*/ 44 w 44"/>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21">
                  <a:moveTo>
                    <a:pt x="44" y="0"/>
                  </a:moveTo>
                  <a:lnTo>
                    <a:pt x="44" y="0"/>
                  </a:lnTo>
                  <a:lnTo>
                    <a:pt x="22" y="0"/>
                  </a:lnTo>
                  <a:lnTo>
                    <a:pt x="0" y="0"/>
                  </a:lnTo>
                  <a:lnTo>
                    <a:pt x="0" y="2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01" name="Freeform 462"/>
            <p:cNvSpPr>
              <a:spLocks/>
            </p:cNvSpPr>
            <p:nvPr/>
          </p:nvSpPr>
          <p:spPr bwMode="gray">
            <a:xfrm>
              <a:off x="660" y="1386"/>
              <a:ext cx="44" cy="42"/>
            </a:xfrm>
            <a:custGeom>
              <a:avLst/>
              <a:gdLst>
                <a:gd name="T0" fmla="*/ 22 w 44"/>
                <a:gd name="T1" fmla="*/ 0 h 42"/>
                <a:gd name="T2" fmla="*/ 22 w 44"/>
                <a:gd name="T3" fmla="*/ 0 h 42"/>
                <a:gd name="T4" fmla="*/ 44 w 44"/>
                <a:gd name="T5" fmla="*/ 0 h 42"/>
                <a:gd name="T6" fmla="*/ 44 w 44"/>
                <a:gd name="T7" fmla="*/ 21 h 42"/>
                <a:gd name="T8" fmla="*/ 44 w 44"/>
                <a:gd name="T9" fmla="*/ 21 h 42"/>
                <a:gd name="T10" fmla="*/ 44 w 44"/>
                <a:gd name="T11" fmla="*/ 21 h 42"/>
                <a:gd name="T12" fmla="*/ 44 w 44"/>
                <a:gd name="T13" fmla="*/ 21 h 42"/>
                <a:gd name="T14" fmla="*/ 44 w 44"/>
                <a:gd name="T15" fmla="*/ 21 h 42"/>
                <a:gd name="T16" fmla="*/ 44 w 44"/>
                <a:gd name="T17" fmla="*/ 21 h 42"/>
                <a:gd name="T18" fmla="*/ 44 w 44"/>
                <a:gd name="T19" fmla="*/ 0 h 42"/>
                <a:gd name="T20" fmla="*/ 0 w 44"/>
                <a:gd name="T21" fmla="*/ 21 h 42"/>
                <a:gd name="T22" fmla="*/ 0 w 44"/>
                <a:gd name="T23" fmla="*/ 21 h 42"/>
                <a:gd name="T24" fmla="*/ 0 w 44"/>
                <a:gd name="T25" fmla="*/ 21 h 42"/>
                <a:gd name="T26" fmla="*/ 0 w 44"/>
                <a:gd name="T27" fmla="*/ 21 h 42"/>
                <a:gd name="T28" fmla="*/ 0 w 44"/>
                <a:gd name="T29" fmla="*/ 21 h 42"/>
                <a:gd name="T30" fmla="*/ 0 w 44"/>
                <a:gd name="T31" fmla="*/ 21 h 42"/>
                <a:gd name="T32" fmla="*/ 0 w 44"/>
                <a:gd name="T33" fmla="*/ 21 h 42"/>
                <a:gd name="T34" fmla="*/ 22 w 44"/>
                <a:gd name="T35" fmla="*/ 42 h 42"/>
                <a:gd name="T36" fmla="*/ 44 w 44"/>
                <a:gd name="T37" fmla="*/ 42 h 42"/>
                <a:gd name="T38" fmla="*/ 44 w 44"/>
                <a:gd name="T39" fmla="*/ 42 h 42"/>
                <a:gd name="T40" fmla="*/ 22 w 44"/>
                <a:gd name="T41" fmla="*/ 0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42"/>
                <a:gd name="T65" fmla="*/ 44 w 44"/>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42">
                  <a:moveTo>
                    <a:pt x="22" y="0"/>
                  </a:moveTo>
                  <a:lnTo>
                    <a:pt x="22" y="0"/>
                  </a:lnTo>
                  <a:lnTo>
                    <a:pt x="44" y="0"/>
                  </a:lnTo>
                  <a:lnTo>
                    <a:pt x="44" y="21"/>
                  </a:lnTo>
                  <a:lnTo>
                    <a:pt x="44" y="0"/>
                  </a:lnTo>
                  <a:lnTo>
                    <a:pt x="0" y="21"/>
                  </a:lnTo>
                  <a:lnTo>
                    <a:pt x="22" y="42"/>
                  </a:lnTo>
                  <a:lnTo>
                    <a:pt x="44" y="4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02" name="Freeform 463"/>
            <p:cNvSpPr>
              <a:spLocks/>
            </p:cNvSpPr>
            <p:nvPr/>
          </p:nvSpPr>
          <p:spPr bwMode="gray">
            <a:xfrm>
              <a:off x="682" y="1386"/>
              <a:ext cx="22" cy="42"/>
            </a:xfrm>
            <a:custGeom>
              <a:avLst/>
              <a:gdLst>
                <a:gd name="T0" fmla="*/ 0 w 22"/>
                <a:gd name="T1" fmla="*/ 0 h 42"/>
                <a:gd name="T2" fmla="*/ 0 w 22"/>
                <a:gd name="T3" fmla="*/ 0 h 42"/>
                <a:gd name="T4" fmla="*/ 0 w 22"/>
                <a:gd name="T5" fmla="*/ 0 h 42"/>
                <a:gd name="T6" fmla="*/ 0 w 22"/>
                <a:gd name="T7" fmla="*/ 0 h 42"/>
                <a:gd name="T8" fmla="*/ 0 w 22"/>
                <a:gd name="T9" fmla="*/ 0 h 42"/>
                <a:gd name="T10" fmla="*/ 0 w 22"/>
                <a:gd name="T11" fmla="*/ 0 h 42"/>
                <a:gd name="T12" fmla="*/ 0 w 22"/>
                <a:gd name="T13" fmla="*/ 0 h 42"/>
                <a:gd name="T14" fmla="*/ 0 w 22"/>
                <a:gd name="T15" fmla="*/ 0 h 42"/>
                <a:gd name="T16" fmla="*/ 0 w 22"/>
                <a:gd name="T17" fmla="*/ 0 h 42"/>
                <a:gd name="T18" fmla="*/ 22 w 22"/>
                <a:gd name="T19" fmla="*/ 42 h 42"/>
                <a:gd name="T20" fmla="*/ 22 w 22"/>
                <a:gd name="T21" fmla="*/ 42 h 42"/>
                <a:gd name="T22" fmla="*/ 22 w 22"/>
                <a:gd name="T23" fmla="*/ 42 h 42"/>
                <a:gd name="T24" fmla="*/ 22 w 22"/>
                <a:gd name="T25" fmla="*/ 42 h 42"/>
                <a:gd name="T26" fmla="*/ 22 w 22"/>
                <a:gd name="T27" fmla="*/ 42 h 42"/>
                <a:gd name="T28" fmla="*/ 22 w 22"/>
                <a:gd name="T29" fmla="*/ 42 h 42"/>
                <a:gd name="T30" fmla="*/ 22 w 22"/>
                <a:gd name="T31" fmla="*/ 42 h 42"/>
                <a:gd name="T32" fmla="*/ 22 w 22"/>
                <a:gd name="T33" fmla="*/ 42 h 42"/>
                <a:gd name="T34" fmla="*/ 22 w 22"/>
                <a:gd name="T35" fmla="*/ 42 h 42"/>
                <a:gd name="T36" fmla="*/ 0 w 22"/>
                <a:gd name="T37" fmla="*/ 0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42"/>
                <a:gd name="T59" fmla="*/ 22 w 22"/>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42">
                  <a:moveTo>
                    <a:pt x="0" y="0"/>
                  </a:moveTo>
                  <a:lnTo>
                    <a:pt x="0" y="0"/>
                  </a:lnTo>
                  <a:lnTo>
                    <a:pt x="22" y="4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03" name="Freeform 464"/>
            <p:cNvSpPr>
              <a:spLocks/>
            </p:cNvSpPr>
            <p:nvPr/>
          </p:nvSpPr>
          <p:spPr bwMode="gray">
            <a:xfrm>
              <a:off x="682" y="1386"/>
              <a:ext cx="44" cy="42"/>
            </a:xfrm>
            <a:custGeom>
              <a:avLst/>
              <a:gdLst>
                <a:gd name="T0" fmla="*/ 22 w 44"/>
                <a:gd name="T1" fmla="*/ 42 h 42"/>
                <a:gd name="T2" fmla="*/ 22 w 44"/>
                <a:gd name="T3" fmla="*/ 21 h 42"/>
                <a:gd name="T4" fmla="*/ 44 w 44"/>
                <a:gd name="T5" fmla="*/ 21 h 42"/>
                <a:gd name="T6" fmla="*/ 44 w 44"/>
                <a:gd name="T7" fmla="*/ 0 h 42"/>
                <a:gd name="T8" fmla="*/ 22 w 44"/>
                <a:gd name="T9" fmla="*/ 0 h 42"/>
                <a:gd name="T10" fmla="*/ 22 w 44"/>
                <a:gd name="T11" fmla="*/ 0 h 42"/>
                <a:gd name="T12" fmla="*/ 22 w 44"/>
                <a:gd name="T13" fmla="*/ 0 h 42"/>
                <a:gd name="T14" fmla="*/ 0 w 44"/>
                <a:gd name="T15" fmla="*/ 0 h 42"/>
                <a:gd name="T16" fmla="*/ 0 w 44"/>
                <a:gd name="T17" fmla="*/ 0 h 42"/>
                <a:gd name="T18" fmla="*/ 22 w 44"/>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2"/>
                <a:gd name="T32" fmla="*/ 44 w 44"/>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2">
                  <a:moveTo>
                    <a:pt x="22" y="42"/>
                  </a:moveTo>
                  <a:lnTo>
                    <a:pt x="22" y="21"/>
                  </a:lnTo>
                  <a:lnTo>
                    <a:pt x="44" y="21"/>
                  </a:lnTo>
                  <a:lnTo>
                    <a:pt x="44" y="0"/>
                  </a:lnTo>
                  <a:lnTo>
                    <a:pt x="22" y="0"/>
                  </a:lnTo>
                  <a:lnTo>
                    <a:pt x="0" y="0"/>
                  </a:lnTo>
                  <a:lnTo>
                    <a:pt x="22"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04" name="Freeform 465"/>
            <p:cNvSpPr>
              <a:spLocks/>
            </p:cNvSpPr>
            <p:nvPr/>
          </p:nvSpPr>
          <p:spPr bwMode="gray">
            <a:xfrm>
              <a:off x="330" y="1617"/>
              <a:ext cx="132" cy="63"/>
            </a:xfrm>
            <a:custGeom>
              <a:avLst/>
              <a:gdLst>
                <a:gd name="T0" fmla="*/ 2420 w 6"/>
                <a:gd name="T1" fmla="*/ 1323 h 3"/>
                <a:gd name="T2" fmla="*/ 2420 w 6"/>
                <a:gd name="T3" fmla="*/ 1323 h 3"/>
                <a:gd name="T4" fmla="*/ 2420 w 6"/>
                <a:gd name="T5" fmla="*/ 1323 h 3"/>
                <a:gd name="T6" fmla="*/ 1452 w 6"/>
                <a:gd name="T7" fmla="*/ 1323 h 3"/>
                <a:gd name="T8" fmla="*/ 968 w 6"/>
                <a:gd name="T9" fmla="*/ 441 h 3"/>
                <a:gd name="T10" fmla="*/ 484 w 6"/>
                <a:gd name="T11" fmla="*/ 441 h 3"/>
                <a:gd name="T12" fmla="*/ 484 w 6"/>
                <a:gd name="T13" fmla="*/ 441 h 3"/>
                <a:gd name="T14" fmla="*/ 0 w 6"/>
                <a:gd name="T15" fmla="*/ 441 h 3"/>
                <a:gd name="T16" fmla="*/ 0 w 6"/>
                <a:gd name="T17" fmla="*/ 441 h 3"/>
                <a:gd name="T18" fmla="*/ 0 w 6"/>
                <a:gd name="T19" fmla="*/ 0 h 3"/>
                <a:gd name="T20" fmla="*/ 2420 w 6"/>
                <a:gd name="T21" fmla="*/ 1323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3"/>
                <a:gd name="T35" fmla="*/ 6 w 6"/>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3">
                  <a:moveTo>
                    <a:pt x="5" y="3"/>
                  </a:moveTo>
                  <a:cubicBezTo>
                    <a:pt x="5" y="3"/>
                    <a:pt x="6" y="3"/>
                    <a:pt x="5" y="3"/>
                  </a:cubicBezTo>
                  <a:cubicBezTo>
                    <a:pt x="5" y="3"/>
                    <a:pt x="5" y="3"/>
                    <a:pt x="5" y="3"/>
                  </a:cubicBezTo>
                  <a:cubicBezTo>
                    <a:pt x="5" y="3"/>
                    <a:pt x="4" y="3"/>
                    <a:pt x="3" y="3"/>
                  </a:cubicBezTo>
                  <a:cubicBezTo>
                    <a:pt x="2" y="2"/>
                    <a:pt x="2" y="2"/>
                    <a:pt x="2" y="1"/>
                  </a:cubicBezTo>
                  <a:cubicBezTo>
                    <a:pt x="1" y="1"/>
                    <a:pt x="1" y="1"/>
                    <a:pt x="1" y="1"/>
                  </a:cubicBezTo>
                  <a:cubicBezTo>
                    <a:pt x="1" y="1"/>
                    <a:pt x="0" y="1"/>
                    <a:pt x="0" y="1"/>
                  </a:cubicBezTo>
                  <a:cubicBezTo>
                    <a:pt x="0" y="1"/>
                    <a:pt x="0" y="1"/>
                    <a:pt x="0" y="1"/>
                  </a:cubicBezTo>
                  <a:cubicBezTo>
                    <a:pt x="0" y="0"/>
                    <a:pt x="0" y="0"/>
                    <a:pt x="0" y="0"/>
                  </a:cubicBezTo>
                  <a:cubicBezTo>
                    <a:pt x="0" y="0"/>
                    <a:pt x="5" y="3"/>
                    <a:pt x="5" y="3"/>
                  </a:cubicBezTo>
                </a:path>
              </a:pathLst>
            </a:custGeom>
            <a:solidFill>
              <a:srgbClr val="4D4A4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05" name="Freeform 466"/>
            <p:cNvSpPr>
              <a:spLocks/>
            </p:cNvSpPr>
            <p:nvPr/>
          </p:nvSpPr>
          <p:spPr bwMode="gray">
            <a:xfrm>
              <a:off x="396" y="1659"/>
              <a:ext cx="44" cy="21"/>
            </a:xfrm>
            <a:custGeom>
              <a:avLst/>
              <a:gdLst>
                <a:gd name="T0" fmla="*/ 968 w 2"/>
                <a:gd name="T1" fmla="*/ 441 h 1"/>
                <a:gd name="T2" fmla="*/ 968 w 2"/>
                <a:gd name="T3" fmla="*/ 441 h 1"/>
                <a:gd name="T4" fmla="*/ 0 w 2"/>
                <a:gd name="T5" fmla="*/ 441 h 1"/>
                <a:gd name="T6" fmla="*/ 0 w 2"/>
                <a:gd name="T7" fmla="*/ 441 h 1"/>
                <a:gd name="T8" fmla="*/ 968 w 2"/>
                <a:gd name="T9" fmla="*/ 441 h 1"/>
                <a:gd name="T10" fmla="*/ 968 w 2"/>
                <a:gd name="T11" fmla="*/ 441 h 1"/>
                <a:gd name="T12" fmla="*/ 968 w 2"/>
                <a:gd name="T13" fmla="*/ 441 h 1"/>
                <a:gd name="T14" fmla="*/ 0 60000 65536"/>
                <a:gd name="T15" fmla="*/ 0 60000 65536"/>
                <a:gd name="T16" fmla="*/ 0 60000 65536"/>
                <a:gd name="T17" fmla="*/ 0 60000 65536"/>
                <a:gd name="T18" fmla="*/ 0 60000 65536"/>
                <a:gd name="T19" fmla="*/ 0 60000 65536"/>
                <a:gd name="T20" fmla="*/ 0 60000 65536"/>
                <a:gd name="T21" fmla="*/ 0 w 2"/>
                <a:gd name="T22" fmla="*/ 0 h 1"/>
                <a:gd name="T23" fmla="*/ 2 w 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
                  <a:moveTo>
                    <a:pt x="2" y="1"/>
                  </a:moveTo>
                  <a:cubicBezTo>
                    <a:pt x="2" y="1"/>
                    <a:pt x="2" y="1"/>
                    <a:pt x="2" y="1"/>
                  </a:cubicBezTo>
                  <a:cubicBezTo>
                    <a:pt x="1" y="1"/>
                    <a:pt x="1" y="1"/>
                    <a:pt x="0" y="1"/>
                  </a:cubicBezTo>
                  <a:cubicBezTo>
                    <a:pt x="0" y="1"/>
                    <a:pt x="0" y="0"/>
                    <a:pt x="0" y="1"/>
                  </a:cubicBezTo>
                  <a:cubicBezTo>
                    <a:pt x="0" y="1"/>
                    <a:pt x="1" y="1"/>
                    <a:pt x="2" y="1"/>
                  </a:cubicBezTo>
                  <a:cubicBezTo>
                    <a:pt x="2" y="1"/>
                    <a:pt x="2" y="1"/>
                    <a:pt x="2" y="1"/>
                  </a:cubicBezTo>
                  <a:cubicBezTo>
                    <a:pt x="2" y="1"/>
                    <a:pt x="2" y="1"/>
                    <a:pt x="2" y="1"/>
                  </a:cubicBezTo>
                </a:path>
              </a:pathLst>
            </a:custGeom>
            <a:solidFill>
              <a:srgbClr val="7170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06" name="Freeform 467"/>
            <p:cNvSpPr>
              <a:spLocks/>
            </p:cNvSpPr>
            <p:nvPr/>
          </p:nvSpPr>
          <p:spPr bwMode="gray">
            <a:xfrm>
              <a:off x="330" y="1533"/>
              <a:ext cx="132" cy="147"/>
            </a:xfrm>
            <a:custGeom>
              <a:avLst/>
              <a:gdLst>
                <a:gd name="T0" fmla="*/ 1936 w 6"/>
                <a:gd name="T1" fmla="*/ 882 h 7"/>
                <a:gd name="T2" fmla="*/ 1936 w 6"/>
                <a:gd name="T3" fmla="*/ 882 h 7"/>
                <a:gd name="T4" fmla="*/ 1936 w 6"/>
                <a:gd name="T5" fmla="*/ 882 h 7"/>
                <a:gd name="T6" fmla="*/ 1936 w 6"/>
                <a:gd name="T7" fmla="*/ 1323 h 7"/>
                <a:gd name="T8" fmla="*/ 1936 w 6"/>
                <a:gd name="T9" fmla="*/ 1764 h 7"/>
                <a:gd name="T10" fmla="*/ 1936 w 6"/>
                <a:gd name="T11" fmla="*/ 1764 h 7"/>
                <a:gd name="T12" fmla="*/ 1936 w 6"/>
                <a:gd name="T13" fmla="*/ 2205 h 7"/>
                <a:gd name="T14" fmla="*/ 1936 w 6"/>
                <a:gd name="T15" fmla="*/ 2205 h 7"/>
                <a:gd name="T16" fmla="*/ 2904 w 6"/>
                <a:gd name="T17" fmla="*/ 2646 h 7"/>
                <a:gd name="T18" fmla="*/ 2420 w 6"/>
                <a:gd name="T19" fmla="*/ 3087 h 7"/>
                <a:gd name="T20" fmla="*/ 1452 w 6"/>
                <a:gd name="T21" fmla="*/ 2646 h 7"/>
                <a:gd name="T22" fmla="*/ 968 w 6"/>
                <a:gd name="T23" fmla="*/ 2205 h 7"/>
                <a:gd name="T24" fmla="*/ 0 w 6"/>
                <a:gd name="T25" fmla="*/ 1764 h 7"/>
                <a:gd name="T26" fmla="*/ 484 w 6"/>
                <a:gd name="T27" fmla="*/ 1323 h 7"/>
                <a:gd name="T28" fmla="*/ 484 w 6"/>
                <a:gd name="T29" fmla="*/ 882 h 7"/>
                <a:gd name="T30" fmla="*/ 484 w 6"/>
                <a:gd name="T31" fmla="*/ 882 h 7"/>
                <a:gd name="T32" fmla="*/ 968 w 6"/>
                <a:gd name="T33" fmla="*/ 441 h 7"/>
                <a:gd name="T34" fmla="*/ 968 w 6"/>
                <a:gd name="T35" fmla="*/ 0 h 7"/>
                <a:gd name="T36" fmla="*/ 968 w 6"/>
                <a:gd name="T37" fmla="*/ 441 h 7"/>
                <a:gd name="T38" fmla="*/ 1452 w 6"/>
                <a:gd name="T39" fmla="*/ 441 h 7"/>
                <a:gd name="T40" fmla="*/ 1452 w 6"/>
                <a:gd name="T41" fmla="*/ 882 h 7"/>
                <a:gd name="T42" fmla="*/ 1452 w 6"/>
                <a:gd name="T43" fmla="*/ 882 h 7"/>
                <a:gd name="T44" fmla="*/ 1936 w 6"/>
                <a:gd name="T45" fmla="*/ 882 h 7"/>
                <a:gd name="T46" fmla="*/ 1936 w 6"/>
                <a:gd name="T47" fmla="*/ 882 h 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
                <a:gd name="T73" fmla="*/ 0 h 7"/>
                <a:gd name="T74" fmla="*/ 6 w 6"/>
                <a:gd name="T75" fmla="*/ 7 h 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 h="7">
                  <a:moveTo>
                    <a:pt x="4" y="2"/>
                  </a:moveTo>
                  <a:cubicBezTo>
                    <a:pt x="4" y="2"/>
                    <a:pt x="4" y="2"/>
                    <a:pt x="4" y="2"/>
                  </a:cubicBezTo>
                  <a:cubicBezTo>
                    <a:pt x="4" y="2"/>
                    <a:pt x="4" y="2"/>
                    <a:pt x="4" y="2"/>
                  </a:cubicBezTo>
                  <a:cubicBezTo>
                    <a:pt x="4" y="2"/>
                    <a:pt x="4" y="3"/>
                    <a:pt x="4" y="3"/>
                  </a:cubicBezTo>
                  <a:cubicBezTo>
                    <a:pt x="4" y="3"/>
                    <a:pt x="4" y="3"/>
                    <a:pt x="4" y="4"/>
                  </a:cubicBezTo>
                  <a:cubicBezTo>
                    <a:pt x="3" y="4"/>
                    <a:pt x="3" y="4"/>
                    <a:pt x="4" y="4"/>
                  </a:cubicBezTo>
                  <a:cubicBezTo>
                    <a:pt x="4" y="5"/>
                    <a:pt x="4" y="5"/>
                    <a:pt x="4" y="5"/>
                  </a:cubicBezTo>
                  <a:cubicBezTo>
                    <a:pt x="4" y="5"/>
                    <a:pt x="4" y="5"/>
                    <a:pt x="4" y="5"/>
                  </a:cubicBezTo>
                  <a:cubicBezTo>
                    <a:pt x="5" y="5"/>
                    <a:pt x="5" y="6"/>
                    <a:pt x="6" y="6"/>
                  </a:cubicBezTo>
                  <a:cubicBezTo>
                    <a:pt x="6" y="6"/>
                    <a:pt x="6" y="7"/>
                    <a:pt x="5" y="7"/>
                  </a:cubicBezTo>
                  <a:cubicBezTo>
                    <a:pt x="5" y="7"/>
                    <a:pt x="4" y="7"/>
                    <a:pt x="3" y="6"/>
                  </a:cubicBezTo>
                  <a:cubicBezTo>
                    <a:pt x="2" y="6"/>
                    <a:pt x="2" y="5"/>
                    <a:pt x="2" y="5"/>
                  </a:cubicBezTo>
                  <a:cubicBezTo>
                    <a:pt x="1" y="5"/>
                    <a:pt x="0" y="5"/>
                    <a:pt x="0" y="4"/>
                  </a:cubicBezTo>
                  <a:cubicBezTo>
                    <a:pt x="0" y="4"/>
                    <a:pt x="0" y="3"/>
                    <a:pt x="1" y="3"/>
                  </a:cubicBezTo>
                  <a:cubicBezTo>
                    <a:pt x="1" y="3"/>
                    <a:pt x="1" y="2"/>
                    <a:pt x="1" y="2"/>
                  </a:cubicBezTo>
                  <a:cubicBezTo>
                    <a:pt x="1" y="2"/>
                    <a:pt x="1" y="2"/>
                    <a:pt x="1" y="2"/>
                  </a:cubicBezTo>
                  <a:cubicBezTo>
                    <a:pt x="1" y="2"/>
                    <a:pt x="2" y="1"/>
                    <a:pt x="2" y="1"/>
                  </a:cubicBezTo>
                  <a:cubicBezTo>
                    <a:pt x="2" y="1"/>
                    <a:pt x="2" y="0"/>
                    <a:pt x="2" y="0"/>
                  </a:cubicBezTo>
                  <a:cubicBezTo>
                    <a:pt x="2" y="0"/>
                    <a:pt x="2" y="0"/>
                    <a:pt x="2" y="1"/>
                  </a:cubicBezTo>
                  <a:cubicBezTo>
                    <a:pt x="2" y="1"/>
                    <a:pt x="2" y="1"/>
                    <a:pt x="3" y="1"/>
                  </a:cubicBezTo>
                  <a:cubicBezTo>
                    <a:pt x="3" y="2"/>
                    <a:pt x="3" y="2"/>
                    <a:pt x="3" y="2"/>
                  </a:cubicBezTo>
                  <a:cubicBezTo>
                    <a:pt x="3" y="2"/>
                    <a:pt x="3" y="2"/>
                    <a:pt x="3" y="2"/>
                  </a:cubicBezTo>
                  <a:cubicBezTo>
                    <a:pt x="3" y="2"/>
                    <a:pt x="4" y="2"/>
                    <a:pt x="4" y="2"/>
                  </a:cubicBezTo>
                  <a:cubicBezTo>
                    <a:pt x="4" y="2"/>
                    <a:pt x="4" y="2"/>
                    <a:pt x="4" y="2"/>
                  </a:cubicBezTo>
                </a:path>
              </a:pathLst>
            </a:custGeom>
            <a:solidFill>
              <a:srgbClr val="37333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07" name="Freeform 468"/>
            <p:cNvSpPr>
              <a:spLocks/>
            </p:cNvSpPr>
            <p:nvPr/>
          </p:nvSpPr>
          <p:spPr bwMode="gray">
            <a:xfrm>
              <a:off x="352" y="1554"/>
              <a:ext cx="66" cy="105"/>
            </a:xfrm>
            <a:custGeom>
              <a:avLst/>
              <a:gdLst>
                <a:gd name="T0" fmla="*/ 968 w 3"/>
                <a:gd name="T1" fmla="*/ 441 h 5"/>
                <a:gd name="T2" fmla="*/ 968 w 3"/>
                <a:gd name="T3" fmla="*/ 441 h 5"/>
                <a:gd name="T4" fmla="*/ 968 w 3"/>
                <a:gd name="T5" fmla="*/ 882 h 5"/>
                <a:gd name="T6" fmla="*/ 968 w 3"/>
                <a:gd name="T7" fmla="*/ 1323 h 5"/>
                <a:gd name="T8" fmla="*/ 968 w 3"/>
                <a:gd name="T9" fmla="*/ 1323 h 5"/>
                <a:gd name="T10" fmla="*/ 1452 w 3"/>
                <a:gd name="T11" fmla="*/ 1764 h 5"/>
                <a:gd name="T12" fmla="*/ 968 w 3"/>
                <a:gd name="T13" fmla="*/ 1764 h 5"/>
                <a:gd name="T14" fmla="*/ 484 w 3"/>
                <a:gd name="T15" fmla="*/ 1764 h 5"/>
                <a:gd name="T16" fmla="*/ 0 w 3"/>
                <a:gd name="T17" fmla="*/ 1323 h 5"/>
                <a:gd name="T18" fmla="*/ 0 w 3"/>
                <a:gd name="T19" fmla="*/ 882 h 5"/>
                <a:gd name="T20" fmla="*/ 0 w 3"/>
                <a:gd name="T21" fmla="*/ 882 h 5"/>
                <a:gd name="T22" fmla="*/ 0 w 3"/>
                <a:gd name="T23" fmla="*/ 441 h 5"/>
                <a:gd name="T24" fmla="*/ 484 w 3"/>
                <a:gd name="T25" fmla="*/ 0 h 5"/>
                <a:gd name="T26" fmla="*/ 484 w 3"/>
                <a:gd name="T27" fmla="*/ 441 h 5"/>
                <a:gd name="T28" fmla="*/ 968 w 3"/>
                <a:gd name="T29" fmla="*/ 441 h 5"/>
                <a:gd name="T30" fmla="*/ 968 w 3"/>
                <a:gd name="T31" fmla="*/ 441 h 5"/>
                <a:gd name="T32" fmla="*/ 968 w 3"/>
                <a:gd name="T33" fmla="*/ 441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
                <a:gd name="T52" fmla="*/ 0 h 5"/>
                <a:gd name="T53" fmla="*/ 3 w 3"/>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 h="5">
                  <a:moveTo>
                    <a:pt x="2" y="1"/>
                  </a:moveTo>
                  <a:cubicBezTo>
                    <a:pt x="2" y="1"/>
                    <a:pt x="2" y="1"/>
                    <a:pt x="2" y="1"/>
                  </a:cubicBezTo>
                  <a:cubicBezTo>
                    <a:pt x="2" y="2"/>
                    <a:pt x="2" y="2"/>
                    <a:pt x="2" y="2"/>
                  </a:cubicBezTo>
                  <a:cubicBezTo>
                    <a:pt x="2" y="2"/>
                    <a:pt x="2" y="2"/>
                    <a:pt x="2" y="3"/>
                  </a:cubicBezTo>
                  <a:cubicBezTo>
                    <a:pt x="2" y="3"/>
                    <a:pt x="2" y="3"/>
                    <a:pt x="2" y="3"/>
                  </a:cubicBezTo>
                  <a:cubicBezTo>
                    <a:pt x="2" y="4"/>
                    <a:pt x="2" y="4"/>
                    <a:pt x="3" y="4"/>
                  </a:cubicBezTo>
                  <a:cubicBezTo>
                    <a:pt x="3" y="5"/>
                    <a:pt x="3" y="5"/>
                    <a:pt x="2" y="4"/>
                  </a:cubicBezTo>
                  <a:cubicBezTo>
                    <a:pt x="2" y="4"/>
                    <a:pt x="1" y="4"/>
                    <a:pt x="1" y="4"/>
                  </a:cubicBezTo>
                  <a:cubicBezTo>
                    <a:pt x="1" y="3"/>
                    <a:pt x="0" y="3"/>
                    <a:pt x="0" y="3"/>
                  </a:cubicBezTo>
                  <a:cubicBezTo>
                    <a:pt x="0" y="3"/>
                    <a:pt x="0" y="2"/>
                    <a:pt x="0" y="2"/>
                  </a:cubicBezTo>
                  <a:cubicBezTo>
                    <a:pt x="0" y="2"/>
                    <a:pt x="0" y="2"/>
                    <a:pt x="0" y="2"/>
                  </a:cubicBezTo>
                  <a:cubicBezTo>
                    <a:pt x="0" y="1"/>
                    <a:pt x="0" y="1"/>
                    <a:pt x="0" y="1"/>
                  </a:cubicBezTo>
                  <a:cubicBezTo>
                    <a:pt x="1" y="0"/>
                    <a:pt x="1" y="0"/>
                    <a:pt x="1" y="0"/>
                  </a:cubicBezTo>
                  <a:cubicBezTo>
                    <a:pt x="1" y="0"/>
                    <a:pt x="1" y="0"/>
                    <a:pt x="1" y="1"/>
                  </a:cubicBezTo>
                  <a:cubicBezTo>
                    <a:pt x="1" y="1"/>
                    <a:pt x="2" y="1"/>
                    <a:pt x="2" y="1"/>
                  </a:cubicBezTo>
                  <a:cubicBezTo>
                    <a:pt x="2" y="1"/>
                    <a:pt x="2" y="1"/>
                    <a:pt x="2" y="1"/>
                  </a:cubicBezTo>
                  <a:cubicBezTo>
                    <a:pt x="2" y="1"/>
                    <a:pt x="3" y="1"/>
                    <a:pt x="2" y="1"/>
                  </a:cubicBezTo>
                </a:path>
              </a:pathLst>
            </a:custGeom>
            <a:solidFill>
              <a:srgbClr val="4D4A4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08" name="Freeform 469"/>
            <p:cNvSpPr>
              <a:spLocks/>
            </p:cNvSpPr>
            <p:nvPr/>
          </p:nvSpPr>
          <p:spPr bwMode="gray">
            <a:xfrm>
              <a:off x="352" y="1638"/>
              <a:ext cx="44" cy="21"/>
            </a:xfrm>
            <a:custGeom>
              <a:avLst/>
              <a:gdLst>
                <a:gd name="T0" fmla="*/ 0 w 2"/>
                <a:gd name="T1" fmla="*/ 0 h 1"/>
                <a:gd name="T2" fmla="*/ 484 w 2"/>
                <a:gd name="T3" fmla="*/ 0 h 1"/>
                <a:gd name="T4" fmla="*/ 484 w 2"/>
                <a:gd name="T5" fmla="*/ 0 h 1"/>
                <a:gd name="T6" fmla="*/ 484 w 2"/>
                <a:gd name="T7" fmla="*/ 0 h 1"/>
                <a:gd name="T8" fmla="*/ 484 w 2"/>
                <a:gd name="T9" fmla="*/ 0 h 1"/>
                <a:gd name="T10" fmla="*/ 484 w 2"/>
                <a:gd name="T11" fmla="*/ 0 h 1"/>
                <a:gd name="T12" fmla="*/ 484 w 2"/>
                <a:gd name="T13" fmla="*/ 441 h 1"/>
                <a:gd name="T14" fmla="*/ 484 w 2"/>
                <a:gd name="T15" fmla="*/ 0 h 1"/>
                <a:gd name="T16" fmla="*/ 0 w 2"/>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1"/>
                <a:gd name="T29" fmla="*/ 2 w 2"/>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1">
                  <a:moveTo>
                    <a:pt x="0" y="0"/>
                  </a:moveTo>
                  <a:cubicBezTo>
                    <a:pt x="1" y="0"/>
                    <a:pt x="1" y="0"/>
                    <a:pt x="1" y="0"/>
                  </a:cubicBezTo>
                  <a:cubicBezTo>
                    <a:pt x="2" y="1"/>
                    <a:pt x="1" y="0"/>
                    <a:pt x="1" y="0"/>
                  </a:cubicBezTo>
                  <a:cubicBezTo>
                    <a:pt x="1" y="0"/>
                    <a:pt x="1" y="0"/>
                    <a:pt x="1" y="0"/>
                  </a:cubicBezTo>
                  <a:cubicBezTo>
                    <a:pt x="1" y="0"/>
                    <a:pt x="1" y="0"/>
                    <a:pt x="1" y="0"/>
                  </a:cubicBezTo>
                  <a:cubicBezTo>
                    <a:pt x="1" y="0"/>
                    <a:pt x="1" y="0"/>
                    <a:pt x="1" y="0"/>
                  </a:cubicBezTo>
                  <a:lnTo>
                    <a:pt x="1" y="1"/>
                  </a:lnTo>
                  <a:cubicBezTo>
                    <a:pt x="1" y="1"/>
                    <a:pt x="1" y="1"/>
                    <a:pt x="1" y="0"/>
                  </a:cubicBezTo>
                  <a:cubicBezTo>
                    <a:pt x="1" y="0"/>
                    <a:pt x="1" y="0"/>
                    <a:pt x="0" y="0"/>
                  </a:cubicBezTo>
                </a:path>
              </a:pathLst>
            </a:custGeom>
            <a:solidFill>
              <a:srgbClr val="2B27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09" name="Freeform 470"/>
            <p:cNvSpPr>
              <a:spLocks/>
            </p:cNvSpPr>
            <p:nvPr/>
          </p:nvSpPr>
          <p:spPr bwMode="gray">
            <a:xfrm>
              <a:off x="330" y="1596"/>
              <a:ext cx="22" cy="42"/>
            </a:xfrm>
            <a:custGeom>
              <a:avLst/>
              <a:gdLst>
                <a:gd name="T0" fmla="*/ 484 w 1"/>
                <a:gd name="T1" fmla="*/ 441 h 2"/>
                <a:gd name="T2" fmla="*/ 484 w 1"/>
                <a:gd name="T3" fmla="*/ 441 h 2"/>
                <a:gd name="T4" fmla="*/ 484 w 1"/>
                <a:gd name="T5" fmla="*/ 441 h 2"/>
                <a:gd name="T6" fmla="*/ 0 w 1"/>
                <a:gd name="T7" fmla="*/ 882 h 2"/>
                <a:gd name="T8" fmla="*/ 0 w 1"/>
                <a:gd name="T9" fmla="*/ 441 h 2"/>
                <a:gd name="T10" fmla="*/ 484 w 1"/>
                <a:gd name="T11" fmla="*/ 0 h 2"/>
                <a:gd name="T12" fmla="*/ 484 w 1"/>
                <a:gd name="T13" fmla="*/ 0 h 2"/>
                <a:gd name="T14" fmla="*/ 484 w 1"/>
                <a:gd name="T15" fmla="*/ 441 h 2"/>
                <a:gd name="T16" fmla="*/ 484 w 1"/>
                <a:gd name="T17" fmla="*/ 441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2"/>
                <a:gd name="T29" fmla="*/ 1 w 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2">
                  <a:moveTo>
                    <a:pt x="1" y="1"/>
                  </a:moveTo>
                  <a:cubicBezTo>
                    <a:pt x="1" y="1"/>
                    <a:pt x="1" y="1"/>
                    <a:pt x="1" y="1"/>
                  </a:cubicBezTo>
                  <a:cubicBezTo>
                    <a:pt x="1" y="1"/>
                    <a:pt x="1" y="1"/>
                    <a:pt x="1" y="1"/>
                  </a:cubicBezTo>
                  <a:cubicBezTo>
                    <a:pt x="0" y="1"/>
                    <a:pt x="0" y="1"/>
                    <a:pt x="0" y="2"/>
                  </a:cubicBezTo>
                  <a:cubicBezTo>
                    <a:pt x="0" y="1"/>
                    <a:pt x="0" y="1"/>
                    <a:pt x="0" y="1"/>
                  </a:cubicBezTo>
                  <a:cubicBezTo>
                    <a:pt x="0" y="1"/>
                    <a:pt x="0" y="0"/>
                    <a:pt x="1" y="0"/>
                  </a:cubicBezTo>
                  <a:cubicBezTo>
                    <a:pt x="1" y="0"/>
                    <a:pt x="1" y="0"/>
                    <a:pt x="1" y="0"/>
                  </a:cubicBezTo>
                  <a:cubicBezTo>
                    <a:pt x="1" y="0"/>
                    <a:pt x="1" y="1"/>
                    <a:pt x="1" y="1"/>
                  </a:cubicBezTo>
                  <a:cubicBezTo>
                    <a:pt x="1" y="1"/>
                    <a:pt x="1" y="1"/>
                    <a:pt x="1" y="1"/>
                  </a:cubicBezTo>
                </a:path>
              </a:pathLst>
            </a:custGeom>
            <a:solidFill>
              <a:srgbClr val="4D4A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10" name="Freeform 471"/>
            <p:cNvSpPr>
              <a:spLocks/>
            </p:cNvSpPr>
            <p:nvPr/>
          </p:nvSpPr>
          <p:spPr bwMode="gray">
            <a:xfrm>
              <a:off x="374" y="1533"/>
              <a:ext cx="22" cy="42"/>
            </a:xfrm>
            <a:custGeom>
              <a:avLst/>
              <a:gdLst>
                <a:gd name="T0" fmla="*/ 0 w 1"/>
                <a:gd name="T1" fmla="*/ 441 h 2"/>
                <a:gd name="T2" fmla="*/ 0 w 1"/>
                <a:gd name="T3" fmla="*/ 441 h 2"/>
                <a:gd name="T4" fmla="*/ 0 w 1"/>
                <a:gd name="T5" fmla="*/ 441 h 2"/>
                <a:gd name="T6" fmla="*/ 0 w 1"/>
                <a:gd name="T7" fmla="*/ 441 h 2"/>
                <a:gd name="T8" fmla="*/ 0 w 1"/>
                <a:gd name="T9" fmla="*/ 441 h 2"/>
                <a:gd name="T10" fmla="*/ 0 w 1"/>
                <a:gd name="T11" fmla="*/ 441 h 2"/>
                <a:gd name="T12" fmla="*/ 0 w 1"/>
                <a:gd name="T13" fmla="*/ 882 h 2"/>
                <a:gd name="T14" fmla="*/ 0 w 1"/>
                <a:gd name="T15" fmla="*/ 441 h 2"/>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
                <a:gd name="T26" fmla="*/ 1 w 1"/>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
                  <a:moveTo>
                    <a:pt x="0" y="1"/>
                  </a:moveTo>
                  <a:cubicBezTo>
                    <a:pt x="0" y="1"/>
                    <a:pt x="0" y="1"/>
                    <a:pt x="0" y="1"/>
                  </a:cubicBezTo>
                  <a:cubicBezTo>
                    <a:pt x="0" y="1"/>
                    <a:pt x="0" y="0"/>
                    <a:pt x="0" y="1"/>
                  </a:cubicBezTo>
                  <a:cubicBezTo>
                    <a:pt x="0" y="1"/>
                    <a:pt x="0" y="1"/>
                    <a:pt x="0" y="1"/>
                  </a:cubicBezTo>
                  <a:cubicBezTo>
                    <a:pt x="1" y="1"/>
                    <a:pt x="0" y="1"/>
                    <a:pt x="0" y="1"/>
                  </a:cubicBezTo>
                  <a:cubicBezTo>
                    <a:pt x="0" y="1"/>
                    <a:pt x="0" y="1"/>
                    <a:pt x="0" y="1"/>
                  </a:cubicBezTo>
                  <a:cubicBezTo>
                    <a:pt x="0" y="2"/>
                    <a:pt x="0" y="2"/>
                    <a:pt x="0" y="2"/>
                  </a:cubicBezTo>
                  <a:cubicBezTo>
                    <a:pt x="0" y="2"/>
                    <a:pt x="0" y="1"/>
                    <a:pt x="0" y="1"/>
                  </a:cubicBezTo>
                </a:path>
              </a:pathLst>
            </a:custGeom>
            <a:solidFill>
              <a:srgbClr val="4D4A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11" name="Freeform 472"/>
            <p:cNvSpPr>
              <a:spLocks/>
            </p:cNvSpPr>
            <p:nvPr/>
          </p:nvSpPr>
          <p:spPr bwMode="gray">
            <a:xfrm>
              <a:off x="352" y="1554"/>
              <a:ext cx="22" cy="63"/>
            </a:xfrm>
            <a:custGeom>
              <a:avLst/>
              <a:gdLst>
                <a:gd name="T0" fmla="*/ 484 w 1"/>
                <a:gd name="T1" fmla="*/ 0 h 3"/>
                <a:gd name="T2" fmla="*/ 484 w 1"/>
                <a:gd name="T3" fmla="*/ 0 h 3"/>
                <a:gd name="T4" fmla="*/ 0 w 1"/>
                <a:gd name="T5" fmla="*/ 441 h 3"/>
                <a:gd name="T6" fmla="*/ 0 w 1"/>
                <a:gd name="T7" fmla="*/ 441 h 3"/>
                <a:gd name="T8" fmla="*/ 0 w 1"/>
                <a:gd name="T9" fmla="*/ 882 h 3"/>
                <a:gd name="T10" fmla="*/ 0 w 1"/>
                <a:gd name="T11" fmla="*/ 882 h 3"/>
                <a:gd name="T12" fmla="*/ 0 w 1"/>
                <a:gd name="T13" fmla="*/ 882 h 3"/>
                <a:gd name="T14" fmla="*/ 0 w 1"/>
                <a:gd name="T15" fmla="*/ 1323 h 3"/>
                <a:gd name="T16" fmla="*/ 0 w 1"/>
                <a:gd name="T17" fmla="*/ 1323 h 3"/>
                <a:gd name="T18" fmla="*/ 0 w 1"/>
                <a:gd name="T19" fmla="*/ 882 h 3"/>
                <a:gd name="T20" fmla="*/ 0 w 1"/>
                <a:gd name="T21" fmla="*/ 882 h 3"/>
                <a:gd name="T22" fmla="*/ 0 w 1"/>
                <a:gd name="T23" fmla="*/ 441 h 3"/>
                <a:gd name="T24" fmla="*/ 0 w 1"/>
                <a:gd name="T25" fmla="*/ 441 h 3"/>
                <a:gd name="T26" fmla="*/ 484 w 1"/>
                <a:gd name="T27" fmla="*/ 441 h 3"/>
                <a:gd name="T28" fmla="*/ 484 w 1"/>
                <a:gd name="T29" fmla="*/ 441 h 3"/>
                <a:gd name="T30" fmla="*/ 484 w 1"/>
                <a:gd name="T31" fmla="*/ 441 h 3"/>
                <a:gd name="T32" fmla="*/ 484 w 1"/>
                <a:gd name="T33" fmla="*/ 441 h 3"/>
                <a:gd name="T34" fmla="*/ 484 w 1"/>
                <a:gd name="T35" fmla="*/ 441 h 3"/>
                <a:gd name="T36" fmla="*/ 484 w 1"/>
                <a:gd name="T37" fmla="*/ 0 h 3"/>
                <a:gd name="T38" fmla="*/ 484 w 1"/>
                <a:gd name="T39" fmla="*/ 0 h 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
                <a:gd name="T61" fmla="*/ 0 h 3"/>
                <a:gd name="T62" fmla="*/ 1 w 1"/>
                <a:gd name="T63" fmla="*/ 3 h 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 h="3">
                  <a:moveTo>
                    <a:pt x="1" y="0"/>
                  </a:moveTo>
                  <a:cubicBezTo>
                    <a:pt x="1" y="0"/>
                    <a:pt x="1" y="0"/>
                    <a:pt x="1" y="0"/>
                  </a:cubicBezTo>
                  <a:cubicBezTo>
                    <a:pt x="1" y="0"/>
                    <a:pt x="0" y="1"/>
                    <a:pt x="0" y="1"/>
                  </a:cubicBezTo>
                  <a:cubicBezTo>
                    <a:pt x="0" y="1"/>
                    <a:pt x="0" y="1"/>
                    <a:pt x="0" y="1"/>
                  </a:cubicBezTo>
                  <a:cubicBezTo>
                    <a:pt x="0" y="1"/>
                    <a:pt x="0" y="2"/>
                    <a:pt x="0" y="2"/>
                  </a:cubicBezTo>
                  <a:cubicBezTo>
                    <a:pt x="0" y="2"/>
                    <a:pt x="0" y="2"/>
                    <a:pt x="0" y="2"/>
                  </a:cubicBezTo>
                  <a:cubicBezTo>
                    <a:pt x="0" y="2"/>
                    <a:pt x="0" y="2"/>
                    <a:pt x="0" y="2"/>
                  </a:cubicBezTo>
                  <a:cubicBezTo>
                    <a:pt x="0" y="2"/>
                    <a:pt x="0" y="2"/>
                    <a:pt x="0" y="3"/>
                  </a:cubicBezTo>
                  <a:cubicBezTo>
                    <a:pt x="0" y="3"/>
                    <a:pt x="0" y="3"/>
                    <a:pt x="0" y="3"/>
                  </a:cubicBezTo>
                  <a:cubicBezTo>
                    <a:pt x="0" y="3"/>
                    <a:pt x="0" y="3"/>
                    <a:pt x="0" y="2"/>
                  </a:cubicBezTo>
                  <a:cubicBezTo>
                    <a:pt x="0" y="2"/>
                    <a:pt x="0" y="2"/>
                    <a:pt x="0" y="2"/>
                  </a:cubicBezTo>
                  <a:cubicBezTo>
                    <a:pt x="0" y="2"/>
                    <a:pt x="0" y="1"/>
                    <a:pt x="0" y="1"/>
                  </a:cubicBezTo>
                  <a:cubicBezTo>
                    <a:pt x="0" y="1"/>
                    <a:pt x="0" y="1"/>
                    <a:pt x="0" y="1"/>
                  </a:cubicBezTo>
                  <a:cubicBezTo>
                    <a:pt x="1" y="1"/>
                    <a:pt x="1" y="1"/>
                    <a:pt x="1" y="1"/>
                  </a:cubicBezTo>
                  <a:cubicBezTo>
                    <a:pt x="1" y="1"/>
                    <a:pt x="1" y="1"/>
                    <a:pt x="1" y="1"/>
                  </a:cubicBezTo>
                  <a:cubicBezTo>
                    <a:pt x="1" y="1"/>
                    <a:pt x="1" y="1"/>
                    <a:pt x="1" y="1"/>
                  </a:cubicBezTo>
                  <a:cubicBezTo>
                    <a:pt x="1" y="1"/>
                    <a:pt x="1" y="1"/>
                    <a:pt x="1" y="1"/>
                  </a:cubicBezTo>
                  <a:cubicBezTo>
                    <a:pt x="1" y="0"/>
                    <a:pt x="1" y="1"/>
                    <a:pt x="1" y="1"/>
                  </a:cubicBezTo>
                  <a:cubicBezTo>
                    <a:pt x="1" y="1"/>
                    <a:pt x="1" y="1"/>
                    <a:pt x="1" y="0"/>
                  </a:cubicBezTo>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12" name="Freeform 473"/>
            <p:cNvSpPr>
              <a:spLocks/>
            </p:cNvSpPr>
            <p:nvPr/>
          </p:nvSpPr>
          <p:spPr bwMode="gray">
            <a:xfrm>
              <a:off x="396" y="1575"/>
              <a:ext cx="66" cy="105"/>
            </a:xfrm>
            <a:custGeom>
              <a:avLst/>
              <a:gdLst>
                <a:gd name="T0" fmla="*/ 484 w 3"/>
                <a:gd name="T1" fmla="*/ 0 h 5"/>
                <a:gd name="T2" fmla="*/ 0 w 3"/>
                <a:gd name="T3" fmla="*/ 0 h 5"/>
                <a:gd name="T4" fmla="*/ 0 w 3"/>
                <a:gd name="T5" fmla="*/ 441 h 5"/>
                <a:gd name="T6" fmla="*/ 0 w 3"/>
                <a:gd name="T7" fmla="*/ 882 h 5"/>
                <a:gd name="T8" fmla="*/ 484 w 3"/>
                <a:gd name="T9" fmla="*/ 1323 h 5"/>
                <a:gd name="T10" fmla="*/ 968 w 3"/>
                <a:gd name="T11" fmla="*/ 1323 h 5"/>
                <a:gd name="T12" fmla="*/ 968 w 3"/>
                <a:gd name="T13" fmla="*/ 1764 h 5"/>
                <a:gd name="T14" fmla="*/ 484 w 3"/>
                <a:gd name="T15" fmla="*/ 1764 h 5"/>
                <a:gd name="T16" fmla="*/ 968 w 3"/>
                <a:gd name="T17" fmla="*/ 2205 h 5"/>
                <a:gd name="T18" fmla="*/ 1452 w 3"/>
                <a:gd name="T19" fmla="*/ 1764 h 5"/>
                <a:gd name="T20" fmla="*/ 968 w 3"/>
                <a:gd name="T21" fmla="*/ 1764 h 5"/>
                <a:gd name="T22" fmla="*/ 484 w 3"/>
                <a:gd name="T23" fmla="*/ 1323 h 5"/>
                <a:gd name="T24" fmla="*/ 484 w 3"/>
                <a:gd name="T25" fmla="*/ 1323 h 5"/>
                <a:gd name="T26" fmla="*/ 0 w 3"/>
                <a:gd name="T27" fmla="*/ 882 h 5"/>
                <a:gd name="T28" fmla="*/ 484 w 3"/>
                <a:gd name="T29" fmla="*/ 441 h 5"/>
                <a:gd name="T30" fmla="*/ 484 w 3"/>
                <a:gd name="T31" fmla="*/ 441 h 5"/>
                <a:gd name="T32" fmla="*/ 484 w 3"/>
                <a:gd name="T33" fmla="*/ 0 h 5"/>
                <a:gd name="T34" fmla="*/ 484 w 3"/>
                <a:gd name="T35" fmla="*/ 0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
                <a:gd name="T55" fmla="*/ 0 h 5"/>
                <a:gd name="T56" fmla="*/ 3 w 3"/>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 h="5">
                  <a:moveTo>
                    <a:pt x="1" y="0"/>
                  </a:moveTo>
                  <a:cubicBezTo>
                    <a:pt x="1" y="0"/>
                    <a:pt x="1" y="0"/>
                    <a:pt x="0" y="0"/>
                  </a:cubicBezTo>
                  <a:cubicBezTo>
                    <a:pt x="0" y="1"/>
                    <a:pt x="0" y="1"/>
                    <a:pt x="0" y="1"/>
                  </a:cubicBezTo>
                  <a:cubicBezTo>
                    <a:pt x="0" y="1"/>
                    <a:pt x="0" y="2"/>
                    <a:pt x="0" y="2"/>
                  </a:cubicBezTo>
                  <a:cubicBezTo>
                    <a:pt x="0" y="2"/>
                    <a:pt x="0" y="3"/>
                    <a:pt x="1" y="3"/>
                  </a:cubicBezTo>
                  <a:cubicBezTo>
                    <a:pt x="1" y="4"/>
                    <a:pt x="1" y="3"/>
                    <a:pt x="2" y="3"/>
                  </a:cubicBezTo>
                  <a:cubicBezTo>
                    <a:pt x="2" y="4"/>
                    <a:pt x="3" y="4"/>
                    <a:pt x="2" y="4"/>
                  </a:cubicBezTo>
                  <a:cubicBezTo>
                    <a:pt x="2" y="4"/>
                    <a:pt x="1" y="4"/>
                    <a:pt x="1" y="4"/>
                  </a:cubicBezTo>
                  <a:cubicBezTo>
                    <a:pt x="1" y="5"/>
                    <a:pt x="2" y="5"/>
                    <a:pt x="2" y="5"/>
                  </a:cubicBezTo>
                  <a:cubicBezTo>
                    <a:pt x="2" y="5"/>
                    <a:pt x="3" y="5"/>
                    <a:pt x="3" y="4"/>
                  </a:cubicBezTo>
                  <a:cubicBezTo>
                    <a:pt x="3" y="4"/>
                    <a:pt x="3" y="4"/>
                    <a:pt x="2" y="4"/>
                  </a:cubicBezTo>
                  <a:cubicBezTo>
                    <a:pt x="2" y="4"/>
                    <a:pt x="2" y="4"/>
                    <a:pt x="1" y="3"/>
                  </a:cubicBezTo>
                  <a:cubicBezTo>
                    <a:pt x="1" y="3"/>
                    <a:pt x="1" y="3"/>
                    <a:pt x="1" y="3"/>
                  </a:cubicBezTo>
                  <a:cubicBezTo>
                    <a:pt x="1" y="3"/>
                    <a:pt x="0" y="2"/>
                    <a:pt x="0" y="2"/>
                  </a:cubicBezTo>
                  <a:cubicBezTo>
                    <a:pt x="0" y="2"/>
                    <a:pt x="0" y="1"/>
                    <a:pt x="1" y="1"/>
                  </a:cubicBezTo>
                  <a:cubicBezTo>
                    <a:pt x="1" y="1"/>
                    <a:pt x="1" y="1"/>
                    <a:pt x="1" y="1"/>
                  </a:cubicBezTo>
                  <a:cubicBezTo>
                    <a:pt x="1" y="0"/>
                    <a:pt x="1" y="0"/>
                    <a:pt x="1" y="0"/>
                  </a:cubicBezTo>
                  <a:cubicBezTo>
                    <a:pt x="1" y="0"/>
                    <a:pt x="1" y="0"/>
                    <a:pt x="1" y="0"/>
                  </a:cubicBezTo>
                </a:path>
              </a:pathLst>
            </a:custGeom>
            <a:solidFill>
              <a:srgbClr val="3733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13" name="Freeform 474"/>
            <p:cNvSpPr>
              <a:spLocks/>
            </p:cNvSpPr>
            <p:nvPr/>
          </p:nvSpPr>
          <p:spPr bwMode="gray">
            <a:xfrm>
              <a:off x="396" y="1575"/>
              <a:ext cx="66" cy="105"/>
            </a:xfrm>
            <a:custGeom>
              <a:avLst/>
              <a:gdLst>
                <a:gd name="T0" fmla="*/ 968 w 3"/>
                <a:gd name="T1" fmla="*/ 1764 h 5"/>
                <a:gd name="T2" fmla="*/ 968 w 3"/>
                <a:gd name="T3" fmla="*/ 1323 h 5"/>
                <a:gd name="T4" fmla="*/ 484 w 3"/>
                <a:gd name="T5" fmla="*/ 1323 h 5"/>
                <a:gd name="T6" fmla="*/ 0 w 3"/>
                <a:gd name="T7" fmla="*/ 882 h 5"/>
                <a:gd name="T8" fmla="*/ 0 w 3"/>
                <a:gd name="T9" fmla="*/ 441 h 5"/>
                <a:gd name="T10" fmla="*/ 0 w 3"/>
                <a:gd name="T11" fmla="*/ 441 h 5"/>
                <a:gd name="T12" fmla="*/ 484 w 3"/>
                <a:gd name="T13" fmla="*/ 0 h 5"/>
                <a:gd name="T14" fmla="*/ 484 w 3"/>
                <a:gd name="T15" fmla="*/ 0 h 5"/>
                <a:gd name="T16" fmla="*/ 484 w 3"/>
                <a:gd name="T17" fmla="*/ 441 h 5"/>
                <a:gd name="T18" fmla="*/ 484 w 3"/>
                <a:gd name="T19" fmla="*/ 441 h 5"/>
                <a:gd name="T20" fmla="*/ 0 w 3"/>
                <a:gd name="T21" fmla="*/ 882 h 5"/>
                <a:gd name="T22" fmla="*/ 484 w 3"/>
                <a:gd name="T23" fmla="*/ 1323 h 5"/>
                <a:gd name="T24" fmla="*/ 484 w 3"/>
                <a:gd name="T25" fmla="*/ 1323 h 5"/>
                <a:gd name="T26" fmla="*/ 968 w 3"/>
                <a:gd name="T27" fmla="*/ 1764 h 5"/>
                <a:gd name="T28" fmla="*/ 1452 w 3"/>
                <a:gd name="T29" fmla="*/ 1764 h 5"/>
                <a:gd name="T30" fmla="*/ 968 w 3"/>
                <a:gd name="T31" fmla="*/ 2205 h 5"/>
                <a:gd name="T32" fmla="*/ 484 w 3"/>
                <a:gd name="T33" fmla="*/ 1764 h 5"/>
                <a:gd name="T34" fmla="*/ 968 w 3"/>
                <a:gd name="T35" fmla="*/ 1764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
                <a:gd name="T55" fmla="*/ 0 h 5"/>
                <a:gd name="T56" fmla="*/ 3 w 3"/>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 h="5">
                  <a:moveTo>
                    <a:pt x="2" y="4"/>
                  </a:moveTo>
                  <a:cubicBezTo>
                    <a:pt x="3" y="4"/>
                    <a:pt x="2" y="4"/>
                    <a:pt x="2" y="3"/>
                  </a:cubicBezTo>
                  <a:cubicBezTo>
                    <a:pt x="1" y="3"/>
                    <a:pt x="1" y="4"/>
                    <a:pt x="1" y="3"/>
                  </a:cubicBezTo>
                  <a:cubicBezTo>
                    <a:pt x="0" y="3"/>
                    <a:pt x="0" y="2"/>
                    <a:pt x="0" y="2"/>
                  </a:cubicBezTo>
                  <a:cubicBezTo>
                    <a:pt x="0" y="2"/>
                    <a:pt x="0" y="1"/>
                    <a:pt x="0" y="1"/>
                  </a:cubicBezTo>
                  <a:cubicBezTo>
                    <a:pt x="0" y="1"/>
                    <a:pt x="0" y="1"/>
                    <a:pt x="0" y="1"/>
                  </a:cubicBezTo>
                  <a:cubicBezTo>
                    <a:pt x="1" y="0"/>
                    <a:pt x="1" y="0"/>
                    <a:pt x="1" y="0"/>
                  </a:cubicBezTo>
                  <a:cubicBezTo>
                    <a:pt x="1" y="0"/>
                    <a:pt x="1" y="0"/>
                    <a:pt x="1" y="0"/>
                  </a:cubicBezTo>
                  <a:cubicBezTo>
                    <a:pt x="1" y="0"/>
                    <a:pt x="1" y="0"/>
                    <a:pt x="1" y="1"/>
                  </a:cubicBezTo>
                  <a:cubicBezTo>
                    <a:pt x="1" y="1"/>
                    <a:pt x="1" y="1"/>
                    <a:pt x="1" y="1"/>
                  </a:cubicBezTo>
                  <a:cubicBezTo>
                    <a:pt x="0" y="1"/>
                    <a:pt x="0" y="2"/>
                    <a:pt x="0" y="2"/>
                  </a:cubicBezTo>
                  <a:cubicBezTo>
                    <a:pt x="0" y="2"/>
                    <a:pt x="1" y="3"/>
                    <a:pt x="1" y="3"/>
                  </a:cubicBezTo>
                  <a:cubicBezTo>
                    <a:pt x="1" y="3"/>
                    <a:pt x="1" y="3"/>
                    <a:pt x="1" y="3"/>
                  </a:cubicBezTo>
                  <a:cubicBezTo>
                    <a:pt x="2" y="4"/>
                    <a:pt x="2" y="4"/>
                    <a:pt x="2" y="4"/>
                  </a:cubicBezTo>
                  <a:cubicBezTo>
                    <a:pt x="3" y="4"/>
                    <a:pt x="3" y="4"/>
                    <a:pt x="3" y="4"/>
                  </a:cubicBezTo>
                  <a:cubicBezTo>
                    <a:pt x="3" y="4"/>
                    <a:pt x="2" y="5"/>
                    <a:pt x="2" y="5"/>
                  </a:cubicBezTo>
                  <a:cubicBezTo>
                    <a:pt x="2" y="5"/>
                    <a:pt x="2" y="5"/>
                    <a:pt x="1" y="4"/>
                  </a:cubicBezTo>
                  <a:cubicBezTo>
                    <a:pt x="1" y="4"/>
                    <a:pt x="2" y="4"/>
                    <a:pt x="2" y="4"/>
                  </a:cubicBezTo>
                </a:path>
              </a:pathLst>
            </a:custGeom>
            <a:solidFill>
              <a:srgbClr val="413E3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14" name="Freeform 475"/>
            <p:cNvSpPr>
              <a:spLocks/>
            </p:cNvSpPr>
            <p:nvPr/>
          </p:nvSpPr>
          <p:spPr bwMode="gray">
            <a:xfrm>
              <a:off x="396" y="1575"/>
              <a:ext cx="66" cy="105"/>
            </a:xfrm>
            <a:custGeom>
              <a:avLst/>
              <a:gdLst>
                <a:gd name="T0" fmla="*/ 968 w 3"/>
                <a:gd name="T1" fmla="*/ 1764 h 5"/>
                <a:gd name="T2" fmla="*/ 968 w 3"/>
                <a:gd name="T3" fmla="*/ 1323 h 5"/>
                <a:gd name="T4" fmla="*/ 484 w 3"/>
                <a:gd name="T5" fmla="*/ 1323 h 5"/>
                <a:gd name="T6" fmla="*/ 0 w 3"/>
                <a:gd name="T7" fmla="*/ 882 h 5"/>
                <a:gd name="T8" fmla="*/ 0 w 3"/>
                <a:gd name="T9" fmla="*/ 441 h 5"/>
                <a:gd name="T10" fmla="*/ 0 w 3"/>
                <a:gd name="T11" fmla="*/ 441 h 5"/>
                <a:gd name="T12" fmla="*/ 484 w 3"/>
                <a:gd name="T13" fmla="*/ 0 h 5"/>
                <a:gd name="T14" fmla="*/ 484 w 3"/>
                <a:gd name="T15" fmla="*/ 0 h 5"/>
                <a:gd name="T16" fmla="*/ 484 w 3"/>
                <a:gd name="T17" fmla="*/ 441 h 5"/>
                <a:gd name="T18" fmla="*/ 0 w 3"/>
                <a:gd name="T19" fmla="*/ 441 h 5"/>
                <a:gd name="T20" fmla="*/ 0 w 3"/>
                <a:gd name="T21" fmla="*/ 882 h 5"/>
                <a:gd name="T22" fmla="*/ 484 w 3"/>
                <a:gd name="T23" fmla="*/ 1323 h 5"/>
                <a:gd name="T24" fmla="*/ 484 w 3"/>
                <a:gd name="T25" fmla="*/ 1323 h 5"/>
                <a:gd name="T26" fmla="*/ 968 w 3"/>
                <a:gd name="T27" fmla="*/ 1764 h 5"/>
                <a:gd name="T28" fmla="*/ 1452 w 3"/>
                <a:gd name="T29" fmla="*/ 1764 h 5"/>
                <a:gd name="T30" fmla="*/ 968 w 3"/>
                <a:gd name="T31" fmla="*/ 2205 h 5"/>
                <a:gd name="T32" fmla="*/ 968 w 3"/>
                <a:gd name="T33" fmla="*/ 1764 h 5"/>
                <a:gd name="T34" fmla="*/ 968 w 3"/>
                <a:gd name="T35" fmla="*/ 1764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
                <a:gd name="T55" fmla="*/ 0 h 5"/>
                <a:gd name="T56" fmla="*/ 3 w 3"/>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 h="5">
                  <a:moveTo>
                    <a:pt x="2" y="4"/>
                  </a:moveTo>
                  <a:cubicBezTo>
                    <a:pt x="3" y="4"/>
                    <a:pt x="2" y="4"/>
                    <a:pt x="2" y="3"/>
                  </a:cubicBezTo>
                  <a:cubicBezTo>
                    <a:pt x="1" y="3"/>
                    <a:pt x="1" y="4"/>
                    <a:pt x="1" y="3"/>
                  </a:cubicBezTo>
                  <a:cubicBezTo>
                    <a:pt x="0" y="3"/>
                    <a:pt x="0" y="2"/>
                    <a:pt x="0" y="2"/>
                  </a:cubicBezTo>
                  <a:cubicBezTo>
                    <a:pt x="0" y="2"/>
                    <a:pt x="0" y="1"/>
                    <a:pt x="0" y="1"/>
                  </a:cubicBezTo>
                  <a:cubicBezTo>
                    <a:pt x="0" y="1"/>
                    <a:pt x="0" y="1"/>
                    <a:pt x="0" y="1"/>
                  </a:cubicBezTo>
                  <a:cubicBezTo>
                    <a:pt x="1" y="0"/>
                    <a:pt x="1" y="0"/>
                    <a:pt x="1" y="0"/>
                  </a:cubicBezTo>
                  <a:cubicBezTo>
                    <a:pt x="1" y="0"/>
                    <a:pt x="1" y="0"/>
                    <a:pt x="1" y="0"/>
                  </a:cubicBezTo>
                  <a:cubicBezTo>
                    <a:pt x="1" y="0"/>
                    <a:pt x="1" y="0"/>
                    <a:pt x="1" y="1"/>
                  </a:cubicBezTo>
                  <a:cubicBezTo>
                    <a:pt x="1" y="1"/>
                    <a:pt x="1" y="1"/>
                    <a:pt x="0" y="1"/>
                  </a:cubicBezTo>
                  <a:cubicBezTo>
                    <a:pt x="0" y="1"/>
                    <a:pt x="0" y="2"/>
                    <a:pt x="0" y="2"/>
                  </a:cubicBezTo>
                  <a:cubicBezTo>
                    <a:pt x="0" y="2"/>
                    <a:pt x="1" y="3"/>
                    <a:pt x="1" y="3"/>
                  </a:cubicBezTo>
                  <a:cubicBezTo>
                    <a:pt x="1" y="3"/>
                    <a:pt x="1" y="3"/>
                    <a:pt x="1" y="3"/>
                  </a:cubicBezTo>
                  <a:cubicBezTo>
                    <a:pt x="2" y="4"/>
                    <a:pt x="2" y="4"/>
                    <a:pt x="2" y="4"/>
                  </a:cubicBezTo>
                  <a:cubicBezTo>
                    <a:pt x="3" y="4"/>
                    <a:pt x="3" y="4"/>
                    <a:pt x="3" y="4"/>
                  </a:cubicBezTo>
                  <a:cubicBezTo>
                    <a:pt x="3" y="4"/>
                    <a:pt x="2" y="5"/>
                    <a:pt x="2" y="5"/>
                  </a:cubicBezTo>
                  <a:cubicBezTo>
                    <a:pt x="2" y="5"/>
                    <a:pt x="2" y="5"/>
                    <a:pt x="2" y="4"/>
                  </a:cubicBezTo>
                  <a:cubicBezTo>
                    <a:pt x="1" y="4"/>
                    <a:pt x="2" y="4"/>
                    <a:pt x="2" y="4"/>
                  </a:cubicBezTo>
                </a:path>
              </a:pathLst>
            </a:custGeom>
            <a:solidFill>
              <a:srgbClr val="4946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15" name="Freeform 476"/>
            <p:cNvSpPr>
              <a:spLocks/>
            </p:cNvSpPr>
            <p:nvPr/>
          </p:nvSpPr>
          <p:spPr bwMode="gray">
            <a:xfrm>
              <a:off x="396" y="1575"/>
              <a:ext cx="66" cy="105"/>
            </a:xfrm>
            <a:custGeom>
              <a:avLst/>
              <a:gdLst>
                <a:gd name="T0" fmla="*/ 968 w 3"/>
                <a:gd name="T1" fmla="*/ 1764 h 5"/>
                <a:gd name="T2" fmla="*/ 968 w 3"/>
                <a:gd name="T3" fmla="*/ 1323 h 5"/>
                <a:gd name="T4" fmla="*/ 484 w 3"/>
                <a:gd name="T5" fmla="*/ 1323 h 5"/>
                <a:gd name="T6" fmla="*/ 0 w 3"/>
                <a:gd name="T7" fmla="*/ 882 h 5"/>
                <a:gd name="T8" fmla="*/ 0 w 3"/>
                <a:gd name="T9" fmla="*/ 441 h 5"/>
                <a:gd name="T10" fmla="*/ 0 w 3"/>
                <a:gd name="T11" fmla="*/ 441 h 5"/>
                <a:gd name="T12" fmla="*/ 484 w 3"/>
                <a:gd name="T13" fmla="*/ 0 h 5"/>
                <a:gd name="T14" fmla="*/ 484 w 3"/>
                <a:gd name="T15" fmla="*/ 0 h 5"/>
                <a:gd name="T16" fmla="*/ 484 w 3"/>
                <a:gd name="T17" fmla="*/ 441 h 5"/>
                <a:gd name="T18" fmla="*/ 0 w 3"/>
                <a:gd name="T19" fmla="*/ 441 h 5"/>
                <a:gd name="T20" fmla="*/ 0 w 3"/>
                <a:gd name="T21" fmla="*/ 882 h 5"/>
                <a:gd name="T22" fmla="*/ 484 w 3"/>
                <a:gd name="T23" fmla="*/ 1323 h 5"/>
                <a:gd name="T24" fmla="*/ 484 w 3"/>
                <a:gd name="T25" fmla="*/ 1323 h 5"/>
                <a:gd name="T26" fmla="*/ 968 w 3"/>
                <a:gd name="T27" fmla="*/ 1764 h 5"/>
                <a:gd name="T28" fmla="*/ 1452 w 3"/>
                <a:gd name="T29" fmla="*/ 1764 h 5"/>
                <a:gd name="T30" fmla="*/ 968 w 3"/>
                <a:gd name="T31" fmla="*/ 2205 h 5"/>
                <a:gd name="T32" fmla="*/ 968 w 3"/>
                <a:gd name="T33" fmla="*/ 1764 h 5"/>
                <a:gd name="T34" fmla="*/ 968 w 3"/>
                <a:gd name="T35" fmla="*/ 1764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
                <a:gd name="T55" fmla="*/ 0 h 5"/>
                <a:gd name="T56" fmla="*/ 3 w 3"/>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 h="5">
                  <a:moveTo>
                    <a:pt x="2" y="4"/>
                  </a:moveTo>
                  <a:cubicBezTo>
                    <a:pt x="3" y="4"/>
                    <a:pt x="2" y="4"/>
                    <a:pt x="2" y="3"/>
                  </a:cubicBezTo>
                  <a:cubicBezTo>
                    <a:pt x="1" y="3"/>
                    <a:pt x="1" y="4"/>
                    <a:pt x="1" y="3"/>
                  </a:cubicBezTo>
                  <a:cubicBezTo>
                    <a:pt x="0" y="3"/>
                    <a:pt x="0" y="2"/>
                    <a:pt x="0" y="2"/>
                  </a:cubicBezTo>
                  <a:cubicBezTo>
                    <a:pt x="0" y="2"/>
                    <a:pt x="0" y="1"/>
                    <a:pt x="0" y="1"/>
                  </a:cubicBezTo>
                  <a:cubicBezTo>
                    <a:pt x="0" y="1"/>
                    <a:pt x="0" y="1"/>
                    <a:pt x="0" y="1"/>
                  </a:cubicBezTo>
                  <a:cubicBezTo>
                    <a:pt x="1" y="0"/>
                    <a:pt x="1" y="0"/>
                    <a:pt x="1" y="0"/>
                  </a:cubicBezTo>
                  <a:cubicBezTo>
                    <a:pt x="1" y="0"/>
                    <a:pt x="1" y="0"/>
                    <a:pt x="1" y="0"/>
                  </a:cubicBezTo>
                  <a:cubicBezTo>
                    <a:pt x="1" y="0"/>
                    <a:pt x="1" y="0"/>
                    <a:pt x="1" y="1"/>
                  </a:cubicBezTo>
                  <a:cubicBezTo>
                    <a:pt x="1" y="1"/>
                    <a:pt x="1" y="1"/>
                    <a:pt x="0" y="1"/>
                  </a:cubicBezTo>
                  <a:cubicBezTo>
                    <a:pt x="0" y="1"/>
                    <a:pt x="0" y="2"/>
                    <a:pt x="0" y="2"/>
                  </a:cubicBezTo>
                  <a:cubicBezTo>
                    <a:pt x="0" y="2"/>
                    <a:pt x="1" y="3"/>
                    <a:pt x="1" y="3"/>
                  </a:cubicBezTo>
                  <a:cubicBezTo>
                    <a:pt x="1" y="3"/>
                    <a:pt x="1" y="3"/>
                    <a:pt x="1" y="3"/>
                  </a:cubicBezTo>
                  <a:cubicBezTo>
                    <a:pt x="2" y="4"/>
                    <a:pt x="2" y="4"/>
                    <a:pt x="2" y="4"/>
                  </a:cubicBezTo>
                  <a:cubicBezTo>
                    <a:pt x="3" y="4"/>
                    <a:pt x="3" y="4"/>
                    <a:pt x="3" y="4"/>
                  </a:cubicBezTo>
                  <a:cubicBezTo>
                    <a:pt x="3" y="4"/>
                    <a:pt x="2" y="5"/>
                    <a:pt x="2" y="5"/>
                  </a:cubicBezTo>
                  <a:cubicBezTo>
                    <a:pt x="2" y="5"/>
                    <a:pt x="2" y="5"/>
                    <a:pt x="2" y="4"/>
                  </a:cubicBezTo>
                  <a:cubicBezTo>
                    <a:pt x="2" y="4"/>
                    <a:pt x="2" y="4"/>
                    <a:pt x="2" y="4"/>
                  </a:cubicBezTo>
                </a:path>
              </a:pathLst>
            </a:custGeom>
            <a:solidFill>
              <a:srgbClr val="514E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16" name="Freeform 477"/>
            <p:cNvSpPr>
              <a:spLocks/>
            </p:cNvSpPr>
            <p:nvPr/>
          </p:nvSpPr>
          <p:spPr bwMode="gray">
            <a:xfrm>
              <a:off x="396" y="1575"/>
              <a:ext cx="66" cy="105"/>
            </a:xfrm>
            <a:custGeom>
              <a:avLst/>
              <a:gdLst>
                <a:gd name="T0" fmla="*/ 968 w 3"/>
                <a:gd name="T1" fmla="*/ 1764 h 5"/>
                <a:gd name="T2" fmla="*/ 968 w 3"/>
                <a:gd name="T3" fmla="*/ 1323 h 5"/>
                <a:gd name="T4" fmla="*/ 484 w 3"/>
                <a:gd name="T5" fmla="*/ 1323 h 5"/>
                <a:gd name="T6" fmla="*/ 0 w 3"/>
                <a:gd name="T7" fmla="*/ 882 h 5"/>
                <a:gd name="T8" fmla="*/ 0 w 3"/>
                <a:gd name="T9" fmla="*/ 441 h 5"/>
                <a:gd name="T10" fmla="*/ 484 w 3"/>
                <a:gd name="T11" fmla="*/ 441 h 5"/>
                <a:gd name="T12" fmla="*/ 484 w 3"/>
                <a:gd name="T13" fmla="*/ 0 h 5"/>
                <a:gd name="T14" fmla="*/ 484 w 3"/>
                <a:gd name="T15" fmla="*/ 0 h 5"/>
                <a:gd name="T16" fmla="*/ 484 w 3"/>
                <a:gd name="T17" fmla="*/ 441 h 5"/>
                <a:gd name="T18" fmla="*/ 0 w 3"/>
                <a:gd name="T19" fmla="*/ 441 h 5"/>
                <a:gd name="T20" fmla="*/ 0 w 3"/>
                <a:gd name="T21" fmla="*/ 882 h 5"/>
                <a:gd name="T22" fmla="*/ 484 w 3"/>
                <a:gd name="T23" fmla="*/ 1323 h 5"/>
                <a:gd name="T24" fmla="*/ 484 w 3"/>
                <a:gd name="T25" fmla="*/ 1323 h 5"/>
                <a:gd name="T26" fmla="*/ 968 w 3"/>
                <a:gd name="T27" fmla="*/ 1764 h 5"/>
                <a:gd name="T28" fmla="*/ 1452 w 3"/>
                <a:gd name="T29" fmla="*/ 1764 h 5"/>
                <a:gd name="T30" fmla="*/ 968 w 3"/>
                <a:gd name="T31" fmla="*/ 2205 h 5"/>
                <a:gd name="T32" fmla="*/ 968 w 3"/>
                <a:gd name="T33" fmla="*/ 1764 h 5"/>
                <a:gd name="T34" fmla="*/ 968 w 3"/>
                <a:gd name="T35" fmla="*/ 1764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
                <a:gd name="T55" fmla="*/ 0 h 5"/>
                <a:gd name="T56" fmla="*/ 3 w 3"/>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 h="5">
                  <a:moveTo>
                    <a:pt x="2" y="4"/>
                  </a:moveTo>
                  <a:cubicBezTo>
                    <a:pt x="3" y="4"/>
                    <a:pt x="2" y="4"/>
                    <a:pt x="2" y="3"/>
                  </a:cubicBezTo>
                  <a:cubicBezTo>
                    <a:pt x="1" y="3"/>
                    <a:pt x="1" y="4"/>
                    <a:pt x="1" y="3"/>
                  </a:cubicBezTo>
                  <a:cubicBezTo>
                    <a:pt x="0" y="3"/>
                    <a:pt x="0" y="2"/>
                    <a:pt x="0" y="2"/>
                  </a:cubicBezTo>
                  <a:cubicBezTo>
                    <a:pt x="0" y="2"/>
                    <a:pt x="0" y="1"/>
                    <a:pt x="0" y="1"/>
                  </a:cubicBezTo>
                  <a:cubicBezTo>
                    <a:pt x="0" y="1"/>
                    <a:pt x="0" y="1"/>
                    <a:pt x="1" y="1"/>
                  </a:cubicBezTo>
                  <a:cubicBezTo>
                    <a:pt x="1" y="0"/>
                    <a:pt x="1" y="0"/>
                    <a:pt x="1" y="0"/>
                  </a:cubicBezTo>
                  <a:cubicBezTo>
                    <a:pt x="1" y="0"/>
                    <a:pt x="1" y="0"/>
                    <a:pt x="1" y="0"/>
                  </a:cubicBezTo>
                  <a:cubicBezTo>
                    <a:pt x="1" y="0"/>
                    <a:pt x="1" y="0"/>
                    <a:pt x="1" y="1"/>
                  </a:cubicBezTo>
                  <a:cubicBezTo>
                    <a:pt x="0" y="1"/>
                    <a:pt x="0" y="1"/>
                    <a:pt x="0" y="1"/>
                  </a:cubicBezTo>
                  <a:cubicBezTo>
                    <a:pt x="0" y="1"/>
                    <a:pt x="0" y="2"/>
                    <a:pt x="0" y="2"/>
                  </a:cubicBezTo>
                  <a:cubicBezTo>
                    <a:pt x="0" y="2"/>
                    <a:pt x="1" y="3"/>
                    <a:pt x="1" y="3"/>
                  </a:cubicBezTo>
                  <a:cubicBezTo>
                    <a:pt x="1" y="3"/>
                    <a:pt x="1" y="3"/>
                    <a:pt x="1" y="3"/>
                  </a:cubicBezTo>
                  <a:cubicBezTo>
                    <a:pt x="2" y="4"/>
                    <a:pt x="2" y="4"/>
                    <a:pt x="2" y="4"/>
                  </a:cubicBezTo>
                  <a:cubicBezTo>
                    <a:pt x="3" y="4"/>
                    <a:pt x="3" y="4"/>
                    <a:pt x="3" y="4"/>
                  </a:cubicBezTo>
                  <a:cubicBezTo>
                    <a:pt x="3" y="4"/>
                    <a:pt x="2" y="5"/>
                    <a:pt x="2" y="5"/>
                  </a:cubicBezTo>
                  <a:cubicBezTo>
                    <a:pt x="2" y="5"/>
                    <a:pt x="2" y="5"/>
                    <a:pt x="2" y="4"/>
                  </a:cubicBezTo>
                  <a:cubicBezTo>
                    <a:pt x="2" y="4"/>
                    <a:pt x="2" y="4"/>
                    <a:pt x="2" y="4"/>
                  </a:cubicBezTo>
                </a:path>
              </a:pathLst>
            </a:custGeom>
            <a:solidFill>
              <a:srgbClr val="5856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17" name="Freeform 478"/>
            <p:cNvSpPr>
              <a:spLocks/>
            </p:cNvSpPr>
            <p:nvPr/>
          </p:nvSpPr>
          <p:spPr bwMode="gray">
            <a:xfrm>
              <a:off x="396" y="1575"/>
              <a:ext cx="66" cy="105"/>
            </a:xfrm>
            <a:custGeom>
              <a:avLst/>
              <a:gdLst>
                <a:gd name="T0" fmla="*/ 484 w 3"/>
                <a:gd name="T1" fmla="*/ 0 h 5"/>
                <a:gd name="T2" fmla="*/ 484 w 3"/>
                <a:gd name="T3" fmla="*/ 441 h 5"/>
                <a:gd name="T4" fmla="*/ 0 w 3"/>
                <a:gd name="T5" fmla="*/ 441 h 5"/>
                <a:gd name="T6" fmla="*/ 0 w 3"/>
                <a:gd name="T7" fmla="*/ 882 h 5"/>
                <a:gd name="T8" fmla="*/ 484 w 3"/>
                <a:gd name="T9" fmla="*/ 1323 h 5"/>
                <a:gd name="T10" fmla="*/ 968 w 3"/>
                <a:gd name="T11" fmla="*/ 1323 h 5"/>
                <a:gd name="T12" fmla="*/ 968 w 3"/>
                <a:gd name="T13" fmla="*/ 1764 h 5"/>
                <a:gd name="T14" fmla="*/ 968 w 3"/>
                <a:gd name="T15" fmla="*/ 1764 h 5"/>
                <a:gd name="T16" fmla="*/ 968 w 3"/>
                <a:gd name="T17" fmla="*/ 2205 h 5"/>
                <a:gd name="T18" fmla="*/ 1452 w 3"/>
                <a:gd name="T19" fmla="*/ 1764 h 5"/>
                <a:gd name="T20" fmla="*/ 968 w 3"/>
                <a:gd name="T21" fmla="*/ 1764 h 5"/>
                <a:gd name="T22" fmla="*/ 484 w 3"/>
                <a:gd name="T23" fmla="*/ 1323 h 5"/>
                <a:gd name="T24" fmla="*/ 484 w 3"/>
                <a:gd name="T25" fmla="*/ 1323 h 5"/>
                <a:gd name="T26" fmla="*/ 0 w 3"/>
                <a:gd name="T27" fmla="*/ 882 h 5"/>
                <a:gd name="T28" fmla="*/ 0 w 3"/>
                <a:gd name="T29" fmla="*/ 441 h 5"/>
                <a:gd name="T30" fmla="*/ 484 w 3"/>
                <a:gd name="T31" fmla="*/ 441 h 5"/>
                <a:gd name="T32" fmla="*/ 484 w 3"/>
                <a:gd name="T33" fmla="*/ 0 h 5"/>
                <a:gd name="T34" fmla="*/ 484 w 3"/>
                <a:gd name="T35" fmla="*/ 0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
                <a:gd name="T55" fmla="*/ 0 h 5"/>
                <a:gd name="T56" fmla="*/ 3 w 3"/>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 h="5">
                  <a:moveTo>
                    <a:pt x="1" y="0"/>
                  </a:moveTo>
                  <a:cubicBezTo>
                    <a:pt x="1" y="0"/>
                    <a:pt x="1" y="0"/>
                    <a:pt x="1" y="1"/>
                  </a:cubicBezTo>
                  <a:cubicBezTo>
                    <a:pt x="0" y="1"/>
                    <a:pt x="0" y="1"/>
                    <a:pt x="0" y="1"/>
                  </a:cubicBezTo>
                  <a:cubicBezTo>
                    <a:pt x="0" y="1"/>
                    <a:pt x="0" y="2"/>
                    <a:pt x="0" y="2"/>
                  </a:cubicBezTo>
                  <a:cubicBezTo>
                    <a:pt x="0" y="2"/>
                    <a:pt x="1" y="3"/>
                    <a:pt x="1" y="3"/>
                  </a:cubicBezTo>
                  <a:cubicBezTo>
                    <a:pt x="1" y="4"/>
                    <a:pt x="1" y="3"/>
                    <a:pt x="2" y="3"/>
                  </a:cubicBezTo>
                  <a:cubicBezTo>
                    <a:pt x="2" y="4"/>
                    <a:pt x="3" y="4"/>
                    <a:pt x="2" y="4"/>
                  </a:cubicBezTo>
                  <a:cubicBezTo>
                    <a:pt x="2" y="4"/>
                    <a:pt x="2" y="4"/>
                    <a:pt x="2" y="4"/>
                  </a:cubicBezTo>
                  <a:cubicBezTo>
                    <a:pt x="2" y="5"/>
                    <a:pt x="2" y="5"/>
                    <a:pt x="2" y="5"/>
                  </a:cubicBezTo>
                  <a:cubicBezTo>
                    <a:pt x="2" y="5"/>
                    <a:pt x="3" y="4"/>
                    <a:pt x="3" y="4"/>
                  </a:cubicBezTo>
                  <a:cubicBezTo>
                    <a:pt x="3" y="4"/>
                    <a:pt x="3" y="4"/>
                    <a:pt x="2" y="4"/>
                  </a:cubicBezTo>
                  <a:cubicBezTo>
                    <a:pt x="2" y="4"/>
                    <a:pt x="2" y="4"/>
                    <a:pt x="1" y="3"/>
                  </a:cubicBezTo>
                  <a:cubicBezTo>
                    <a:pt x="1" y="3"/>
                    <a:pt x="1" y="3"/>
                    <a:pt x="1" y="3"/>
                  </a:cubicBezTo>
                  <a:cubicBezTo>
                    <a:pt x="0" y="3"/>
                    <a:pt x="0" y="2"/>
                    <a:pt x="0" y="2"/>
                  </a:cubicBezTo>
                  <a:cubicBezTo>
                    <a:pt x="0" y="2"/>
                    <a:pt x="0" y="1"/>
                    <a:pt x="0" y="1"/>
                  </a:cubicBezTo>
                  <a:cubicBezTo>
                    <a:pt x="0" y="1"/>
                    <a:pt x="0" y="1"/>
                    <a:pt x="1" y="1"/>
                  </a:cubicBezTo>
                  <a:cubicBezTo>
                    <a:pt x="1" y="0"/>
                    <a:pt x="1" y="0"/>
                    <a:pt x="1" y="0"/>
                  </a:cubicBezTo>
                  <a:cubicBezTo>
                    <a:pt x="1" y="0"/>
                    <a:pt x="1" y="0"/>
                    <a:pt x="1" y="0"/>
                  </a:cubicBezTo>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18" name="Freeform 479"/>
            <p:cNvSpPr>
              <a:spLocks/>
            </p:cNvSpPr>
            <p:nvPr/>
          </p:nvSpPr>
          <p:spPr bwMode="gray">
            <a:xfrm>
              <a:off x="374" y="1617"/>
              <a:ext cx="22" cy="21"/>
            </a:xfrm>
            <a:custGeom>
              <a:avLst/>
              <a:gdLst>
                <a:gd name="T0" fmla="*/ 484 w 1"/>
                <a:gd name="T1" fmla="*/ 441 h 1"/>
                <a:gd name="T2" fmla="*/ 484 w 1"/>
                <a:gd name="T3" fmla="*/ 441 h 1"/>
                <a:gd name="T4" fmla="*/ 0 w 1"/>
                <a:gd name="T5" fmla="*/ 0 h 1"/>
                <a:gd name="T6" fmla="*/ 484 w 1"/>
                <a:gd name="T7" fmla="*/ 441 h 1"/>
                <a:gd name="T8" fmla="*/ 484 w 1"/>
                <a:gd name="T9" fmla="*/ 441 h 1"/>
                <a:gd name="T10" fmla="*/ 484 w 1"/>
                <a:gd name="T11" fmla="*/ 441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1" y="1"/>
                  </a:moveTo>
                  <a:cubicBezTo>
                    <a:pt x="1" y="1"/>
                    <a:pt x="1" y="1"/>
                    <a:pt x="1" y="1"/>
                  </a:cubicBezTo>
                  <a:cubicBezTo>
                    <a:pt x="0" y="1"/>
                    <a:pt x="0" y="0"/>
                    <a:pt x="0" y="0"/>
                  </a:cubicBezTo>
                  <a:cubicBezTo>
                    <a:pt x="0" y="1"/>
                    <a:pt x="1" y="1"/>
                    <a:pt x="1" y="1"/>
                  </a:cubicBezTo>
                  <a:cubicBezTo>
                    <a:pt x="1" y="1"/>
                    <a:pt x="1" y="1"/>
                    <a:pt x="1" y="1"/>
                  </a:cubicBezTo>
                  <a:cubicBezTo>
                    <a:pt x="1" y="1"/>
                    <a:pt x="1" y="1"/>
                    <a:pt x="1" y="1"/>
                  </a:cubicBezTo>
                </a:path>
              </a:pathLst>
            </a:custGeom>
            <a:solidFill>
              <a:srgbClr val="3733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19" name="Freeform 480"/>
            <p:cNvSpPr>
              <a:spLocks/>
            </p:cNvSpPr>
            <p:nvPr/>
          </p:nvSpPr>
          <p:spPr bwMode="gray">
            <a:xfrm>
              <a:off x="374" y="1617"/>
              <a:ext cx="22" cy="21"/>
            </a:xfrm>
            <a:custGeom>
              <a:avLst/>
              <a:gdLst>
                <a:gd name="T0" fmla="*/ 484 w 1"/>
                <a:gd name="T1" fmla="*/ 441 h 1"/>
                <a:gd name="T2" fmla="*/ 0 w 1"/>
                <a:gd name="T3" fmla="*/ 0 h 1"/>
                <a:gd name="T4" fmla="*/ 0 w 1"/>
                <a:gd name="T5" fmla="*/ 0 h 1"/>
                <a:gd name="T6" fmla="*/ 0 w 1"/>
                <a:gd name="T7" fmla="*/ 0 h 1"/>
                <a:gd name="T8" fmla="*/ 0 w 1"/>
                <a:gd name="T9" fmla="*/ 0 h 1"/>
                <a:gd name="T10" fmla="*/ 484 w 1"/>
                <a:gd name="T11" fmla="*/ 441 h 1"/>
                <a:gd name="T12" fmla="*/ 484 w 1"/>
                <a:gd name="T13" fmla="*/ 441 h 1"/>
                <a:gd name="T14" fmla="*/ 0 60000 65536"/>
                <a:gd name="T15" fmla="*/ 0 60000 65536"/>
                <a:gd name="T16" fmla="*/ 0 60000 65536"/>
                <a:gd name="T17" fmla="*/ 0 60000 65536"/>
                <a:gd name="T18" fmla="*/ 0 60000 65536"/>
                <a:gd name="T19" fmla="*/ 0 60000 65536"/>
                <a:gd name="T20" fmla="*/ 0 60000 65536"/>
                <a:gd name="T21" fmla="*/ 0 w 1"/>
                <a:gd name="T22" fmla="*/ 0 h 1"/>
                <a:gd name="T23" fmla="*/ 1 w 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
                  <a:moveTo>
                    <a:pt x="1" y="1"/>
                  </a:moveTo>
                  <a:cubicBezTo>
                    <a:pt x="1" y="1"/>
                    <a:pt x="1" y="0"/>
                    <a:pt x="0" y="0"/>
                  </a:cubicBezTo>
                  <a:cubicBezTo>
                    <a:pt x="0" y="0"/>
                    <a:pt x="0" y="0"/>
                    <a:pt x="0" y="0"/>
                  </a:cubicBezTo>
                  <a:cubicBezTo>
                    <a:pt x="0" y="0"/>
                    <a:pt x="0" y="0"/>
                    <a:pt x="0" y="0"/>
                  </a:cubicBezTo>
                  <a:cubicBezTo>
                    <a:pt x="0" y="0"/>
                    <a:pt x="1" y="1"/>
                    <a:pt x="1" y="1"/>
                  </a:cubicBezTo>
                  <a:cubicBezTo>
                    <a:pt x="1" y="1"/>
                    <a:pt x="1" y="1"/>
                    <a:pt x="1" y="1"/>
                  </a:cubicBezTo>
                </a:path>
              </a:pathLst>
            </a:custGeom>
            <a:solidFill>
              <a:srgbClr val="3733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20" name="Freeform 481"/>
            <p:cNvSpPr>
              <a:spLocks/>
            </p:cNvSpPr>
            <p:nvPr/>
          </p:nvSpPr>
          <p:spPr bwMode="gray">
            <a:xfrm>
              <a:off x="396" y="1575"/>
              <a:ext cx="22" cy="21"/>
            </a:xfrm>
            <a:custGeom>
              <a:avLst/>
              <a:gdLst>
                <a:gd name="T0" fmla="*/ 484 w 1"/>
                <a:gd name="T1" fmla="*/ 0 h 1"/>
                <a:gd name="T2" fmla="*/ 484 w 1"/>
                <a:gd name="T3" fmla="*/ 441 h 1"/>
                <a:gd name="T4" fmla="*/ 0 w 1"/>
                <a:gd name="T5" fmla="*/ 441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1" y="1"/>
                    <a:pt x="1" y="1"/>
                  </a:cubicBezTo>
                  <a:cubicBezTo>
                    <a:pt x="1" y="1"/>
                    <a:pt x="0" y="1"/>
                    <a:pt x="0" y="1"/>
                  </a:cubicBezTo>
                </a:path>
              </a:pathLst>
            </a:custGeom>
            <a:noFill/>
            <a:ln w="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21" name="Freeform 482"/>
            <p:cNvSpPr>
              <a:spLocks/>
            </p:cNvSpPr>
            <p:nvPr/>
          </p:nvSpPr>
          <p:spPr bwMode="gray">
            <a:xfrm>
              <a:off x="396" y="1575"/>
              <a:ext cx="22" cy="21"/>
            </a:xfrm>
            <a:custGeom>
              <a:avLst/>
              <a:gdLst>
                <a:gd name="T0" fmla="*/ 0 w 1"/>
                <a:gd name="T1" fmla="*/ 0 h 1"/>
                <a:gd name="T2" fmla="*/ 484 w 1"/>
                <a:gd name="T3" fmla="*/ 0 h 1"/>
                <a:gd name="T4" fmla="*/ 0 w 1"/>
                <a:gd name="T5" fmla="*/ 441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1" y="0"/>
                    <a:pt x="1" y="0"/>
                  </a:cubicBezTo>
                  <a:cubicBezTo>
                    <a:pt x="1" y="0"/>
                    <a:pt x="0" y="1"/>
                    <a:pt x="0" y="1"/>
                  </a:cubicBezTo>
                  <a:cubicBezTo>
                    <a:pt x="0" y="1"/>
                    <a:pt x="0" y="0"/>
                    <a:pt x="0" y="0"/>
                  </a:cubicBezTo>
                </a:path>
              </a:pathLst>
            </a:custGeom>
            <a:solidFill>
              <a:srgbClr val="4D4A4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22" name="Freeform 483"/>
            <p:cNvSpPr>
              <a:spLocks/>
            </p:cNvSpPr>
            <p:nvPr/>
          </p:nvSpPr>
          <p:spPr bwMode="gray">
            <a:xfrm>
              <a:off x="396" y="1596"/>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path>
              </a:pathLst>
            </a:custGeom>
            <a:noFill/>
            <a:ln w="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23" name="Freeform 484"/>
            <p:cNvSpPr>
              <a:spLocks/>
            </p:cNvSpPr>
            <p:nvPr/>
          </p:nvSpPr>
          <p:spPr bwMode="gray">
            <a:xfrm>
              <a:off x="396" y="1596"/>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path>
              </a:pathLst>
            </a:custGeom>
            <a:solidFill>
              <a:srgbClr val="4D4A4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24" name="Freeform 485"/>
            <p:cNvSpPr>
              <a:spLocks/>
            </p:cNvSpPr>
            <p:nvPr/>
          </p:nvSpPr>
          <p:spPr bwMode="gray">
            <a:xfrm>
              <a:off x="396" y="1596"/>
              <a:ext cx="1" cy="21"/>
            </a:xfrm>
            <a:custGeom>
              <a:avLst/>
              <a:gdLst>
                <a:gd name="T0" fmla="*/ 0 w 1"/>
                <a:gd name="T1" fmla="*/ 0 h 1"/>
                <a:gd name="T2" fmla="*/ 0 w 1"/>
                <a:gd name="T3" fmla="*/ 441 h 1"/>
                <a:gd name="T4" fmla="*/ 0 w 1"/>
                <a:gd name="T5" fmla="*/ 441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1"/>
                    <a:pt x="0" y="1"/>
                  </a:cubicBezTo>
                  <a:cubicBezTo>
                    <a:pt x="0" y="1"/>
                    <a:pt x="0" y="1"/>
                    <a:pt x="0" y="1"/>
                  </a:cubicBezTo>
                </a:path>
              </a:pathLst>
            </a:custGeom>
            <a:noFill/>
            <a:ln w="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25" name="Freeform 486"/>
            <p:cNvSpPr>
              <a:spLocks/>
            </p:cNvSpPr>
            <p:nvPr/>
          </p:nvSpPr>
          <p:spPr bwMode="gray">
            <a:xfrm>
              <a:off x="396" y="1596"/>
              <a:ext cx="1" cy="21"/>
            </a:xfrm>
            <a:custGeom>
              <a:avLst/>
              <a:gdLst>
                <a:gd name="T0" fmla="*/ 0 w 1"/>
                <a:gd name="T1" fmla="*/ 0 h 1"/>
                <a:gd name="T2" fmla="*/ 0 w 1"/>
                <a:gd name="T3" fmla="*/ 0 h 1"/>
                <a:gd name="T4" fmla="*/ 0 w 1"/>
                <a:gd name="T5" fmla="*/ 441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1"/>
                  </a:cubicBezTo>
                  <a:cubicBezTo>
                    <a:pt x="0" y="1"/>
                    <a:pt x="0" y="0"/>
                    <a:pt x="0" y="0"/>
                  </a:cubicBezTo>
                </a:path>
              </a:pathLst>
            </a:custGeom>
            <a:solidFill>
              <a:srgbClr val="4D4A4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26" name="Freeform 487"/>
            <p:cNvSpPr>
              <a:spLocks/>
            </p:cNvSpPr>
            <p:nvPr/>
          </p:nvSpPr>
          <p:spPr bwMode="gray">
            <a:xfrm>
              <a:off x="396" y="1617"/>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path>
              </a:pathLst>
            </a:custGeom>
            <a:noFill/>
            <a:ln w="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27" name="Freeform 488"/>
            <p:cNvSpPr>
              <a:spLocks/>
            </p:cNvSpPr>
            <p:nvPr/>
          </p:nvSpPr>
          <p:spPr bwMode="gray">
            <a:xfrm>
              <a:off x="396" y="1617"/>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path>
              </a:pathLst>
            </a:custGeom>
            <a:solidFill>
              <a:srgbClr val="4D4A4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28" name="Freeform 489"/>
            <p:cNvSpPr>
              <a:spLocks/>
            </p:cNvSpPr>
            <p:nvPr/>
          </p:nvSpPr>
          <p:spPr bwMode="gray">
            <a:xfrm>
              <a:off x="396" y="1617"/>
              <a:ext cx="1" cy="21"/>
            </a:xfrm>
            <a:custGeom>
              <a:avLst/>
              <a:gdLst>
                <a:gd name="T0" fmla="*/ 0 w 1"/>
                <a:gd name="T1" fmla="*/ 0 h 1"/>
                <a:gd name="T2" fmla="*/ 0 w 1"/>
                <a:gd name="T3" fmla="*/ 0 h 1"/>
                <a:gd name="T4" fmla="*/ 0 w 1"/>
                <a:gd name="T5" fmla="*/ 441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1"/>
                    <a:pt x="0" y="1"/>
                  </a:cubicBezTo>
                </a:path>
              </a:pathLst>
            </a:custGeom>
            <a:noFill/>
            <a:ln w="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29" name="Freeform 490"/>
            <p:cNvSpPr>
              <a:spLocks/>
            </p:cNvSpPr>
            <p:nvPr/>
          </p:nvSpPr>
          <p:spPr bwMode="gray">
            <a:xfrm>
              <a:off x="396" y="1617"/>
              <a:ext cx="1" cy="21"/>
            </a:xfrm>
            <a:custGeom>
              <a:avLst/>
              <a:gdLst>
                <a:gd name="T0" fmla="*/ 0 w 1"/>
                <a:gd name="T1" fmla="*/ 0 h 1"/>
                <a:gd name="T2" fmla="*/ 0 w 1"/>
                <a:gd name="T3" fmla="*/ 0 h 1"/>
                <a:gd name="T4" fmla="*/ 0 w 1"/>
                <a:gd name="T5" fmla="*/ 441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1"/>
                  </a:cubicBezTo>
                  <a:cubicBezTo>
                    <a:pt x="0" y="1"/>
                    <a:pt x="0" y="1"/>
                    <a:pt x="0" y="0"/>
                  </a:cubicBezTo>
                </a:path>
              </a:pathLst>
            </a:custGeom>
            <a:solidFill>
              <a:srgbClr val="4D4A4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30" name="Freeform 491"/>
            <p:cNvSpPr>
              <a:spLocks/>
            </p:cNvSpPr>
            <p:nvPr/>
          </p:nvSpPr>
          <p:spPr bwMode="gray">
            <a:xfrm>
              <a:off x="396" y="1638"/>
              <a:ext cx="22" cy="1"/>
            </a:xfrm>
            <a:custGeom>
              <a:avLst/>
              <a:gdLst>
                <a:gd name="T0" fmla="*/ 0 w 1"/>
                <a:gd name="T1" fmla="*/ 0 h 1"/>
                <a:gd name="T2" fmla="*/ 484 w 1"/>
                <a:gd name="T3" fmla="*/ 0 h 1"/>
                <a:gd name="T4" fmla="*/ 484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1" y="0"/>
                    <a:pt x="1" y="0"/>
                  </a:cubicBezTo>
                  <a:cubicBezTo>
                    <a:pt x="1" y="0"/>
                    <a:pt x="1" y="0"/>
                    <a:pt x="1" y="0"/>
                  </a:cubicBezTo>
                </a:path>
              </a:pathLst>
            </a:custGeom>
            <a:noFill/>
            <a:ln w="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31" name="Freeform 492"/>
            <p:cNvSpPr>
              <a:spLocks/>
            </p:cNvSpPr>
            <p:nvPr/>
          </p:nvSpPr>
          <p:spPr bwMode="gray">
            <a:xfrm>
              <a:off x="396" y="1638"/>
              <a:ext cx="22" cy="1"/>
            </a:xfrm>
            <a:custGeom>
              <a:avLst/>
              <a:gdLst>
                <a:gd name="T0" fmla="*/ 0 w 1"/>
                <a:gd name="T1" fmla="*/ 0 h 1"/>
                <a:gd name="T2" fmla="*/ 0 w 1"/>
                <a:gd name="T3" fmla="*/ 0 h 1"/>
                <a:gd name="T4" fmla="*/ 484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1" y="0"/>
                    <a:pt x="1" y="0"/>
                  </a:cubicBezTo>
                  <a:cubicBezTo>
                    <a:pt x="1" y="0"/>
                    <a:pt x="0" y="0"/>
                    <a:pt x="0" y="0"/>
                  </a:cubicBezTo>
                </a:path>
              </a:pathLst>
            </a:custGeom>
            <a:solidFill>
              <a:srgbClr val="4D4A4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32" name="Freeform 493"/>
            <p:cNvSpPr>
              <a:spLocks/>
            </p:cNvSpPr>
            <p:nvPr/>
          </p:nvSpPr>
          <p:spPr bwMode="gray">
            <a:xfrm>
              <a:off x="396" y="1554"/>
              <a:ext cx="44" cy="42"/>
            </a:xfrm>
            <a:custGeom>
              <a:avLst/>
              <a:gdLst>
                <a:gd name="T0" fmla="*/ 44 w 44"/>
                <a:gd name="T1" fmla="*/ 42 h 42"/>
                <a:gd name="T2" fmla="*/ 44 w 44"/>
                <a:gd name="T3" fmla="*/ 42 h 42"/>
                <a:gd name="T4" fmla="*/ 44 w 44"/>
                <a:gd name="T5" fmla="*/ 21 h 42"/>
                <a:gd name="T6" fmla="*/ 44 w 44"/>
                <a:gd name="T7" fmla="*/ 21 h 42"/>
                <a:gd name="T8" fmla="*/ 44 w 44"/>
                <a:gd name="T9" fmla="*/ 21 h 42"/>
                <a:gd name="T10" fmla="*/ 22 w 44"/>
                <a:gd name="T11" fmla="*/ 0 h 42"/>
                <a:gd name="T12" fmla="*/ 22 w 44"/>
                <a:gd name="T13" fmla="*/ 0 h 42"/>
                <a:gd name="T14" fmla="*/ 0 w 44"/>
                <a:gd name="T15" fmla="*/ 0 h 42"/>
                <a:gd name="T16" fmla="*/ 0 w 44"/>
                <a:gd name="T17" fmla="*/ 21 h 42"/>
                <a:gd name="T18" fmla="*/ 44 w 44"/>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2"/>
                <a:gd name="T32" fmla="*/ 44 w 44"/>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2">
                  <a:moveTo>
                    <a:pt x="44" y="42"/>
                  </a:moveTo>
                  <a:lnTo>
                    <a:pt x="44" y="42"/>
                  </a:lnTo>
                  <a:lnTo>
                    <a:pt x="44" y="21"/>
                  </a:lnTo>
                  <a:lnTo>
                    <a:pt x="22" y="0"/>
                  </a:lnTo>
                  <a:lnTo>
                    <a:pt x="0" y="0"/>
                  </a:lnTo>
                  <a:lnTo>
                    <a:pt x="0" y="21"/>
                  </a:lnTo>
                  <a:lnTo>
                    <a:pt x="44"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33" name="Freeform 494"/>
            <p:cNvSpPr>
              <a:spLocks/>
            </p:cNvSpPr>
            <p:nvPr/>
          </p:nvSpPr>
          <p:spPr bwMode="gray">
            <a:xfrm>
              <a:off x="396" y="1554"/>
              <a:ext cx="44" cy="63"/>
            </a:xfrm>
            <a:custGeom>
              <a:avLst/>
              <a:gdLst>
                <a:gd name="T0" fmla="*/ 22 w 44"/>
                <a:gd name="T1" fmla="*/ 63 h 63"/>
                <a:gd name="T2" fmla="*/ 22 w 44"/>
                <a:gd name="T3" fmla="*/ 63 h 63"/>
                <a:gd name="T4" fmla="*/ 22 w 44"/>
                <a:gd name="T5" fmla="*/ 63 h 63"/>
                <a:gd name="T6" fmla="*/ 22 w 44"/>
                <a:gd name="T7" fmla="*/ 63 h 63"/>
                <a:gd name="T8" fmla="*/ 22 w 44"/>
                <a:gd name="T9" fmla="*/ 63 h 63"/>
                <a:gd name="T10" fmla="*/ 22 w 44"/>
                <a:gd name="T11" fmla="*/ 63 h 63"/>
                <a:gd name="T12" fmla="*/ 22 w 44"/>
                <a:gd name="T13" fmla="*/ 63 h 63"/>
                <a:gd name="T14" fmla="*/ 22 w 44"/>
                <a:gd name="T15" fmla="*/ 63 h 63"/>
                <a:gd name="T16" fmla="*/ 44 w 44"/>
                <a:gd name="T17" fmla="*/ 42 h 63"/>
                <a:gd name="T18" fmla="*/ 44 w 44"/>
                <a:gd name="T19" fmla="*/ 42 h 63"/>
                <a:gd name="T20" fmla="*/ 0 w 44"/>
                <a:gd name="T21" fmla="*/ 21 h 63"/>
                <a:gd name="T22" fmla="*/ 0 w 44"/>
                <a:gd name="T23" fmla="*/ 21 h 63"/>
                <a:gd name="T24" fmla="*/ 0 w 44"/>
                <a:gd name="T25" fmla="*/ 0 h 63"/>
                <a:gd name="T26" fmla="*/ 0 w 44"/>
                <a:gd name="T27" fmla="*/ 0 h 63"/>
                <a:gd name="T28" fmla="*/ 0 w 44"/>
                <a:gd name="T29" fmla="*/ 0 h 63"/>
                <a:gd name="T30" fmla="*/ 0 w 44"/>
                <a:gd name="T31" fmla="*/ 0 h 63"/>
                <a:gd name="T32" fmla="*/ 0 w 44"/>
                <a:gd name="T33" fmla="*/ 0 h 63"/>
                <a:gd name="T34" fmla="*/ 0 w 44"/>
                <a:gd name="T35" fmla="*/ 0 h 63"/>
                <a:gd name="T36" fmla="*/ 0 w 44"/>
                <a:gd name="T37" fmla="*/ 0 h 63"/>
                <a:gd name="T38" fmla="*/ 0 w 44"/>
                <a:gd name="T39" fmla="*/ 0 h 63"/>
                <a:gd name="T40" fmla="*/ 22 w 44"/>
                <a:gd name="T41" fmla="*/ 63 h 6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63"/>
                <a:gd name="T65" fmla="*/ 44 w 44"/>
                <a:gd name="T66" fmla="*/ 63 h 6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63">
                  <a:moveTo>
                    <a:pt x="22" y="63"/>
                  </a:moveTo>
                  <a:lnTo>
                    <a:pt x="22" y="63"/>
                  </a:lnTo>
                  <a:lnTo>
                    <a:pt x="44" y="42"/>
                  </a:lnTo>
                  <a:lnTo>
                    <a:pt x="0" y="21"/>
                  </a:lnTo>
                  <a:lnTo>
                    <a:pt x="0" y="0"/>
                  </a:lnTo>
                  <a:lnTo>
                    <a:pt x="22"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34" name="Freeform 495"/>
            <p:cNvSpPr>
              <a:spLocks/>
            </p:cNvSpPr>
            <p:nvPr/>
          </p:nvSpPr>
          <p:spPr bwMode="gray">
            <a:xfrm>
              <a:off x="374" y="1554"/>
              <a:ext cx="66" cy="63"/>
            </a:xfrm>
            <a:custGeom>
              <a:avLst/>
              <a:gdLst>
                <a:gd name="T0" fmla="*/ 44 w 66"/>
                <a:gd name="T1" fmla="*/ 21 h 63"/>
                <a:gd name="T2" fmla="*/ 44 w 66"/>
                <a:gd name="T3" fmla="*/ 21 h 63"/>
                <a:gd name="T4" fmla="*/ 44 w 66"/>
                <a:gd name="T5" fmla="*/ 21 h 63"/>
                <a:gd name="T6" fmla="*/ 44 w 66"/>
                <a:gd name="T7" fmla="*/ 21 h 63"/>
                <a:gd name="T8" fmla="*/ 44 w 66"/>
                <a:gd name="T9" fmla="*/ 21 h 63"/>
                <a:gd name="T10" fmla="*/ 44 w 66"/>
                <a:gd name="T11" fmla="*/ 21 h 63"/>
                <a:gd name="T12" fmla="*/ 66 w 66"/>
                <a:gd name="T13" fmla="*/ 21 h 63"/>
                <a:gd name="T14" fmla="*/ 66 w 66"/>
                <a:gd name="T15" fmla="*/ 42 h 63"/>
                <a:gd name="T16" fmla="*/ 44 w 66"/>
                <a:gd name="T17" fmla="*/ 63 h 63"/>
                <a:gd name="T18" fmla="*/ 22 w 66"/>
                <a:gd name="T19" fmla="*/ 0 h 63"/>
                <a:gd name="T20" fmla="*/ 0 w 66"/>
                <a:gd name="T21" fmla="*/ 21 h 63"/>
                <a:gd name="T22" fmla="*/ 22 w 66"/>
                <a:gd name="T23" fmla="*/ 42 h 63"/>
                <a:gd name="T24" fmla="*/ 22 w 66"/>
                <a:gd name="T25" fmla="*/ 42 h 63"/>
                <a:gd name="T26" fmla="*/ 22 w 66"/>
                <a:gd name="T27" fmla="*/ 63 h 63"/>
                <a:gd name="T28" fmla="*/ 22 w 66"/>
                <a:gd name="T29" fmla="*/ 63 h 63"/>
                <a:gd name="T30" fmla="*/ 22 w 66"/>
                <a:gd name="T31" fmla="*/ 63 h 63"/>
                <a:gd name="T32" fmla="*/ 22 w 66"/>
                <a:gd name="T33" fmla="*/ 63 h 63"/>
                <a:gd name="T34" fmla="*/ 22 w 66"/>
                <a:gd name="T35" fmla="*/ 63 h 63"/>
                <a:gd name="T36" fmla="*/ 44 w 66"/>
                <a:gd name="T37" fmla="*/ 21 h 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63"/>
                <a:gd name="T59" fmla="*/ 66 w 66"/>
                <a:gd name="T60" fmla="*/ 63 h 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63">
                  <a:moveTo>
                    <a:pt x="44" y="21"/>
                  </a:moveTo>
                  <a:lnTo>
                    <a:pt x="44" y="21"/>
                  </a:lnTo>
                  <a:lnTo>
                    <a:pt x="66" y="21"/>
                  </a:lnTo>
                  <a:lnTo>
                    <a:pt x="66" y="42"/>
                  </a:lnTo>
                  <a:lnTo>
                    <a:pt x="44" y="63"/>
                  </a:lnTo>
                  <a:lnTo>
                    <a:pt x="22" y="0"/>
                  </a:lnTo>
                  <a:lnTo>
                    <a:pt x="0" y="21"/>
                  </a:lnTo>
                  <a:lnTo>
                    <a:pt x="22" y="42"/>
                  </a:lnTo>
                  <a:lnTo>
                    <a:pt x="22" y="63"/>
                  </a:lnTo>
                  <a:lnTo>
                    <a:pt x="44"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35" name="Freeform 496"/>
            <p:cNvSpPr>
              <a:spLocks/>
            </p:cNvSpPr>
            <p:nvPr/>
          </p:nvSpPr>
          <p:spPr bwMode="gray">
            <a:xfrm>
              <a:off x="396" y="1575"/>
              <a:ext cx="44" cy="42"/>
            </a:xfrm>
            <a:custGeom>
              <a:avLst/>
              <a:gdLst>
                <a:gd name="T0" fmla="*/ 0 w 44"/>
                <a:gd name="T1" fmla="*/ 42 h 42"/>
                <a:gd name="T2" fmla="*/ 22 w 44"/>
                <a:gd name="T3" fmla="*/ 42 h 42"/>
                <a:gd name="T4" fmla="*/ 22 w 44"/>
                <a:gd name="T5" fmla="*/ 42 h 42"/>
                <a:gd name="T6" fmla="*/ 44 w 44"/>
                <a:gd name="T7" fmla="*/ 42 h 42"/>
                <a:gd name="T8" fmla="*/ 44 w 44"/>
                <a:gd name="T9" fmla="*/ 21 h 42"/>
                <a:gd name="T10" fmla="*/ 44 w 44"/>
                <a:gd name="T11" fmla="*/ 21 h 42"/>
                <a:gd name="T12" fmla="*/ 44 w 44"/>
                <a:gd name="T13" fmla="*/ 0 h 42"/>
                <a:gd name="T14" fmla="*/ 44 w 44"/>
                <a:gd name="T15" fmla="*/ 0 h 42"/>
                <a:gd name="T16" fmla="*/ 22 w 44"/>
                <a:gd name="T17" fmla="*/ 0 h 42"/>
                <a:gd name="T18" fmla="*/ 0 w 44"/>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2"/>
                <a:gd name="T32" fmla="*/ 44 w 44"/>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2">
                  <a:moveTo>
                    <a:pt x="0" y="42"/>
                  </a:moveTo>
                  <a:lnTo>
                    <a:pt x="22" y="42"/>
                  </a:lnTo>
                  <a:lnTo>
                    <a:pt x="44" y="42"/>
                  </a:lnTo>
                  <a:lnTo>
                    <a:pt x="44" y="21"/>
                  </a:lnTo>
                  <a:lnTo>
                    <a:pt x="44" y="0"/>
                  </a:lnTo>
                  <a:lnTo>
                    <a:pt x="22"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36" name="Freeform 497"/>
            <p:cNvSpPr>
              <a:spLocks/>
            </p:cNvSpPr>
            <p:nvPr/>
          </p:nvSpPr>
          <p:spPr bwMode="gray">
            <a:xfrm>
              <a:off x="396" y="1575"/>
              <a:ext cx="44" cy="42"/>
            </a:xfrm>
            <a:custGeom>
              <a:avLst/>
              <a:gdLst>
                <a:gd name="T0" fmla="*/ 44 w 44"/>
                <a:gd name="T1" fmla="*/ 42 h 42"/>
                <a:gd name="T2" fmla="*/ 44 w 44"/>
                <a:gd name="T3" fmla="*/ 21 h 42"/>
                <a:gd name="T4" fmla="*/ 44 w 44"/>
                <a:gd name="T5" fmla="*/ 21 h 42"/>
                <a:gd name="T6" fmla="*/ 44 w 44"/>
                <a:gd name="T7" fmla="*/ 0 h 42"/>
                <a:gd name="T8" fmla="*/ 22 w 44"/>
                <a:gd name="T9" fmla="*/ 0 h 42"/>
                <a:gd name="T10" fmla="*/ 22 w 44"/>
                <a:gd name="T11" fmla="*/ 0 h 42"/>
                <a:gd name="T12" fmla="*/ 22 w 44"/>
                <a:gd name="T13" fmla="*/ 0 h 42"/>
                <a:gd name="T14" fmla="*/ 0 w 44"/>
                <a:gd name="T15" fmla="*/ 0 h 42"/>
                <a:gd name="T16" fmla="*/ 0 w 44"/>
                <a:gd name="T17" fmla="*/ 0 h 42"/>
                <a:gd name="T18" fmla="*/ 44 w 44"/>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2"/>
                <a:gd name="T32" fmla="*/ 44 w 44"/>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2">
                  <a:moveTo>
                    <a:pt x="44" y="42"/>
                  </a:moveTo>
                  <a:lnTo>
                    <a:pt x="44" y="21"/>
                  </a:lnTo>
                  <a:lnTo>
                    <a:pt x="44" y="0"/>
                  </a:lnTo>
                  <a:lnTo>
                    <a:pt x="22" y="0"/>
                  </a:lnTo>
                  <a:lnTo>
                    <a:pt x="0" y="0"/>
                  </a:lnTo>
                  <a:lnTo>
                    <a:pt x="44"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37" name="Freeform 498"/>
            <p:cNvSpPr>
              <a:spLocks/>
            </p:cNvSpPr>
            <p:nvPr/>
          </p:nvSpPr>
          <p:spPr bwMode="gray">
            <a:xfrm>
              <a:off x="396" y="1575"/>
              <a:ext cx="44" cy="42"/>
            </a:xfrm>
            <a:custGeom>
              <a:avLst/>
              <a:gdLst>
                <a:gd name="T0" fmla="*/ 22 w 44"/>
                <a:gd name="T1" fmla="*/ 42 h 42"/>
                <a:gd name="T2" fmla="*/ 22 w 44"/>
                <a:gd name="T3" fmla="*/ 42 h 42"/>
                <a:gd name="T4" fmla="*/ 22 w 44"/>
                <a:gd name="T5" fmla="*/ 42 h 42"/>
                <a:gd name="T6" fmla="*/ 22 w 44"/>
                <a:gd name="T7" fmla="*/ 42 h 42"/>
                <a:gd name="T8" fmla="*/ 22 w 44"/>
                <a:gd name="T9" fmla="*/ 42 h 42"/>
                <a:gd name="T10" fmla="*/ 22 w 44"/>
                <a:gd name="T11" fmla="*/ 42 h 42"/>
                <a:gd name="T12" fmla="*/ 22 w 44"/>
                <a:gd name="T13" fmla="*/ 42 h 42"/>
                <a:gd name="T14" fmla="*/ 22 w 44"/>
                <a:gd name="T15" fmla="*/ 42 h 42"/>
                <a:gd name="T16" fmla="*/ 22 w 44"/>
                <a:gd name="T17" fmla="*/ 42 h 42"/>
                <a:gd name="T18" fmla="*/ 44 w 44"/>
                <a:gd name="T19" fmla="*/ 42 h 42"/>
                <a:gd name="T20" fmla="*/ 0 w 44"/>
                <a:gd name="T21" fmla="*/ 0 h 42"/>
                <a:gd name="T22" fmla="*/ 0 w 44"/>
                <a:gd name="T23" fmla="*/ 0 h 42"/>
                <a:gd name="T24" fmla="*/ 0 w 44"/>
                <a:gd name="T25" fmla="*/ 0 h 42"/>
                <a:gd name="T26" fmla="*/ 0 w 44"/>
                <a:gd name="T27" fmla="*/ 0 h 42"/>
                <a:gd name="T28" fmla="*/ 0 w 44"/>
                <a:gd name="T29" fmla="*/ 0 h 42"/>
                <a:gd name="T30" fmla="*/ 0 w 44"/>
                <a:gd name="T31" fmla="*/ 0 h 42"/>
                <a:gd name="T32" fmla="*/ 0 w 44"/>
                <a:gd name="T33" fmla="*/ 0 h 42"/>
                <a:gd name="T34" fmla="*/ 0 w 44"/>
                <a:gd name="T35" fmla="*/ 0 h 42"/>
                <a:gd name="T36" fmla="*/ 0 w 44"/>
                <a:gd name="T37" fmla="*/ 0 h 42"/>
                <a:gd name="T38" fmla="*/ 0 w 44"/>
                <a:gd name="T39" fmla="*/ 0 h 42"/>
                <a:gd name="T40" fmla="*/ 22 w 44"/>
                <a:gd name="T41" fmla="*/ 42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42"/>
                <a:gd name="T65" fmla="*/ 44 w 44"/>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42">
                  <a:moveTo>
                    <a:pt x="22" y="42"/>
                  </a:moveTo>
                  <a:lnTo>
                    <a:pt x="22" y="42"/>
                  </a:lnTo>
                  <a:lnTo>
                    <a:pt x="44" y="42"/>
                  </a:lnTo>
                  <a:lnTo>
                    <a:pt x="0" y="0"/>
                  </a:lnTo>
                  <a:lnTo>
                    <a:pt x="22"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38" name="Freeform 499"/>
            <p:cNvSpPr>
              <a:spLocks/>
            </p:cNvSpPr>
            <p:nvPr/>
          </p:nvSpPr>
          <p:spPr bwMode="gray">
            <a:xfrm>
              <a:off x="374" y="1575"/>
              <a:ext cx="66" cy="42"/>
            </a:xfrm>
            <a:custGeom>
              <a:avLst/>
              <a:gdLst>
                <a:gd name="T0" fmla="*/ 44 w 66"/>
                <a:gd name="T1" fmla="*/ 0 h 42"/>
                <a:gd name="T2" fmla="*/ 44 w 66"/>
                <a:gd name="T3" fmla="*/ 0 h 42"/>
                <a:gd name="T4" fmla="*/ 44 w 66"/>
                <a:gd name="T5" fmla="*/ 0 h 42"/>
                <a:gd name="T6" fmla="*/ 44 w 66"/>
                <a:gd name="T7" fmla="*/ 0 h 42"/>
                <a:gd name="T8" fmla="*/ 44 w 66"/>
                <a:gd name="T9" fmla="*/ 0 h 42"/>
                <a:gd name="T10" fmla="*/ 44 w 66"/>
                <a:gd name="T11" fmla="*/ 0 h 42"/>
                <a:gd name="T12" fmla="*/ 44 w 66"/>
                <a:gd name="T13" fmla="*/ 0 h 42"/>
                <a:gd name="T14" fmla="*/ 66 w 66"/>
                <a:gd name="T15" fmla="*/ 21 h 42"/>
                <a:gd name="T16" fmla="*/ 44 w 66"/>
                <a:gd name="T17" fmla="*/ 42 h 42"/>
                <a:gd name="T18" fmla="*/ 22 w 66"/>
                <a:gd name="T19" fmla="*/ 0 h 42"/>
                <a:gd name="T20" fmla="*/ 0 w 66"/>
                <a:gd name="T21" fmla="*/ 21 h 42"/>
                <a:gd name="T22" fmla="*/ 22 w 66"/>
                <a:gd name="T23" fmla="*/ 42 h 42"/>
                <a:gd name="T24" fmla="*/ 22 w 66"/>
                <a:gd name="T25" fmla="*/ 42 h 42"/>
                <a:gd name="T26" fmla="*/ 22 w 66"/>
                <a:gd name="T27" fmla="*/ 42 h 42"/>
                <a:gd name="T28" fmla="*/ 22 w 66"/>
                <a:gd name="T29" fmla="*/ 42 h 42"/>
                <a:gd name="T30" fmla="*/ 22 w 66"/>
                <a:gd name="T31" fmla="*/ 42 h 42"/>
                <a:gd name="T32" fmla="*/ 22 w 66"/>
                <a:gd name="T33" fmla="*/ 42 h 42"/>
                <a:gd name="T34" fmla="*/ 22 w 66"/>
                <a:gd name="T35" fmla="*/ 42 h 42"/>
                <a:gd name="T36" fmla="*/ 44 w 66"/>
                <a:gd name="T37" fmla="*/ 0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42"/>
                <a:gd name="T59" fmla="*/ 66 w 66"/>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42">
                  <a:moveTo>
                    <a:pt x="44" y="0"/>
                  </a:moveTo>
                  <a:lnTo>
                    <a:pt x="44" y="0"/>
                  </a:lnTo>
                  <a:lnTo>
                    <a:pt x="66" y="21"/>
                  </a:lnTo>
                  <a:lnTo>
                    <a:pt x="44" y="42"/>
                  </a:lnTo>
                  <a:lnTo>
                    <a:pt x="22" y="0"/>
                  </a:lnTo>
                  <a:lnTo>
                    <a:pt x="0" y="21"/>
                  </a:lnTo>
                  <a:lnTo>
                    <a:pt x="22" y="42"/>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39" name="Freeform 500"/>
            <p:cNvSpPr>
              <a:spLocks/>
            </p:cNvSpPr>
            <p:nvPr/>
          </p:nvSpPr>
          <p:spPr bwMode="gray">
            <a:xfrm>
              <a:off x="396" y="1575"/>
              <a:ext cx="44" cy="42"/>
            </a:xfrm>
            <a:custGeom>
              <a:avLst/>
              <a:gdLst>
                <a:gd name="T0" fmla="*/ 0 w 44"/>
                <a:gd name="T1" fmla="*/ 42 h 42"/>
                <a:gd name="T2" fmla="*/ 22 w 44"/>
                <a:gd name="T3" fmla="*/ 42 h 42"/>
                <a:gd name="T4" fmla="*/ 22 w 44"/>
                <a:gd name="T5" fmla="*/ 42 h 42"/>
                <a:gd name="T6" fmla="*/ 22 w 44"/>
                <a:gd name="T7" fmla="*/ 42 h 42"/>
                <a:gd name="T8" fmla="*/ 44 w 44"/>
                <a:gd name="T9" fmla="*/ 42 h 42"/>
                <a:gd name="T10" fmla="*/ 44 w 44"/>
                <a:gd name="T11" fmla="*/ 21 h 42"/>
                <a:gd name="T12" fmla="*/ 44 w 44"/>
                <a:gd name="T13" fmla="*/ 21 h 42"/>
                <a:gd name="T14" fmla="*/ 22 w 44"/>
                <a:gd name="T15" fmla="*/ 0 h 42"/>
                <a:gd name="T16" fmla="*/ 22 w 44"/>
                <a:gd name="T17" fmla="*/ 0 h 42"/>
                <a:gd name="T18" fmla="*/ 0 w 44"/>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2"/>
                <a:gd name="T32" fmla="*/ 44 w 44"/>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2">
                  <a:moveTo>
                    <a:pt x="0" y="42"/>
                  </a:moveTo>
                  <a:lnTo>
                    <a:pt x="22" y="42"/>
                  </a:lnTo>
                  <a:lnTo>
                    <a:pt x="44" y="42"/>
                  </a:lnTo>
                  <a:lnTo>
                    <a:pt x="44" y="21"/>
                  </a:lnTo>
                  <a:lnTo>
                    <a:pt x="22"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40" name="Freeform 501"/>
            <p:cNvSpPr>
              <a:spLocks/>
            </p:cNvSpPr>
            <p:nvPr/>
          </p:nvSpPr>
          <p:spPr bwMode="gray">
            <a:xfrm>
              <a:off x="396" y="1575"/>
              <a:ext cx="44" cy="42"/>
            </a:xfrm>
            <a:custGeom>
              <a:avLst/>
              <a:gdLst>
                <a:gd name="T0" fmla="*/ 22 w 44"/>
                <a:gd name="T1" fmla="*/ 42 h 42"/>
                <a:gd name="T2" fmla="*/ 44 w 44"/>
                <a:gd name="T3" fmla="*/ 42 h 42"/>
                <a:gd name="T4" fmla="*/ 44 w 44"/>
                <a:gd name="T5" fmla="*/ 21 h 42"/>
                <a:gd name="T6" fmla="*/ 44 w 44"/>
                <a:gd name="T7" fmla="*/ 21 h 42"/>
                <a:gd name="T8" fmla="*/ 22 w 44"/>
                <a:gd name="T9" fmla="*/ 21 h 42"/>
                <a:gd name="T10" fmla="*/ 22 w 44"/>
                <a:gd name="T11" fmla="*/ 0 h 42"/>
                <a:gd name="T12" fmla="*/ 22 w 44"/>
                <a:gd name="T13" fmla="*/ 0 h 42"/>
                <a:gd name="T14" fmla="*/ 0 w 44"/>
                <a:gd name="T15" fmla="*/ 0 h 42"/>
                <a:gd name="T16" fmla="*/ 0 w 44"/>
                <a:gd name="T17" fmla="*/ 21 h 42"/>
                <a:gd name="T18" fmla="*/ 22 w 44"/>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2"/>
                <a:gd name="T32" fmla="*/ 44 w 44"/>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2">
                  <a:moveTo>
                    <a:pt x="22" y="42"/>
                  </a:moveTo>
                  <a:lnTo>
                    <a:pt x="44" y="42"/>
                  </a:lnTo>
                  <a:lnTo>
                    <a:pt x="44" y="21"/>
                  </a:lnTo>
                  <a:lnTo>
                    <a:pt x="22" y="21"/>
                  </a:lnTo>
                  <a:lnTo>
                    <a:pt x="22" y="0"/>
                  </a:lnTo>
                  <a:lnTo>
                    <a:pt x="0" y="0"/>
                  </a:lnTo>
                  <a:lnTo>
                    <a:pt x="0" y="21"/>
                  </a:lnTo>
                  <a:lnTo>
                    <a:pt x="22"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41" name="Freeform 502"/>
            <p:cNvSpPr>
              <a:spLocks/>
            </p:cNvSpPr>
            <p:nvPr/>
          </p:nvSpPr>
          <p:spPr bwMode="gray">
            <a:xfrm>
              <a:off x="396" y="1575"/>
              <a:ext cx="22" cy="63"/>
            </a:xfrm>
            <a:custGeom>
              <a:avLst/>
              <a:gdLst>
                <a:gd name="T0" fmla="*/ 22 w 22"/>
                <a:gd name="T1" fmla="*/ 63 h 63"/>
                <a:gd name="T2" fmla="*/ 0 w 22"/>
                <a:gd name="T3" fmla="*/ 63 h 63"/>
                <a:gd name="T4" fmla="*/ 0 w 22"/>
                <a:gd name="T5" fmla="*/ 63 h 63"/>
                <a:gd name="T6" fmla="*/ 22 w 22"/>
                <a:gd name="T7" fmla="*/ 63 h 63"/>
                <a:gd name="T8" fmla="*/ 22 w 22"/>
                <a:gd name="T9" fmla="*/ 63 h 63"/>
                <a:gd name="T10" fmla="*/ 22 w 22"/>
                <a:gd name="T11" fmla="*/ 63 h 63"/>
                <a:gd name="T12" fmla="*/ 22 w 22"/>
                <a:gd name="T13" fmla="*/ 63 h 63"/>
                <a:gd name="T14" fmla="*/ 22 w 22"/>
                <a:gd name="T15" fmla="*/ 63 h 63"/>
                <a:gd name="T16" fmla="*/ 22 w 22"/>
                <a:gd name="T17" fmla="*/ 63 h 63"/>
                <a:gd name="T18" fmla="*/ 22 w 22"/>
                <a:gd name="T19" fmla="*/ 42 h 63"/>
                <a:gd name="T20" fmla="*/ 0 w 22"/>
                <a:gd name="T21" fmla="*/ 21 h 63"/>
                <a:gd name="T22" fmla="*/ 0 w 22"/>
                <a:gd name="T23" fmla="*/ 0 h 63"/>
                <a:gd name="T24" fmla="*/ 0 w 22"/>
                <a:gd name="T25" fmla="*/ 0 h 63"/>
                <a:gd name="T26" fmla="*/ 0 w 22"/>
                <a:gd name="T27" fmla="*/ 0 h 63"/>
                <a:gd name="T28" fmla="*/ 0 w 22"/>
                <a:gd name="T29" fmla="*/ 0 h 63"/>
                <a:gd name="T30" fmla="*/ 0 w 22"/>
                <a:gd name="T31" fmla="*/ 0 h 63"/>
                <a:gd name="T32" fmla="*/ 0 w 22"/>
                <a:gd name="T33" fmla="*/ 0 h 63"/>
                <a:gd name="T34" fmla="*/ 0 w 22"/>
                <a:gd name="T35" fmla="*/ 0 h 63"/>
                <a:gd name="T36" fmla="*/ 0 w 22"/>
                <a:gd name="T37" fmla="*/ 0 h 63"/>
                <a:gd name="T38" fmla="*/ 0 w 22"/>
                <a:gd name="T39" fmla="*/ 0 h 63"/>
                <a:gd name="T40" fmla="*/ 22 w 22"/>
                <a:gd name="T41" fmla="*/ 63 h 6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63"/>
                <a:gd name="T65" fmla="*/ 22 w 22"/>
                <a:gd name="T66" fmla="*/ 63 h 6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63">
                  <a:moveTo>
                    <a:pt x="22" y="63"/>
                  </a:moveTo>
                  <a:lnTo>
                    <a:pt x="0" y="63"/>
                  </a:lnTo>
                  <a:lnTo>
                    <a:pt x="22" y="63"/>
                  </a:lnTo>
                  <a:lnTo>
                    <a:pt x="22" y="42"/>
                  </a:lnTo>
                  <a:lnTo>
                    <a:pt x="0" y="21"/>
                  </a:lnTo>
                  <a:lnTo>
                    <a:pt x="0" y="0"/>
                  </a:lnTo>
                  <a:lnTo>
                    <a:pt x="22"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42" name="Freeform 503"/>
            <p:cNvSpPr>
              <a:spLocks/>
            </p:cNvSpPr>
            <p:nvPr/>
          </p:nvSpPr>
          <p:spPr bwMode="gray">
            <a:xfrm>
              <a:off x="396" y="1575"/>
              <a:ext cx="22" cy="63"/>
            </a:xfrm>
            <a:custGeom>
              <a:avLst/>
              <a:gdLst>
                <a:gd name="T0" fmla="*/ 22 w 22"/>
                <a:gd name="T1" fmla="*/ 0 h 63"/>
                <a:gd name="T2" fmla="*/ 22 w 22"/>
                <a:gd name="T3" fmla="*/ 0 h 63"/>
                <a:gd name="T4" fmla="*/ 0 w 22"/>
                <a:gd name="T5" fmla="*/ 0 h 63"/>
                <a:gd name="T6" fmla="*/ 0 w 22"/>
                <a:gd name="T7" fmla="*/ 0 h 63"/>
                <a:gd name="T8" fmla="*/ 0 w 22"/>
                <a:gd name="T9" fmla="*/ 0 h 63"/>
                <a:gd name="T10" fmla="*/ 0 w 22"/>
                <a:gd name="T11" fmla="*/ 0 h 63"/>
                <a:gd name="T12" fmla="*/ 0 w 22"/>
                <a:gd name="T13" fmla="*/ 0 h 63"/>
                <a:gd name="T14" fmla="*/ 0 w 22"/>
                <a:gd name="T15" fmla="*/ 0 h 63"/>
                <a:gd name="T16" fmla="*/ 22 w 22"/>
                <a:gd name="T17" fmla="*/ 63 h 63"/>
                <a:gd name="T18" fmla="*/ 0 w 22"/>
                <a:gd name="T19" fmla="*/ 0 h 63"/>
                <a:gd name="T20" fmla="*/ 0 w 22"/>
                <a:gd name="T21" fmla="*/ 63 h 63"/>
                <a:gd name="T22" fmla="*/ 0 w 22"/>
                <a:gd name="T23" fmla="*/ 63 h 63"/>
                <a:gd name="T24" fmla="*/ 0 w 22"/>
                <a:gd name="T25" fmla="*/ 63 h 63"/>
                <a:gd name="T26" fmla="*/ 0 w 22"/>
                <a:gd name="T27" fmla="*/ 63 h 63"/>
                <a:gd name="T28" fmla="*/ 0 w 22"/>
                <a:gd name="T29" fmla="*/ 63 h 63"/>
                <a:gd name="T30" fmla="*/ 0 w 22"/>
                <a:gd name="T31" fmla="*/ 63 h 63"/>
                <a:gd name="T32" fmla="*/ 0 w 22"/>
                <a:gd name="T33" fmla="*/ 63 h 63"/>
                <a:gd name="T34" fmla="*/ 0 w 22"/>
                <a:gd name="T35" fmla="*/ 63 h 63"/>
                <a:gd name="T36" fmla="*/ 22 w 22"/>
                <a:gd name="T37" fmla="*/ 0 h 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63"/>
                <a:gd name="T59" fmla="*/ 22 w 22"/>
                <a:gd name="T60" fmla="*/ 63 h 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63">
                  <a:moveTo>
                    <a:pt x="22" y="0"/>
                  </a:moveTo>
                  <a:lnTo>
                    <a:pt x="22" y="0"/>
                  </a:lnTo>
                  <a:lnTo>
                    <a:pt x="0" y="0"/>
                  </a:lnTo>
                  <a:lnTo>
                    <a:pt x="22" y="63"/>
                  </a:lnTo>
                  <a:lnTo>
                    <a:pt x="0" y="0"/>
                  </a:lnTo>
                  <a:lnTo>
                    <a:pt x="0" y="63"/>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43" name="Freeform 504"/>
            <p:cNvSpPr>
              <a:spLocks/>
            </p:cNvSpPr>
            <p:nvPr/>
          </p:nvSpPr>
          <p:spPr bwMode="gray">
            <a:xfrm>
              <a:off x="396" y="1575"/>
              <a:ext cx="44" cy="63"/>
            </a:xfrm>
            <a:custGeom>
              <a:avLst/>
              <a:gdLst>
                <a:gd name="T0" fmla="*/ 0 w 44"/>
                <a:gd name="T1" fmla="*/ 63 h 63"/>
                <a:gd name="T2" fmla="*/ 22 w 44"/>
                <a:gd name="T3" fmla="*/ 63 h 63"/>
                <a:gd name="T4" fmla="*/ 22 w 44"/>
                <a:gd name="T5" fmla="*/ 63 h 63"/>
                <a:gd name="T6" fmla="*/ 22 w 44"/>
                <a:gd name="T7" fmla="*/ 42 h 63"/>
                <a:gd name="T8" fmla="*/ 44 w 44"/>
                <a:gd name="T9" fmla="*/ 42 h 63"/>
                <a:gd name="T10" fmla="*/ 44 w 44"/>
                <a:gd name="T11" fmla="*/ 21 h 63"/>
                <a:gd name="T12" fmla="*/ 44 w 44"/>
                <a:gd name="T13" fmla="*/ 21 h 63"/>
                <a:gd name="T14" fmla="*/ 22 w 44"/>
                <a:gd name="T15" fmla="*/ 21 h 63"/>
                <a:gd name="T16" fmla="*/ 22 w 44"/>
                <a:gd name="T17" fmla="*/ 0 h 63"/>
                <a:gd name="T18" fmla="*/ 0 w 44"/>
                <a:gd name="T19" fmla="*/ 63 h 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63"/>
                <a:gd name="T32" fmla="*/ 44 w 44"/>
                <a:gd name="T33" fmla="*/ 63 h 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63">
                  <a:moveTo>
                    <a:pt x="0" y="63"/>
                  </a:moveTo>
                  <a:lnTo>
                    <a:pt x="22" y="63"/>
                  </a:lnTo>
                  <a:lnTo>
                    <a:pt x="22" y="42"/>
                  </a:lnTo>
                  <a:lnTo>
                    <a:pt x="44" y="42"/>
                  </a:lnTo>
                  <a:lnTo>
                    <a:pt x="44" y="21"/>
                  </a:lnTo>
                  <a:lnTo>
                    <a:pt x="22" y="21"/>
                  </a:lnTo>
                  <a:lnTo>
                    <a:pt x="22" y="0"/>
                  </a:lnTo>
                  <a:lnTo>
                    <a:pt x="0"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44" name="Freeform 505"/>
            <p:cNvSpPr>
              <a:spLocks/>
            </p:cNvSpPr>
            <p:nvPr/>
          </p:nvSpPr>
          <p:spPr bwMode="gray">
            <a:xfrm>
              <a:off x="396" y="1596"/>
              <a:ext cx="44" cy="42"/>
            </a:xfrm>
            <a:custGeom>
              <a:avLst/>
              <a:gdLst>
                <a:gd name="T0" fmla="*/ 22 w 44"/>
                <a:gd name="T1" fmla="*/ 42 h 42"/>
                <a:gd name="T2" fmla="*/ 44 w 44"/>
                <a:gd name="T3" fmla="*/ 21 h 42"/>
                <a:gd name="T4" fmla="*/ 44 w 44"/>
                <a:gd name="T5" fmla="*/ 21 h 42"/>
                <a:gd name="T6" fmla="*/ 44 w 44"/>
                <a:gd name="T7" fmla="*/ 0 h 42"/>
                <a:gd name="T8" fmla="*/ 22 w 44"/>
                <a:gd name="T9" fmla="*/ 0 h 42"/>
                <a:gd name="T10" fmla="*/ 22 w 44"/>
                <a:gd name="T11" fmla="*/ 0 h 42"/>
                <a:gd name="T12" fmla="*/ 22 w 44"/>
                <a:gd name="T13" fmla="*/ 0 h 42"/>
                <a:gd name="T14" fmla="*/ 0 w 44"/>
                <a:gd name="T15" fmla="*/ 0 h 42"/>
                <a:gd name="T16" fmla="*/ 0 w 44"/>
                <a:gd name="T17" fmla="*/ 0 h 42"/>
                <a:gd name="T18" fmla="*/ 22 w 44"/>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2"/>
                <a:gd name="T32" fmla="*/ 44 w 44"/>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2">
                  <a:moveTo>
                    <a:pt x="22" y="42"/>
                  </a:moveTo>
                  <a:lnTo>
                    <a:pt x="44" y="21"/>
                  </a:lnTo>
                  <a:lnTo>
                    <a:pt x="44" y="0"/>
                  </a:lnTo>
                  <a:lnTo>
                    <a:pt x="22" y="0"/>
                  </a:lnTo>
                  <a:lnTo>
                    <a:pt x="0" y="0"/>
                  </a:lnTo>
                  <a:lnTo>
                    <a:pt x="22"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45" name="Freeform 506"/>
            <p:cNvSpPr>
              <a:spLocks/>
            </p:cNvSpPr>
            <p:nvPr/>
          </p:nvSpPr>
          <p:spPr bwMode="gray">
            <a:xfrm>
              <a:off x="396" y="1596"/>
              <a:ext cx="22" cy="42"/>
            </a:xfrm>
            <a:custGeom>
              <a:avLst/>
              <a:gdLst>
                <a:gd name="T0" fmla="*/ 22 w 22"/>
                <a:gd name="T1" fmla="*/ 42 h 42"/>
                <a:gd name="T2" fmla="*/ 22 w 22"/>
                <a:gd name="T3" fmla="*/ 42 h 42"/>
                <a:gd name="T4" fmla="*/ 22 w 22"/>
                <a:gd name="T5" fmla="*/ 42 h 42"/>
                <a:gd name="T6" fmla="*/ 22 w 22"/>
                <a:gd name="T7" fmla="*/ 42 h 42"/>
                <a:gd name="T8" fmla="*/ 22 w 22"/>
                <a:gd name="T9" fmla="*/ 42 h 42"/>
                <a:gd name="T10" fmla="*/ 22 w 22"/>
                <a:gd name="T11" fmla="*/ 42 h 42"/>
                <a:gd name="T12" fmla="*/ 22 w 22"/>
                <a:gd name="T13" fmla="*/ 42 h 42"/>
                <a:gd name="T14" fmla="*/ 22 w 22"/>
                <a:gd name="T15" fmla="*/ 42 h 42"/>
                <a:gd name="T16" fmla="*/ 22 w 22"/>
                <a:gd name="T17" fmla="*/ 42 h 42"/>
                <a:gd name="T18" fmla="*/ 22 w 22"/>
                <a:gd name="T19" fmla="*/ 42 h 42"/>
                <a:gd name="T20" fmla="*/ 0 w 22"/>
                <a:gd name="T21" fmla="*/ 0 h 42"/>
                <a:gd name="T22" fmla="*/ 0 w 22"/>
                <a:gd name="T23" fmla="*/ 0 h 42"/>
                <a:gd name="T24" fmla="*/ 0 w 22"/>
                <a:gd name="T25" fmla="*/ 0 h 42"/>
                <a:gd name="T26" fmla="*/ 0 w 22"/>
                <a:gd name="T27" fmla="*/ 0 h 42"/>
                <a:gd name="T28" fmla="*/ 0 w 22"/>
                <a:gd name="T29" fmla="*/ 0 h 42"/>
                <a:gd name="T30" fmla="*/ 0 w 22"/>
                <a:gd name="T31" fmla="*/ 0 h 42"/>
                <a:gd name="T32" fmla="*/ 0 w 22"/>
                <a:gd name="T33" fmla="*/ 0 h 42"/>
                <a:gd name="T34" fmla="*/ 0 w 22"/>
                <a:gd name="T35" fmla="*/ 0 h 42"/>
                <a:gd name="T36" fmla="*/ 0 w 22"/>
                <a:gd name="T37" fmla="*/ 0 h 42"/>
                <a:gd name="T38" fmla="*/ 0 w 22"/>
                <a:gd name="T39" fmla="*/ 0 h 42"/>
                <a:gd name="T40" fmla="*/ 22 w 22"/>
                <a:gd name="T41" fmla="*/ 42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42"/>
                <a:gd name="T65" fmla="*/ 22 w 22"/>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42">
                  <a:moveTo>
                    <a:pt x="22" y="42"/>
                  </a:moveTo>
                  <a:lnTo>
                    <a:pt x="22" y="42"/>
                  </a:lnTo>
                  <a:lnTo>
                    <a:pt x="0" y="0"/>
                  </a:lnTo>
                  <a:lnTo>
                    <a:pt x="22"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46" name="Freeform 507"/>
            <p:cNvSpPr>
              <a:spLocks/>
            </p:cNvSpPr>
            <p:nvPr/>
          </p:nvSpPr>
          <p:spPr bwMode="gray">
            <a:xfrm>
              <a:off x="374" y="1596"/>
              <a:ext cx="44" cy="42"/>
            </a:xfrm>
            <a:custGeom>
              <a:avLst/>
              <a:gdLst>
                <a:gd name="T0" fmla="*/ 22 w 44"/>
                <a:gd name="T1" fmla="*/ 0 h 42"/>
                <a:gd name="T2" fmla="*/ 44 w 44"/>
                <a:gd name="T3" fmla="*/ 0 h 42"/>
                <a:gd name="T4" fmla="*/ 44 w 44"/>
                <a:gd name="T5" fmla="*/ 0 h 42"/>
                <a:gd name="T6" fmla="*/ 44 w 44"/>
                <a:gd name="T7" fmla="*/ 0 h 42"/>
                <a:gd name="T8" fmla="*/ 44 w 44"/>
                <a:gd name="T9" fmla="*/ 0 h 42"/>
                <a:gd name="T10" fmla="*/ 44 w 44"/>
                <a:gd name="T11" fmla="*/ 0 h 42"/>
                <a:gd name="T12" fmla="*/ 44 w 44"/>
                <a:gd name="T13" fmla="*/ 0 h 42"/>
                <a:gd name="T14" fmla="*/ 44 w 44"/>
                <a:gd name="T15" fmla="*/ 21 h 42"/>
                <a:gd name="T16" fmla="*/ 44 w 44"/>
                <a:gd name="T17" fmla="*/ 42 h 42"/>
                <a:gd name="T18" fmla="*/ 22 w 44"/>
                <a:gd name="T19" fmla="*/ 0 h 42"/>
                <a:gd name="T20" fmla="*/ 0 w 44"/>
                <a:gd name="T21" fmla="*/ 0 h 42"/>
                <a:gd name="T22" fmla="*/ 0 w 44"/>
                <a:gd name="T23" fmla="*/ 42 h 42"/>
                <a:gd name="T24" fmla="*/ 22 w 44"/>
                <a:gd name="T25" fmla="*/ 42 h 42"/>
                <a:gd name="T26" fmla="*/ 22 w 44"/>
                <a:gd name="T27" fmla="*/ 42 h 42"/>
                <a:gd name="T28" fmla="*/ 22 w 44"/>
                <a:gd name="T29" fmla="*/ 42 h 42"/>
                <a:gd name="T30" fmla="*/ 22 w 44"/>
                <a:gd name="T31" fmla="*/ 42 h 42"/>
                <a:gd name="T32" fmla="*/ 22 w 44"/>
                <a:gd name="T33" fmla="*/ 42 h 42"/>
                <a:gd name="T34" fmla="*/ 44 w 44"/>
                <a:gd name="T35" fmla="*/ 42 h 42"/>
                <a:gd name="T36" fmla="*/ 22 w 44"/>
                <a:gd name="T37" fmla="*/ 0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
                <a:gd name="T58" fmla="*/ 0 h 42"/>
                <a:gd name="T59" fmla="*/ 44 w 44"/>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 h="42">
                  <a:moveTo>
                    <a:pt x="22" y="0"/>
                  </a:moveTo>
                  <a:lnTo>
                    <a:pt x="44" y="0"/>
                  </a:lnTo>
                  <a:lnTo>
                    <a:pt x="44" y="21"/>
                  </a:lnTo>
                  <a:lnTo>
                    <a:pt x="44" y="42"/>
                  </a:lnTo>
                  <a:lnTo>
                    <a:pt x="22" y="0"/>
                  </a:lnTo>
                  <a:lnTo>
                    <a:pt x="0" y="0"/>
                  </a:lnTo>
                  <a:lnTo>
                    <a:pt x="0" y="42"/>
                  </a:lnTo>
                  <a:lnTo>
                    <a:pt x="22" y="42"/>
                  </a:lnTo>
                  <a:lnTo>
                    <a:pt x="44" y="4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47" name="Freeform 508"/>
            <p:cNvSpPr>
              <a:spLocks/>
            </p:cNvSpPr>
            <p:nvPr/>
          </p:nvSpPr>
          <p:spPr bwMode="gray">
            <a:xfrm>
              <a:off x="396" y="1596"/>
              <a:ext cx="44" cy="42"/>
            </a:xfrm>
            <a:custGeom>
              <a:avLst/>
              <a:gdLst>
                <a:gd name="T0" fmla="*/ 22 w 44"/>
                <a:gd name="T1" fmla="*/ 42 h 42"/>
                <a:gd name="T2" fmla="*/ 22 w 44"/>
                <a:gd name="T3" fmla="*/ 42 h 42"/>
                <a:gd name="T4" fmla="*/ 22 w 44"/>
                <a:gd name="T5" fmla="*/ 42 h 42"/>
                <a:gd name="T6" fmla="*/ 44 w 44"/>
                <a:gd name="T7" fmla="*/ 21 h 42"/>
                <a:gd name="T8" fmla="*/ 44 w 44"/>
                <a:gd name="T9" fmla="*/ 21 h 42"/>
                <a:gd name="T10" fmla="*/ 44 w 44"/>
                <a:gd name="T11" fmla="*/ 0 h 42"/>
                <a:gd name="T12" fmla="*/ 22 w 44"/>
                <a:gd name="T13" fmla="*/ 0 h 42"/>
                <a:gd name="T14" fmla="*/ 22 w 44"/>
                <a:gd name="T15" fmla="*/ 0 h 42"/>
                <a:gd name="T16" fmla="*/ 0 w 44"/>
                <a:gd name="T17" fmla="*/ 0 h 42"/>
                <a:gd name="T18" fmla="*/ 22 w 44"/>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2"/>
                <a:gd name="T32" fmla="*/ 44 w 44"/>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2">
                  <a:moveTo>
                    <a:pt x="22" y="42"/>
                  </a:moveTo>
                  <a:lnTo>
                    <a:pt x="22" y="42"/>
                  </a:lnTo>
                  <a:lnTo>
                    <a:pt x="44" y="21"/>
                  </a:lnTo>
                  <a:lnTo>
                    <a:pt x="44" y="0"/>
                  </a:lnTo>
                  <a:lnTo>
                    <a:pt x="22" y="0"/>
                  </a:lnTo>
                  <a:lnTo>
                    <a:pt x="0" y="0"/>
                  </a:lnTo>
                  <a:lnTo>
                    <a:pt x="22"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48" name="Freeform 509"/>
            <p:cNvSpPr>
              <a:spLocks/>
            </p:cNvSpPr>
            <p:nvPr/>
          </p:nvSpPr>
          <p:spPr bwMode="gray">
            <a:xfrm>
              <a:off x="374" y="1596"/>
              <a:ext cx="66" cy="42"/>
            </a:xfrm>
            <a:custGeom>
              <a:avLst/>
              <a:gdLst>
                <a:gd name="T0" fmla="*/ 66 w 66"/>
                <a:gd name="T1" fmla="*/ 42 h 42"/>
                <a:gd name="T2" fmla="*/ 66 w 66"/>
                <a:gd name="T3" fmla="*/ 21 h 42"/>
                <a:gd name="T4" fmla="*/ 66 w 66"/>
                <a:gd name="T5" fmla="*/ 21 h 42"/>
                <a:gd name="T6" fmla="*/ 44 w 66"/>
                <a:gd name="T7" fmla="*/ 0 h 42"/>
                <a:gd name="T8" fmla="*/ 44 w 66"/>
                <a:gd name="T9" fmla="*/ 0 h 42"/>
                <a:gd name="T10" fmla="*/ 22 w 66"/>
                <a:gd name="T11" fmla="*/ 0 h 42"/>
                <a:gd name="T12" fmla="*/ 22 w 66"/>
                <a:gd name="T13" fmla="*/ 0 h 42"/>
                <a:gd name="T14" fmla="*/ 22 w 66"/>
                <a:gd name="T15" fmla="*/ 0 h 42"/>
                <a:gd name="T16" fmla="*/ 0 w 66"/>
                <a:gd name="T17" fmla="*/ 21 h 42"/>
                <a:gd name="T18" fmla="*/ 66 w 66"/>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
                <a:gd name="T31" fmla="*/ 0 h 42"/>
                <a:gd name="T32" fmla="*/ 66 w 66"/>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 h="42">
                  <a:moveTo>
                    <a:pt x="66" y="42"/>
                  </a:moveTo>
                  <a:lnTo>
                    <a:pt x="66" y="21"/>
                  </a:lnTo>
                  <a:lnTo>
                    <a:pt x="44" y="0"/>
                  </a:lnTo>
                  <a:lnTo>
                    <a:pt x="22" y="0"/>
                  </a:lnTo>
                  <a:lnTo>
                    <a:pt x="0" y="21"/>
                  </a:lnTo>
                  <a:lnTo>
                    <a:pt x="66"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49" name="Freeform 510"/>
            <p:cNvSpPr>
              <a:spLocks/>
            </p:cNvSpPr>
            <p:nvPr/>
          </p:nvSpPr>
          <p:spPr bwMode="gray">
            <a:xfrm>
              <a:off x="374" y="1596"/>
              <a:ext cx="66" cy="42"/>
            </a:xfrm>
            <a:custGeom>
              <a:avLst/>
              <a:gdLst>
                <a:gd name="T0" fmla="*/ 44 w 66"/>
                <a:gd name="T1" fmla="*/ 0 h 42"/>
                <a:gd name="T2" fmla="*/ 44 w 66"/>
                <a:gd name="T3" fmla="*/ 0 h 42"/>
                <a:gd name="T4" fmla="*/ 44 w 66"/>
                <a:gd name="T5" fmla="*/ 42 h 42"/>
                <a:gd name="T6" fmla="*/ 44 w 66"/>
                <a:gd name="T7" fmla="*/ 42 h 42"/>
                <a:gd name="T8" fmla="*/ 44 w 66"/>
                <a:gd name="T9" fmla="*/ 42 h 42"/>
                <a:gd name="T10" fmla="*/ 44 w 66"/>
                <a:gd name="T11" fmla="*/ 42 h 42"/>
                <a:gd name="T12" fmla="*/ 44 w 66"/>
                <a:gd name="T13" fmla="*/ 42 h 42"/>
                <a:gd name="T14" fmla="*/ 44 w 66"/>
                <a:gd name="T15" fmla="*/ 42 h 42"/>
                <a:gd name="T16" fmla="*/ 66 w 66"/>
                <a:gd name="T17" fmla="*/ 42 h 42"/>
                <a:gd name="T18" fmla="*/ 66 w 66"/>
                <a:gd name="T19" fmla="*/ 42 h 42"/>
                <a:gd name="T20" fmla="*/ 0 w 66"/>
                <a:gd name="T21" fmla="*/ 21 h 42"/>
                <a:gd name="T22" fmla="*/ 0 w 66"/>
                <a:gd name="T23" fmla="*/ 21 h 42"/>
                <a:gd name="T24" fmla="*/ 22 w 66"/>
                <a:gd name="T25" fmla="*/ 21 h 42"/>
                <a:gd name="T26" fmla="*/ 22 w 66"/>
                <a:gd name="T27" fmla="*/ 21 h 42"/>
                <a:gd name="T28" fmla="*/ 22 w 66"/>
                <a:gd name="T29" fmla="*/ 21 h 42"/>
                <a:gd name="T30" fmla="*/ 22 w 66"/>
                <a:gd name="T31" fmla="*/ 21 h 42"/>
                <a:gd name="T32" fmla="*/ 22 w 66"/>
                <a:gd name="T33" fmla="*/ 21 h 42"/>
                <a:gd name="T34" fmla="*/ 0 w 66"/>
                <a:gd name="T35" fmla="*/ 21 h 42"/>
                <a:gd name="T36" fmla="*/ 22 w 66"/>
                <a:gd name="T37" fmla="*/ 42 h 42"/>
                <a:gd name="T38" fmla="*/ 22 w 66"/>
                <a:gd name="T39" fmla="*/ 42 h 42"/>
                <a:gd name="T40" fmla="*/ 44 w 66"/>
                <a:gd name="T41" fmla="*/ 0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6"/>
                <a:gd name="T64" fmla="*/ 0 h 42"/>
                <a:gd name="T65" fmla="*/ 66 w 66"/>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6" h="42">
                  <a:moveTo>
                    <a:pt x="44" y="0"/>
                  </a:moveTo>
                  <a:lnTo>
                    <a:pt x="44" y="0"/>
                  </a:lnTo>
                  <a:lnTo>
                    <a:pt x="44" y="42"/>
                  </a:lnTo>
                  <a:lnTo>
                    <a:pt x="66" y="42"/>
                  </a:lnTo>
                  <a:lnTo>
                    <a:pt x="0" y="21"/>
                  </a:lnTo>
                  <a:lnTo>
                    <a:pt x="22" y="21"/>
                  </a:lnTo>
                  <a:lnTo>
                    <a:pt x="0" y="21"/>
                  </a:lnTo>
                  <a:lnTo>
                    <a:pt x="22" y="42"/>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50" name="Freeform 511"/>
            <p:cNvSpPr>
              <a:spLocks/>
            </p:cNvSpPr>
            <p:nvPr/>
          </p:nvSpPr>
          <p:spPr bwMode="gray">
            <a:xfrm>
              <a:off x="396" y="1596"/>
              <a:ext cx="22" cy="63"/>
            </a:xfrm>
            <a:custGeom>
              <a:avLst/>
              <a:gdLst>
                <a:gd name="T0" fmla="*/ 0 w 22"/>
                <a:gd name="T1" fmla="*/ 21 h 63"/>
                <a:gd name="T2" fmla="*/ 0 w 22"/>
                <a:gd name="T3" fmla="*/ 0 h 63"/>
                <a:gd name="T4" fmla="*/ 0 w 22"/>
                <a:gd name="T5" fmla="*/ 0 h 63"/>
                <a:gd name="T6" fmla="*/ 22 w 22"/>
                <a:gd name="T7" fmla="*/ 0 h 63"/>
                <a:gd name="T8" fmla="*/ 22 w 22"/>
                <a:gd name="T9" fmla="*/ 0 h 63"/>
                <a:gd name="T10" fmla="*/ 22 w 22"/>
                <a:gd name="T11" fmla="*/ 0 h 63"/>
                <a:gd name="T12" fmla="*/ 22 w 22"/>
                <a:gd name="T13" fmla="*/ 0 h 63"/>
                <a:gd name="T14" fmla="*/ 22 w 22"/>
                <a:gd name="T15" fmla="*/ 0 h 63"/>
                <a:gd name="T16" fmla="*/ 22 w 22"/>
                <a:gd name="T17" fmla="*/ 0 h 63"/>
                <a:gd name="T18" fmla="*/ 0 w 22"/>
                <a:gd name="T19" fmla="*/ 42 h 63"/>
                <a:gd name="T20" fmla="*/ 0 w 22"/>
                <a:gd name="T21" fmla="*/ 42 h 63"/>
                <a:gd name="T22" fmla="*/ 0 w 22"/>
                <a:gd name="T23" fmla="*/ 42 h 63"/>
                <a:gd name="T24" fmla="*/ 0 w 22"/>
                <a:gd name="T25" fmla="*/ 63 h 63"/>
                <a:gd name="T26" fmla="*/ 0 w 22"/>
                <a:gd name="T27" fmla="*/ 63 h 63"/>
                <a:gd name="T28" fmla="*/ 0 w 22"/>
                <a:gd name="T29" fmla="*/ 63 h 63"/>
                <a:gd name="T30" fmla="*/ 22 w 22"/>
                <a:gd name="T31" fmla="*/ 63 h 63"/>
                <a:gd name="T32" fmla="*/ 22 w 22"/>
                <a:gd name="T33" fmla="*/ 42 h 63"/>
                <a:gd name="T34" fmla="*/ 22 w 22"/>
                <a:gd name="T35" fmla="*/ 42 h 63"/>
                <a:gd name="T36" fmla="*/ 0 w 22"/>
                <a:gd name="T37" fmla="*/ 21 h 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63"/>
                <a:gd name="T59" fmla="*/ 22 w 22"/>
                <a:gd name="T60" fmla="*/ 63 h 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63">
                  <a:moveTo>
                    <a:pt x="0" y="21"/>
                  </a:moveTo>
                  <a:lnTo>
                    <a:pt x="0" y="0"/>
                  </a:lnTo>
                  <a:lnTo>
                    <a:pt x="22" y="0"/>
                  </a:lnTo>
                  <a:lnTo>
                    <a:pt x="0" y="42"/>
                  </a:lnTo>
                  <a:lnTo>
                    <a:pt x="0" y="63"/>
                  </a:lnTo>
                  <a:lnTo>
                    <a:pt x="22" y="63"/>
                  </a:lnTo>
                  <a:lnTo>
                    <a:pt x="22" y="42"/>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51" name="Freeform 512"/>
            <p:cNvSpPr>
              <a:spLocks/>
            </p:cNvSpPr>
            <p:nvPr/>
          </p:nvSpPr>
          <p:spPr bwMode="gray">
            <a:xfrm>
              <a:off x="396" y="1596"/>
              <a:ext cx="44" cy="42"/>
            </a:xfrm>
            <a:custGeom>
              <a:avLst/>
              <a:gdLst>
                <a:gd name="T0" fmla="*/ 22 w 44"/>
                <a:gd name="T1" fmla="*/ 42 h 42"/>
                <a:gd name="T2" fmla="*/ 44 w 44"/>
                <a:gd name="T3" fmla="*/ 42 h 42"/>
                <a:gd name="T4" fmla="*/ 44 w 44"/>
                <a:gd name="T5" fmla="*/ 21 h 42"/>
                <a:gd name="T6" fmla="*/ 44 w 44"/>
                <a:gd name="T7" fmla="*/ 21 h 42"/>
                <a:gd name="T8" fmla="*/ 22 w 44"/>
                <a:gd name="T9" fmla="*/ 21 h 42"/>
                <a:gd name="T10" fmla="*/ 22 w 44"/>
                <a:gd name="T11" fmla="*/ 0 h 42"/>
                <a:gd name="T12" fmla="*/ 22 w 44"/>
                <a:gd name="T13" fmla="*/ 0 h 42"/>
                <a:gd name="T14" fmla="*/ 0 w 44"/>
                <a:gd name="T15" fmla="*/ 0 h 42"/>
                <a:gd name="T16" fmla="*/ 0 w 44"/>
                <a:gd name="T17" fmla="*/ 21 h 42"/>
                <a:gd name="T18" fmla="*/ 22 w 44"/>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2"/>
                <a:gd name="T32" fmla="*/ 44 w 44"/>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2">
                  <a:moveTo>
                    <a:pt x="22" y="42"/>
                  </a:moveTo>
                  <a:lnTo>
                    <a:pt x="44" y="42"/>
                  </a:lnTo>
                  <a:lnTo>
                    <a:pt x="44" y="21"/>
                  </a:lnTo>
                  <a:lnTo>
                    <a:pt x="22" y="21"/>
                  </a:lnTo>
                  <a:lnTo>
                    <a:pt x="22" y="0"/>
                  </a:lnTo>
                  <a:lnTo>
                    <a:pt x="0" y="0"/>
                  </a:lnTo>
                  <a:lnTo>
                    <a:pt x="0" y="21"/>
                  </a:lnTo>
                  <a:lnTo>
                    <a:pt x="22"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52" name="Freeform 513"/>
            <p:cNvSpPr>
              <a:spLocks/>
            </p:cNvSpPr>
            <p:nvPr/>
          </p:nvSpPr>
          <p:spPr bwMode="gray">
            <a:xfrm>
              <a:off x="396" y="1596"/>
              <a:ext cx="44" cy="42"/>
            </a:xfrm>
            <a:custGeom>
              <a:avLst/>
              <a:gdLst>
                <a:gd name="T0" fmla="*/ 44 w 44"/>
                <a:gd name="T1" fmla="*/ 42 h 42"/>
                <a:gd name="T2" fmla="*/ 44 w 44"/>
                <a:gd name="T3" fmla="*/ 21 h 42"/>
                <a:gd name="T4" fmla="*/ 22 w 44"/>
                <a:gd name="T5" fmla="*/ 21 h 42"/>
                <a:gd name="T6" fmla="*/ 22 w 44"/>
                <a:gd name="T7" fmla="*/ 21 h 42"/>
                <a:gd name="T8" fmla="*/ 22 w 44"/>
                <a:gd name="T9" fmla="*/ 0 h 42"/>
                <a:gd name="T10" fmla="*/ 0 w 44"/>
                <a:gd name="T11" fmla="*/ 0 h 42"/>
                <a:gd name="T12" fmla="*/ 0 w 44"/>
                <a:gd name="T13" fmla="*/ 21 h 42"/>
                <a:gd name="T14" fmla="*/ 0 w 44"/>
                <a:gd name="T15" fmla="*/ 21 h 42"/>
                <a:gd name="T16" fmla="*/ 0 w 44"/>
                <a:gd name="T17" fmla="*/ 42 h 42"/>
                <a:gd name="T18" fmla="*/ 44 w 44"/>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2"/>
                <a:gd name="T32" fmla="*/ 44 w 44"/>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2">
                  <a:moveTo>
                    <a:pt x="44" y="42"/>
                  </a:moveTo>
                  <a:lnTo>
                    <a:pt x="44" y="21"/>
                  </a:lnTo>
                  <a:lnTo>
                    <a:pt x="22" y="21"/>
                  </a:lnTo>
                  <a:lnTo>
                    <a:pt x="22" y="0"/>
                  </a:lnTo>
                  <a:lnTo>
                    <a:pt x="0" y="0"/>
                  </a:lnTo>
                  <a:lnTo>
                    <a:pt x="0" y="21"/>
                  </a:lnTo>
                  <a:lnTo>
                    <a:pt x="0" y="42"/>
                  </a:lnTo>
                  <a:lnTo>
                    <a:pt x="44"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53" name="Freeform 514"/>
            <p:cNvSpPr>
              <a:spLocks/>
            </p:cNvSpPr>
            <p:nvPr/>
          </p:nvSpPr>
          <p:spPr bwMode="gray">
            <a:xfrm>
              <a:off x="374" y="1617"/>
              <a:ext cx="66" cy="42"/>
            </a:xfrm>
            <a:custGeom>
              <a:avLst/>
              <a:gdLst>
                <a:gd name="T0" fmla="*/ 22 w 66"/>
                <a:gd name="T1" fmla="*/ 0 h 42"/>
                <a:gd name="T2" fmla="*/ 22 w 66"/>
                <a:gd name="T3" fmla="*/ 0 h 42"/>
                <a:gd name="T4" fmla="*/ 44 w 66"/>
                <a:gd name="T5" fmla="*/ 0 h 42"/>
                <a:gd name="T6" fmla="*/ 66 w 66"/>
                <a:gd name="T7" fmla="*/ 21 h 42"/>
                <a:gd name="T8" fmla="*/ 66 w 66"/>
                <a:gd name="T9" fmla="*/ 21 h 42"/>
                <a:gd name="T10" fmla="*/ 66 w 66"/>
                <a:gd name="T11" fmla="*/ 21 h 42"/>
                <a:gd name="T12" fmla="*/ 66 w 66"/>
                <a:gd name="T13" fmla="*/ 21 h 42"/>
                <a:gd name="T14" fmla="*/ 66 w 66"/>
                <a:gd name="T15" fmla="*/ 21 h 42"/>
                <a:gd name="T16" fmla="*/ 66 w 66"/>
                <a:gd name="T17" fmla="*/ 21 h 42"/>
                <a:gd name="T18" fmla="*/ 66 w 66"/>
                <a:gd name="T19" fmla="*/ 21 h 42"/>
                <a:gd name="T20" fmla="*/ 22 w 66"/>
                <a:gd name="T21" fmla="*/ 21 h 42"/>
                <a:gd name="T22" fmla="*/ 22 w 66"/>
                <a:gd name="T23" fmla="*/ 0 h 42"/>
                <a:gd name="T24" fmla="*/ 22 w 66"/>
                <a:gd name="T25" fmla="*/ 0 h 42"/>
                <a:gd name="T26" fmla="*/ 22 w 66"/>
                <a:gd name="T27" fmla="*/ 0 h 42"/>
                <a:gd name="T28" fmla="*/ 22 w 66"/>
                <a:gd name="T29" fmla="*/ 0 h 42"/>
                <a:gd name="T30" fmla="*/ 22 w 66"/>
                <a:gd name="T31" fmla="*/ 0 h 42"/>
                <a:gd name="T32" fmla="*/ 0 w 66"/>
                <a:gd name="T33" fmla="*/ 0 h 42"/>
                <a:gd name="T34" fmla="*/ 22 w 66"/>
                <a:gd name="T35" fmla="*/ 42 h 42"/>
                <a:gd name="T36" fmla="*/ 44 w 66"/>
                <a:gd name="T37" fmla="*/ 42 h 42"/>
                <a:gd name="T38" fmla="*/ 44 w 66"/>
                <a:gd name="T39" fmla="*/ 42 h 42"/>
                <a:gd name="T40" fmla="*/ 22 w 66"/>
                <a:gd name="T41" fmla="*/ 0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6"/>
                <a:gd name="T64" fmla="*/ 0 h 42"/>
                <a:gd name="T65" fmla="*/ 66 w 66"/>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6" h="42">
                  <a:moveTo>
                    <a:pt x="22" y="0"/>
                  </a:moveTo>
                  <a:lnTo>
                    <a:pt x="22" y="0"/>
                  </a:lnTo>
                  <a:lnTo>
                    <a:pt x="44" y="0"/>
                  </a:lnTo>
                  <a:lnTo>
                    <a:pt x="66" y="21"/>
                  </a:lnTo>
                  <a:lnTo>
                    <a:pt x="22" y="21"/>
                  </a:lnTo>
                  <a:lnTo>
                    <a:pt x="22" y="0"/>
                  </a:lnTo>
                  <a:lnTo>
                    <a:pt x="0" y="0"/>
                  </a:lnTo>
                  <a:lnTo>
                    <a:pt x="22" y="42"/>
                  </a:lnTo>
                  <a:lnTo>
                    <a:pt x="44" y="4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54" name="Freeform 515"/>
            <p:cNvSpPr>
              <a:spLocks/>
            </p:cNvSpPr>
            <p:nvPr/>
          </p:nvSpPr>
          <p:spPr bwMode="gray">
            <a:xfrm>
              <a:off x="396" y="1617"/>
              <a:ext cx="22" cy="42"/>
            </a:xfrm>
            <a:custGeom>
              <a:avLst/>
              <a:gdLst>
                <a:gd name="T0" fmla="*/ 22 w 22"/>
                <a:gd name="T1" fmla="*/ 0 h 42"/>
                <a:gd name="T2" fmla="*/ 0 w 22"/>
                <a:gd name="T3" fmla="*/ 0 h 42"/>
                <a:gd name="T4" fmla="*/ 0 w 22"/>
                <a:gd name="T5" fmla="*/ 0 h 42"/>
                <a:gd name="T6" fmla="*/ 0 w 22"/>
                <a:gd name="T7" fmla="*/ 0 h 42"/>
                <a:gd name="T8" fmla="*/ 0 w 22"/>
                <a:gd name="T9" fmla="*/ 0 h 42"/>
                <a:gd name="T10" fmla="*/ 0 w 22"/>
                <a:gd name="T11" fmla="*/ 0 h 42"/>
                <a:gd name="T12" fmla="*/ 0 w 22"/>
                <a:gd name="T13" fmla="*/ 0 h 42"/>
                <a:gd name="T14" fmla="*/ 0 w 22"/>
                <a:gd name="T15" fmla="*/ 0 h 42"/>
                <a:gd name="T16" fmla="*/ 0 w 22"/>
                <a:gd name="T17" fmla="*/ 0 h 42"/>
                <a:gd name="T18" fmla="*/ 22 w 22"/>
                <a:gd name="T19" fmla="*/ 42 h 42"/>
                <a:gd name="T20" fmla="*/ 22 w 22"/>
                <a:gd name="T21" fmla="*/ 42 h 42"/>
                <a:gd name="T22" fmla="*/ 22 w 22"/>
                <a:gd name="T23" fmla="*/ 42 h 42"/>
                <a:gd name="T24" fmla="*/ 22 w 22"/>
                <a:gd name="T25" fmla="*/ 42 h 42"/>
                <a:gd name="T26" fmla="*/ 22 w 22"/>
                <a:gd name="T27" fmla="*/ 42 h 42"/>
                <a:gd name="T28" fmla="*/ 22 w 22"/>
                <a:gd name="T29" fmla="*/ 42 h 42"/>
                <a:gd name="T30" fmla="*/ 22 w 22"/>
                <a:gd name="T31" fmla="*/ 42 h 42"/>
                <a:gd name="T32" fmla="*/ 22 w 22"/>
                <a:gd name="T33" fmla="*/ 42 h 42"/>
                <a:gd name="T34" fmla="*/ 22 w 22"/>
                <a:gd name="T35" fmla="*/ 42 h 42"/>
                <a:gd name="T36" fmla="*/ 22 w 22"/>
                <a:gd name="T37" fmla="*/ 0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42"/>
                <a:gd name="T59" fmla="*/ 22 w 22"/>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42">
                  <a:moveTo>
                    <a:pt x="22" y="0"/>
                  </a:moveTo>
                  <a:lnTo>
                    <a:pt x="0" y="0"/>
                  </a:lnTo>
                  <a:lnTo>
                    <a:pt x="22" y="4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55" name="Freeform 516"/>
            <p:cNvSpPr>
              <a:spLocks/>
            </p:cNvSpPr>
            <p:nvPr/>
          </p:nvSpPr>
          <p:spPr bwMode="gray">
            <a:xfrm>
              <a:off x="418" y="1617"/>
              <a:ext cx="22" cy="42"/>
            </a:xfrm>
            <a:custGeom>
              <a:avLst/>
              <a:gdLst>
                <a:gd name="T0" fmla="*/ 0 w 22"/>
                <a:gd name="T1" fmla="*/ 42 h 42"/>
                <a:gd name="T2" fmla="*/ 0 w 22"/>
                <a:gd name="T3" fmla="*/ 42 h 42"/>
                <a:gd name="T4" fmla="*/ 22 w 22"/>
                <a:gd name="T5" fmla="*/ 21 h 42"/>
                <a:gd name="T6" fmla="*/ 22 w 22"/>
                <a:gd name="T7" fmla="*/ 21 h 42"/>
                <a:gd name="T8" fmla="*/ 22 w 22"/>
                <a:gd name="T9" fmla="*/ 21 h 42"/>
                <a:gd name="T10" fmla="*/ 22 w 22"/>
                <a:gd name="T11" fmla="*/ 0 h 42"/>
                <a:gd name="T12" fmla="*/ 0 w 22"/>
                <a:gd name="T13" fmla="*/ 0 h 42"/>
                <a:gd name="T14" fmla="*/ 0 w 22"/>
                <a:gd name="T15" fmla="*/ 0 h 42"/>
                <a:gd name="T16" fmla="*/ 0 w 22"/>
                <a:gd name="T17" fmla="*/ 0 h 42"/>
                <a:gd name="T18" fmla="*/ 0 w 22"/>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0" y="42"/>
                  </a:moveTo>
                  <a:lnTo>
                    <a:pt x="0" y="42"/>
                  </a:lnTo>
                  <a:lnTo>
                    <a:pt x="22" y="21"/>
                  </a:lnTo>
                  <a:lnTo>
                    <a:pt x="22" y="0"/>
                  </a:lnTo>
                  <a:lnTo>
                    <a:pt x="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56" name="Freeform 517"/>
            <p:cNvSpPr>
              <a:spLocks/>
            </p:cNvSpPr>
            <p:nvPr/>
          </p:nvSpPr>
          <p:spPr bwMode="gray">
            <a:xfrm>
              <a:off x="748" y="1197"/>
              <a:ext cx="44" cy="21"/>
            </a:xfrm>
            <a:custGeom>
              <a:avLst/>
              <a:gdLst>
                <a:gd name="T0" fmla="*/ 968 w 2"/>
                <a:gd name="T1" fmla="*/ 0 h 1"/>
                <a:gd name="T2" fmla="*/ 484 w 2"/>
                <a:gd name="T3" fmla="*/ 0 h 1"/>
                <a:gd name="T4" fmla="*/ 484 w 2"/>
                <a:gd name="T5" fmla="*/ 441 h 1"/>
                <a:gd name="T6" fmla="*/ 0 w 2"/>
                <a:gd name="T7" fmla="*/ 441 h 1"/>
                <a:gd name="T8" fmla="*/ 968 w 2"/>
                <a:gd name="T9" fmla="*/ 0 h 1"/>
                <a:gd name="T10" fmla="*/ 968 w 2"/>
                <a:gd name="T11" fmla="*/ 0 h 1"/>
                <a:gd name="T12" fmla="*/ 968 w 2"/>
                <a:gd name="T13" fmla="*/ 0 h 1"/>
                <a:gd name="T14" fmla="*/ 0 60000 65536"/>
                <a:gd name="T15" fmla="*/ 0 60000 65536"/>
                <a:gd name="T16" fmla="*/ 0 60000 65536"/>
                <a:gd name="T17" fmla="*/ 0 60000 65536"/>
                <a:gd name="T18" fmla="*/ 0 60000 65536"/>
                <a:gd name="T19" fmla="*/ 0 60000 65536"/>
                <a:gd name="T20" fmla="*/ 0 60000 65536"/>
                <a:gd name="T21" fmla="*/ 0 w 2"/>
                <a:gd name="T22" fmla="*/ 0 h 1"/>
                <a:gd name="T23" fmla="*/ 2 w 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
                  <a:moveTo>
                    <a:pt x="2" y="0"/>
                  </a:moveTo>
                  <a:cubicBezTo>
                    <a:pt x="2" y="0"/>
                    <a:pt x="2" y="0"/>
                    <a:pt x="1" y="0"/>
                  </a:cubicBezTo>
                  <a:cubicBezTo>
                    <a:pt x="1" y="0"/>
                    <a:pt x="1" y="1"/>
                    <a:pt x="1" y="1"/>
                  </a:cubicBezTo>
                  <a:lnTo>
                    <a:pt x="0" y="1"/>
                  </a:lnTo>
                  <a:cubicBezTo>
                    <a:pt x="0" y="1"/>
                    <a:pt x="2" y="0"/>
                    <a:pt x="2" y="0"/>
                  </a:cubicBezTo>
                  <a:cubicBezTo>
                    <a:pt x="2" y="0"/>
                    <a:pt x="2" y="0"/>
                    <a:pt x="2" y="0"/>
                  </a:cubicBezTo>
                </a:path>
              </a:pathLst>
            </a:custGeom>
            <a:solidFill>
              <a:srgbClr val="282C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57" name="Freeform 518"/>
            <p:cNvSpPr>
              <a:spLocks/>
            </p:cNvSpPr>
            <p:nvPr/>
          </p:nvSpPr>
          <p:spPr bwMode="gray">
            <a:xfrm>
              <a:off x="770" y="1197"/>
              <a:ext cx="22" cy="21"/>
            </a:xfrm>
            <a:custGeom>
              <a:avLst/>
              <a:gdLst>
                <a:gd name="T0" fmla="*/ 0 w 1"/>
                <a:gd name="T1" fmla="*/ 441 h 1"/>
                <a:gd name="T2" fmla="*/ 484 w 1"/>
                <a:gd name="T3" fmla="*/ 0 h 1"/>
                <a:gd name="T4" fmla="*/ 0 w 1"/>
                <a:gd name="T5" fmla="*/ 0 h 1"/>
                <a:gd name="T6" fmla="*/ 0 w 1"/>
                <a:gd name="T7" fmla="*/ 0 h 1"/>
                <a:gd name="T8" fmla="*/ 0 w 1"/>
                <a:gd name="T9" fmla="*/ 441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1"/>
                  </a:moveTo>
                  <a:cubicBezTo>
                    <a:pt x="1" y="1"/>
                    <a:pt x="1" y="0"/>
                    <a:pt x="1" y="0"/>
                  </a:cubicBezTo>
                  <a:cubicBezTo>
                    <a:pt x="1" y="0"/>
                    <a:pt x="1" y="0"/>
                    <a:pt x="0" y="0"/>
                  </a:cubicBezTo>
                  <a:cubicBezTo>
                    <a:pt x="0" y="0"/>
                    <a:pt x="0" y="0"/>
                    <a:pt x="0" y="0"/>
                  </a:cubicBezTo>
                  <a:cubicBezTo>
                    <a:pt x="0" y="0"/>
                    <a:pt x="0" y="0"/>
                    <a:pt x="0" y="1"/>
                  </a:cubicBezTo>
                </a:path>
              </a:pathLst>
            </a:custGeom>
            <a:solidFill>
              <a:srgbClr val="47525A"/>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58" name="Freeform 519"/>
            <p:cNvSpPr>
              <a:spLocks/>
            </p:cNvSpPr>
            <p:nvPr/>
          </p:nvSpPr>
          <p:spPr bwMode="gray">
            <a:xfrm>
              <a:off x="770" y="1197"/>
              <a:ext cx="22" cy="1"/>
            </a:xfrm>
            <a:custGeom>
              <a:avLst/>
              <a:gdLst>
                <a:gd name="T0" fmla="*/ 0 w 1"/>
                <a:gd name="T1" fmla="*/ 0 h 1"/>
                <a:gd name="T2" fmla="*/ 484 w 1"/>
                <a:gd name="T3" fmla="*/ 0 h 1"/>
                <a:gd name="T4" fmla="*/ 0 w 1"/>
                <a:gd name="T5" fmla="*/ 0 h 1"/>
                <a:gd name="T6" fmla="*/ 0 w 1"/>
                <a:gd name="T7" fmla="*/ 0 h 1"/>
                <a:gd name="T8" fmla="*/ 0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0"/>
                  </a:moveTo>
                  <a:cubicBezTo>
                    <a:pt x="0" y="0"/>
                    <a:pt x="1" y="0"/>
                    <a:pt x="1" y="0"/>
                  </a:cubicBezTo>
                  <a:cubicBezTo>
                    <a:pt x="1" y="0"/>
                    <a:pt x="1" y="0"/>
                    <a:pt x="0" y="0"/>
                  </a:cubicBezTo>
                  <a:cubicBezTo>
                    <a:pt x="0" y="0"/>
                    <a:pt x="0" y="0"/>
                    <a:pt x="0" y="0"/>
                  </a:cubicBezTo>
                  <a:cubicBezTo>
                    <a:pt x="0" y="0"/>
                    <a:pt x="0" y="0"/>
                    <a:pt x="0" y="0"/>
                  </a:cubicBezTo>
                </a:path>
              </a:pathLst>
            </a:custGeom>
            <a:solidFill>
              <a:srgbClr val="47525A"/>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59" name="Freeform 520"/>
            <p:cNvSpPr>
              <a:spLocks/>
            </p:cNvSpPr>
            <p:nvPr/>
          </p:nvSpPr>
          <p:spPr bwMode="gray">
            <a:xfrm>
              <a:off x="748" y="1218"/>
              <a:ext cx="88" cy="42"/>
            </a:xfrm>
            <a:custGeom>
              <a:avLst/>
              <a:gdLst>
                <a:gd name="T0" fmla="*/ 0 w 4"/>
                <a:gd name="T1" fmla="*/ 0 h 2"/>
                <a:gd name="T2" fmla="*/ 1936 w 4"/>
                <a:gd name="T3" fmla="*/ 882 h 2"/>
                <a:gd name="T4" fmla="*/ 1936 w 4"/>
                <a:gd name="T5" fmla="*/ 882 h 2"/>
                <a:gd name="T6" fmla="*/ 0 w 4"/>
                <a:gd name="T7" fmla="*/ 0 h 2"/>
                <a:gd name="T8" fmla="*/ 0 w 4"/>
                <a:gd name="T9" fmla="*/ 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0"/>
                  </a:moveTo>
                  <a:lnTo>
                    <a:pt x="4" y="2"/>
                  </a:lnTo>
                  <a:cubicBezTo>
                    <a:pt x="4" y="2"/>
                    <a:pt x="4" y="2"/>
                    <a:pt x="4" y="2"/>
                  </a:cubicBezTo>
                  <a:lnTo>
                    <a:pt x="0" y="0"/>
                  </a:lnTo>
                </a:path>
              </a:pathLst>
            </a:custGeom>
            <a:solidFill>
              <a:srgbClr val="47525A"/>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60" name="Freeform 521"/>
            <p:cNvSpPr>
              <a:spLocks/>
            </p:cNvSpPr>
            <p:nvPr/>
          </p:nvSpPr>
          <p:spPr bwMode="gray">
            <a:xfrm>
              <a:off x="748" y="1218"/>
              <a:ext cx="88" cy="42"/>
            </a:xfrm>
            <a:custGeom>
              <a:avLst/>
              <a:gdLst>
                <a:gd name="T0" fmla="*/ 0 w 4"/>
                <a:gd name="T1" fmla="*/ 0 h 2"/>
                <a:gd name="T2" fmla="*/ 1936 w 4"/>
                <a:gd name="T3" fmla="*/ 882 h 2"/>
                <a:gd name="T4" fmla="*/ 1936 w 4"/>
                <a:gd name="T5" fmla="*/ 882 h 2"/>
                <a:gd name="T6" fmla="*/ 0 w 4"/>
                <a:gd name="T7" fmla="*/ 0 h 2"/>
                <a:gd name="T8" fmla="*/ 0 w 4"/>
                <a:gd name="T9" fmla="*/ 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0"/>
                  </a:moveTo>
                  <a:lnTo>
                    <a:pt x="4" y="2"/>
                  </a:lnTo>
                  <a:cubicBezTo>
                    <a:pt x="4" y="2"/>
                    <a:pt x="4" y="2"/>
                    <a:pt x="4" y="2"/>
                  </a:cubicBezTo>
                  <a:lnTo>
                    <a:pt x="0" y="0"/>
                  </a:lnTo>
                </a:path>
              </a:pathLst>
            </a:custGeom>
            <a:solidFill>
              <a:srgbClr val="5260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61" name="Freeform 522"/>
            <p:cNvSpPr>
              <a:spLocks/>
            </p:cNvSpPr>
            <p:nvPr/>
          </p:nvSpPr>
          <p:spPr bwMode="gray">
            <a:xfrm>
              <a:off x="748" y="1218"/>
              <a:ext cx="88" cy="42"/>
            </a:xfrm>
            <a:custGeom>
              <a:avLst/>
              <a:gdLst>
                <a:gd name="T0" fmla="*/ 0 w 4"/>
                <a:gd name="T1" fmla="*/ 0 h 2"/>
                <a:gd name="T2" fmla="*/ 1936 w 4"/>
                <a:gd name="T3" fmla="*/ 882 h 2"/>
                <a:gd name="T4" fmla="*/ 1936 w 4"/>
                <a:gd name="T5" fmla="*/ 882 h 2"/>
                <a:gd name="T6" fmla="*/ 0 w 4"/>
                <a:gd name="T7" fmla="*/ 0 h 2"/>
                <a:gd name="T8" fmla="*/ 0 w 4"/>
                <a:gd name="T9" fmla="*/ 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0"/>
                  </a:moveTo>
                  <a:lnTo>
                    <a:pt x="4" y="2"/>
                  </a:lnTo>
                  <a:cubicBezTo>
                    <a:pt x="4" y="2"/>
                    <a:pt x="4" y="2"/>
                    <a:pt x="4" y="2"/>
                  </a:cubicBezTo>
                  <a:lnTo>
                    <a:pt x="0" y="0"/>
                  </a:lnTo>
                </a:path>
              </a:pathLst>
            </a:custGeom>
            <a:solidFill>
              <a:srgbClr val="5D6D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62" name="Freeform 523"/>
            <p:cNvSpPr>
              <a:spLocks/>
            </p:cNvSpPr>
            <p:nvPr/>
          </p:nvSpPr>
          <p:spPr bwMode="gray">
            <a:xfrm>
              <a:off x="748" y="1218"/>
              <a:ext cx="88" cy="42"/>
            </a:xfrm>
            <a:custGeom>
              <a:avLst/>
              <a:gdLst>
                <a:gd name="T0" fmla="*/ 0 w 4"/>
                <a:gd name="T1" fmla="*/ 0 h 2"/>
                <a:gd name="T2" fmla="*/ 1936 w 4"/>
                <a:gd name="T3" fmla="*/ 882 h 2"/>
                <a:gd name="T4" fmla="*/ 1936 w 4"/>
                <a:gd name="T5" fmla="*/ 882 h 2"/>
                <a:gd name="T6" fmla="*/ 0 w 4"/>
                <a:gd name="T7" fmla="*/ 0 h 2"/>
                <a:gd name="T8" fmla="*/ 0 w 4"/>
                <a:gd name="T9" fmla="*/ 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0"/>
                  </a:moveTo>
                  <a:lnTo>
                    <a:pt x="4" y="2"/>
                  </a:lnTo>
                  <a:cubicBezTo>
                    <a:pt x="4" y="2"/>
                    <a:pt x="4" y="2"/>
                    <a:pt x="4" y="2"/>
                  </a:cubicBezTo>
                  <a:lnTo>
                    <a:pt x="0" y="0"/>
                  </a:lnTo>
                </a:path>
              </a:pathLst>
            </a:custGeom>
            <a:solidFill>
              <a:srgbClr val="677A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63" name="Freeform 524"/>
            <p:cNvSpPr>
              <a:spLocks/>
            </p:cNvSpPr>
            <p:nvPr/>
          </p:nvSpPr>
          <p:spPr bwMode="gray">
            <a:xfrm>
              <a:off x="748" y="1218"/>
              <a:ext cx="88" cy="42"/>
            </a:xfrm>
            <a:custGeom>
              <a:avLst/>
              <a:gdLst>
                <a:gd name="T0" fmla="*/ 0 w 4"/>
                <a:gd name="T1" fmla="*/ 0 h 2"/>
                <a:gd name="T2" fmla="*/ 1936 w 4"/>
                <a:gd name="T3" fmla="*/ 882 h 2"/>
                <a:gd name="T4" fmla="*/ 1936 w 4"/>
                <a:gd name="T5" fmla="*/ 882 h 2"/>
                <a:gd name="T6" fmla="*/ 0 w 4"/>
                <a:gd name="T7" fmla="*/ 0 h 2"/>
                <a:gd name="T8" fmla="*/ 0 w 4"/>
                <a:gd name="T9" fmla="*/ 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0"/>
                  </a:moveTo>
                  <a:lnTo>
                    <a:pt x="4" y="2"/>
                  </a:lnTo>
                  <a:cubicBezTo>
                    <a:pt x="4" y="2"/>
                    <a:pt x="4" y="2"/>
                    <a:pt x="4" y="2"/>
                  </a:cubicBezTo>
                  <a:lnTo>
                    <a:pt x="0" y="0"/>
                  </a:lnTo>
                </a:path>
              </a:pathLst>
            </a:custGeom>
            <a:solidFill>
              <a:srgbClr val="7286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64" name="Freeform 525"/>
            <p:cNvSpPr>
              <a:spLocks/>
            </p:cNvSpPr>
            <p:nvPr/>
          </p:nvSpPr>
          <p:spPr bwMode="gray">
            <a:xfrm>
              <a:off x="792" y="1239"/>
              <a:ext cx="44" cy="21"/>
            </a:xfrm>
            <a:custGeom>
              <a:avLst/>
              <a:gdLst>
                <a:gd name="T0" fmla="*/ 968 w 2"/>
                <a:gd name="T1" fmla="*/ 441 h 1"/>
                <a:gd name="T2" fmla="*/ 968 w 2"/>
                <a:gd name="T3" fmla="*/ 441 h 1"/>
                <a:gd name="T4" fmla="*/ 484 w 2"/>
                <a:gd name="T5" fmla="*/ 441 h 1"/>
                <a:gd name="T6" fmla="*/ 0 w 2"/>
                <a:gd name="T7" fmla="*/ 0 h 1"/>
                <a:gd name="T8" fmla="*/ 0 w 2"/>
                <a:gd name="T9" fmla="*/ 0 h 1"/>
                <a:gd name="T10" fmla="*/ 0 w 2"/>
                <a:gd name="T11" fmla="*/ 0 h 1"/>
                <a:gd name="T12" fmla="*/ 968 w 2"/>
                <a:gd name="T13" fmla="*/ 441 h 1"/>
                <a:gd name="T14" fmla="*/ 968 w 2"/>
                <a:gd name="T15" fmla="*/ 441 h 1"/>
                <a:gd name="T16" fmla="*/ 0 w 2"/>
                <a:gd name="T17" fmla="*/ 0 h 1"/>
                <a:gd name="T18" fmla="*/ 0 w 2"/>
                <a:gd name="T19" fmla="*/ 0 h 1"/>
                <a:gd name="T20" fmla="*/ 484 w 2"/>
                <a:gd name="T21" fmla="*/ 441 h 1"/>
                <a:gd name="T22" fmla="*/ 968 w 2"/>
                <a:gd name="T23" fmla="*/ 441 h 1"/>
                <a:gd name="T24" fmla="*/ 968 w 2"/>
                <a:gd name="T25" fmla="*/ 441 h 1"/>
                <a:gd name="T26" fmla="*/ 968 w 2"/>
                <a:gd name="T27" fmla="*/ 441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
                <a:gd name="T43" fmla="*/ 0 h 1"/>
                <a:gd name="T44" fmla="*/ 2 w 2"/>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 h="1">
                  <a:moveTo>
                    <a:pt x="2" y="1"/>
                  </a:moveTo>
                  <a:cubicBezTo>
                    <a:pt x="2" y="1"/>
                    <a:pt x="2" y="1"/>
                    <a:pt x="2" y="1"/>
                  </a:cubicBezTo>
                  <a:cubicBezTo>
                    <a:pt x="2" y="1"/>
                    <a:pt x="1" y="1"/>
                    <a:pt x="1" y="1"/>
                  </a:cubicBezTo>
                  <a:cubicBezTo>
                    <a:pt x="1" y="1"/>
                    <a:pt x="0" y="0"/>
                    <a:pt x="0" y="0"/>
                  </a:cubicBezTo>
                  <a:cubicBezTo>
                    <a:pt x="0" y="0"/>
                    <a:pt x="0" y="0"/>
                    <a:pt x="0" y="0"/>
                  </a:cubicBezTo>
                  <a:cubicBezTo>
                    <a:pt x="0" y="0"/>
                    <a:pt x="0" y="0"/>
                    <a:pt x="0" y="0"/>
                  </a:cubicBezTo>
                  <a:lnTo>
                    <a:pt x="2" y="1"/>
                  </a:lnTo>
                  <a:lnTo>
                    <a:pt x="0" y="0"/>
                  </a:lnTo>
                  <a:cubicBezTo>
                    <a:pt x="0" y="0"/>
                    <a:pt x="0" y="0"/>
                    <a:pt x="0" y="0"/>
                  </a:cubicBezTo>
                  <a:lnTo>
                    <a:pt x="1" y="1"/>
                  </a:lnTo>
                  <a:cubicBezTo>
                    <a:pt x="1" y="1"/>
                    <a:pt x="2" y="1"/>
                    <a:pt x="2" y="1"/>
                  </a:cubicBezTo>
                  <a:cubicBezTo>
                    <a:pt x="2" y="1"/>
                    <a:pt x="2" y="1"/>
                    <a:pt x="2" y="1"/>
                  </a:cubicBezTo>
                </a:path>
              </a:pathLst>
            </a:custGeom>
            <a:solidFill>
              <a:srgbClr val="3941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65" name="Freeform 526"/>
            <p:cNvSpPr>
              <a:spLocks/>
            </p:cNvSpPr>
            <p:nvPr/>
          </p:nvSpPr>
          <p:spPr bwMode="gray">
            <a:xfrm>
              <a:off x="770" y="1239"/>
              <a:ext cx="22" cy="63"/>
            </a:xfrm>
            <a:custGeom>
              <a:avLst/>
              <a:gdLst>
                <a:gd name="T0" fmla="*/ 484 w 1"/>
                <a:gd name="T1" fmla="*/ 0 h 3"/>
                <a:gd name="T2" fmla="*/ 484 w 1"/>
                <a:gd name="T3" fmla="*/ 0 h 3"/>
                <a:gd name="T4" fmla="*/ 484 w 1"/>
                <a:gd name="T5" fmla="*/ 0 h 3"/>
                <a:gd name="T6" fmla="*/ 0 w 1"/>
                <a:gd name="T7" fmla="*/ 441 h 3"/>
                <a:gd name="T8" fmla="*/ 484 w 1"/>
                <a:gd name="T9" fmla="*/ 441 h 3"/>
                <a:gd name="T10" fmla="*/ 0 w 1"/>
                <a:gd name="T11" fmla="*/ 1323 h 3"/>
                <a:gd name="T12" fmla="*/ 0 w 1"/>
                <a:gd name="T13" fmla="*/ 882 h 3"/>
                <a:gd name="T14" fmla="*/ 0 w 1"/>
                <a:gd name="T15" fmla="*/ 882 h 3"/>
                <a:gd name="T16" fmla="*/ 0 w 1"/>
                <a:gd name="T17" fmla="*/ 441 h 3"/>
                <a:gd name="T18" fmla="*/ 484 w 1"/>
                <a:gd name="T19" fmla="*/ 441 h 3"/>
                <a:gd name="T20" fmla="*/ 0 w 1"/>
                <a:gd name="T21" fmla="*/ 441 h 3"/>
                <a:gd name="T22" fmla="*/ 0 w 1"/>
                <a:gd name="T23" fmla="*/ 441 h 3"/>
                <a:gd name="T24" fmla="*/ 0 w 1"/>
                <a:gd name="T25" fmla="*/ 441 h 3"/>
                <a:gd name="T26" fmla="*/ 484 w 1"/>
                <a:gd name="T27" fmla="*/ 0 h 3"/>
                <a:gd name="T28" fmla="*/ 484 w 1"/>
                <a:gd name="T29" fmla="*/ 0 h 3"/>
                <a:gd name="T30" fmla="*/ 484 w 1"/>
                <a:gd name="T31" fmla="*/ 0 h 3"/>
                <a:gd name="T32" fmla="*/ 484 w 1"/>
                <a:gd name="T33" fmla="*/ 0 h 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
                <a:gd name="T52" fmla="*/ 0 h 3"/>
                <a:gd name="T53" fmla="*/ 1 w 1"/>
                <a:gd name="T54" fmla="*/ 3 h 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 h="3">
                  <a:moveTo>
                    <a:pt x="1" y="0"/>
                  </a:moveTo>
                  <a:cubicBezTo>
                    <a:pt x="1" y="0"/>
                    <a:pt x="1" y="0"/>
                    <a:pt x="1" y="0"/>
                  </a:cubicBezTo>
                  <a:lnTo>
                    <a:pt x="0" y="1"/>
                  </a:lnTo>
                  <a:lnTo>
                    <a:pt x="1" y="1"/>
                  </a:lnTo>
                  <a:lnTo>
                    <a:pt x="0" y="3"/>
                  </a:lnTo>
                  <a:lnTo>
                    <a:pt x="0" y="2"/>
                  </a:lnTo>
                  <a:lnTo>
                    <a:pt x="0" y="1"/>
                  </a:lnTo>
                  <a:lnTo>
                    <a:pt x="1" y="1"/>
                  </a:lnTo>
                  <a:cubicBezTo>
                    <a:pt x="1" y="1"/>
                    <a:pt x="1" y="1"/>
                    <a:pt x="0" y="1"/>
                  </a:cubicBezTo>
                  <a:lnTo>
                    <a:pt x="1" y="0"/>
                  </a:lnTo>
                  <a:cubicBezTo>
                    <a:pt x="1" y="0"/>
                    <a:pt x="1" y="0"/>
                    <a:pt x="1" y="0"/>
                  </a:cubicBezTo>
                  <a:cubicBezTo>
                    <a:pt x="1" y="0"/>
                    <a:pt x="1" y="0"/>
                    <a:pt x="1" y="0"/>
                  </a:cubicBezTo>
                  <a:cubicBezTo>
                    <a:pt x="1" y="0"/>
                    <a:pt x="1" y="0"/>
                    <a:pt x="1" y="0"/>
                  </a:cubicBezTo>
                </a:path>
              </a:pathLst>
            </a:custGeom>
            <a:solidFill>
              <a:srgbClr val="3941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66" name="Freeform 527"/>
            <p:cNvSpPr>
              <a:spLocks/>
            </p:cNvSpPr>
            <p:nvPr/>
          </p:nvSpPr>
          <p:spPr bwMode="gray">
            <a:xfrm>
              <a:off x="770" y="126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60000 65536"/>
                <a:gd name="T15" fmla="*/ 0 60000 65536"/>
                <a:gd name="T16" fmla="*/ 0 60000 65536"/>
                <a:gd name="T17" fmla="*/ 0 60000 65536"/>
                <a:gd name="T18" fmla="*/ 0 60000 65536"/>
                <a:gd name="T19" fmla="*/ 0 60000 65536"/>
                <a:gd name="T20" fmla="*/ 0 60000 65536"/>
                <a:gd name="T21" fmla="*/ 0 w 1"/>
                <a:gd name="T22" fmla="*/ 0 h 1"/>
                <a:gd name="T23" fmla="*/ 1 w 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
                  <a:moveTo>
                    <a:pt x="0" y="0"/>
                  </a:moveTo>
                  <a:lnTo>
                    <a:pt x="0" y="0"/>
                  </a:lnTo>
                </a:path>
              </a:pathLst>
            </a:custGeom>
            <a:solidFill>
              <a:srgbClr val="3941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67" name="Rectangle 528"/>
            <p:cNvSpPr>
              <a:spLocks noChangeArrowheads="1"/>
            </p:cNvSpPr>
            <p:nvPr/>
          </p:nvSpPr>
          <p:spPr bwMode="gray">
            <a:xfrm>
              <a:off x="748" y="1197"/>
              <a:ext cx="1" cy="21"/>
            </a:xfrm>
            <a:prstGeom prst="rect">
              <a:avLst/>
            </a:prstGeom>
            <a:solidFill>
              <a:srgbClr val="39414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68" name="Freeform 529"/>
            <p:cNvSpPr>
              <a:spLocks/>
            </p:cNvSpPr>
            <p:nvPr/>
          </p:nvSpPr>
          <p:spPr bwMode="gray">
            <a:xfrm>
              <a:off x="770" y="1281"/>
              <a:ext cx="44" cy="21"/>
            </a:xfrm>
            <a:custGeom>
              <a:avLst/>
              <a:gdLst>
                <a:gd name="T0" fmla="*/ 968 w 2"/>
                <a:gd name="T1" fmla="*/ 441 h 1"/>
                <a:gd name="T2" fmla="*/ 0 w 2"/>
                <a:gd name="T3" fmla="*/ 441 h 1"/>
                <a:gd name="T4" fmla="*/ 0 w 2"/>
                <a:gd name="T5" fmla="*/ 0 h 1"/>
                <a:gd name="T6" fmla="*/ 0 w 2"/>
                <a:gd name="T7" fmla="*/ 0 h 1"/>
                <a:gd name="T8" fmla="*/ 0 w 2"/>
                <a:gd name="T9" fmla="*/ 0 h 1"/>
                <a:gd name="T10" fmla="*/ 968 w 2"/>
                <a:gd name="T11" fmla="*/ 441 h 1"/>
                <a:gd name="T12" fmla="*/ 968 w 2"/>
                <a:gd name="T13" fmla="*/ 441 h 1"/>
                <a:gd name="T14" fmla="*/ 0 60000 65536"/>
                <a:gd name="T15" fmla="*/ 0 60000 65536"/>
                <a:gd name="T16" fmla="*/ 0 60000 65536"/>
                <a:gd name="T17" fmla="*/ 0 60000 65536"/>
                <a:gd name="T18" fmla="*/ 0 60000 65536"/>
                <a:gd name="T19" fmla="*/ 0 60000 65536"/>
                <a:gd name="T20" fmla="*/ 0 60000 65536"/>
                <a:gd name="T21" fmla="*/ 0 w 2"/>
                <a:gd name="T22" fmla="*/ 0 h 1"/>
                <a:gd name="T23" fmla="*/ 2 w 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
                  <a:moveTo>
                    <a:pt x="2" y="1"/>
                  </a:moveTo>
                  <a:lnTo>
                    <a:pt x="0" y="1"/>
                  </a:lnTo>
                  <a:lnTo>
                    <a:pt x="0" y="0"/>
                  </a:lnTo>
                  <a:lnTo>
                    <a:pt x="2" y="1"/>
                  </a:lnTo>
                </a:path>
              </a:pathLst>
            </a:custGeom>
            <a:solidFill>
              <a:srgbClr val="97A1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69" name="Freeform 530"/>
            <p:cNvSpPr>
              <a:spLocks/>
            </p:cNvSpPr>
            <p:nvPr/>
          </p:nvSpPr>
          <p:spPr bwMode="gray">
            <a:xfrm>
              <a:off x="748" y="1218"/>
              <a:ext cx="44" cy="21"/>
            </a:xfrm>
            <a:custGeom>
              <a:avLst/>
              <a:gdLst>
                <a:gd name="T0" fmla="*/ 0 w 2"/>
                <a:gd name="T1" fmla="*/ 0 h 1"/>
                <a:gd name="T2" fmla="*/ 968 w 2"/>
                <a:gd name="T3" fmla="*/ 441 h 1"/>
                <a:gd name="T4" fmla="*/ 968 w 2"/>
                <a:gd name="T5" fmla="*/ 441 h 1"/>
                <a:gd name="T6" fmla="*/ 968 w 2"/>
                <a:gd name="T7" fmla="*/ 441 h 1"/>
                <a:gd name="T8" fmla="*/ 968 w 2"/>
                <a:gd name="T9" fmla="*/ 441 h 1"/>
                <a:gd name="T10" fmla="*/ 968 w 2"/>
                <a:gd name="T11" fmla="*/ 441 h 1"/>
                <a:gd name="T12" fmla="*/ 968 w 2"/>
                <a:gd name="T13" fmla="*/ 441 h 1"/>
                <a:gd name="T14" fmla="*/ 0 w 2"/>
                <a:gd name="T15" fmla="*/ 0 h 1"/>
                <a:gd name="T16" fmla="*/ 0 w 2"/>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1"/>
                <a:gd name="T29" fmla="*/ 2 w 2"/>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1">
                  <a:moveTo>
                    <a:pt x="0" y="0"/>
                  </a:moveTo>
                  <a:lnTo>
                    <a:pt x="2" y="1"/>
                  </a:lnTo>
                  <a:cubicBezTo>
                    <a:pt x="2" y="1"/>
                    <a:pt x="2" y="1"/>
                    <a:pt x="2" y="1"/>
                  </a:cubicBezTo>
                  <a:cubicBezTo>
                    <a:pt x="2" y="1"/>
                    <a:pt x="2" y="1"/>
                    <a:pt x="2" y="1"/>
                  </a:cubicBezTo>
                  <a:cubicBezTo>
                    <a:pt x="2" y="1"/>
                    <a:pt x="2" y="1"/>
                    <a:pt x="2" y="1"/>
                  </a:cubicBezTo>
                  <a:cubicBezTo>
                    <a:pt x="2" y="1"/>
                    <a:pt x="2" y="1"/>
                    <a:pt x="2" y="1"/>
                  </a:cubicBezTo>
                  <a:cubicBezTo>
                    <a:pt x="2" y="0"/>
                    <a:pt x="0" y="0"/>
                    <a:pt x="0" y="0"/>
                  </a:cubicBezTo>
                </a:path>
              </a:pathLst>
            </a:custGeom>
            <a:solidFill>
              <a:srgbClr val="97A1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70" name="Freeform 531"/>
            <p:cNvSpPr>
              <a:spLocks/>
            </p:cNvSpPr>
            <p:nvPr/>
          </p:nvSpPr>
          <p:spPr bwMode="gray">
            <a:xfrm>
              <a:off x="792" y="1239"/>
              <a:ext cx="44" cy="21"/>
            </a:xfrm>
            <a:custGeom>
              <a:avLst/>
              <a:gdLst>
                <a:gd name="T0" fmla="*/ 0 w 2"/>
                <a:gd name="T1" fmla="*/ 0 h 1"/>
                <a:gd name="T2" fmla="*/ 968 w 2"/>
                <a:gd name="T3" fmla="*/ 441 h 1"/>
                <a:gd name="T4" fmla="*/ 968 w 2"/>
                <a:gd name="T5" fmla="*/ 441 h 1"/>
                <a:gd name="T6" fmla="*/ 0 w 2"/>
                <a:gd name="T7" fmla="*/ 0 h 1"/>
                <a:gd name="T8" fmla="*/ 0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0" y="0"/>
                  </a:moveTo>
                  <a:lnTo>
                    <a:pt x="2" y="1"/>
                  </a:lnTo>
                  <a:lnTo>
                    <a:pt x="0" y="0"/>
                  </a:lnTo>
                </a:path>
              </a:pathLst>
            </a:custGeom>
            <a:solidFill>
              <a:srgbClr val="97A1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71" name="Freeform 532"/>
            <p:cNvSpPr>
              <a:spLocks/>
            </p:cNvSpPr>
            <p:nvPr/>
          </p:nvSpPr>
          <p:spPr bwMode="gray">
            <a:xfrm>
              <a:off x="770" y="1281"/>
              <a:ext cx="1" cy="21"/>
            </a:xfrm>
            <a:custGeom>
              <a:avLst/>
              <a:gdLst>
                <a:gd name="T0" fmla="*/ 0 w 1"/>
                <a:gd name="T1" fmla="*/ 0 h 1"/>
                <a:gd name="T2" fmla="*/ 0 w 1"/>
                <a:gd name="T3" fmla="*/ 441 h 1"/>
                <a:gd name="T4" fmla="*/ 0 w 1"/>
                <a:gd name="T5" fmla="*/ 0 h 1"/>
                <a:gd name="T6" fmla="*/ 0 w 1"/>
                <a:gd name="T7" fmla="*/ 0 h 1"/>
                <a:gd name="T8" fmla="*/ 0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0"/>
                  </a:moveTo>
                  <a:lnTo>
                    <a:pt x="0" y="1"/>
                  </a:lnTo>
                  <a:lnTo>
                    <a:pt x="0" y="0"/>
                  </a:lnTo>
                </a:path>
              </a:pathLst>
            </a:custGeom>
            <a:solidFill>
              <a:srgbClr val="878F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72" name="Freeform 533"/>
            <p:cNvSpPr>
              <a:spLocks/>
            </p:cNvSpPr>
            <p:nvPr/>
          </p:nvSpPr>
          <p:spPr bwMode="gray">
            <a:xfrm>
              <a:off x="770" y="1239"/>
              <a:ext cx="66" cy="42"/>
            </a:xfrm>
            <a:custGeom>
              <a:avLst/>
              <a:gdLst>
                <a:gd name="T0" fmla="*/ 1452 w 3"/>
                <a:gd name="T1" fmla="*/ 441 h 2"/>
                <a:gd name="T2" fmla="*/ 968 w 3"/>
                <a:gd name="T3" fmla="*/ 882 h 2"/>
                <a:gd name="T4" fmla="*/ 0 w 3"/>
                <a:gd name="T5" fmla="*/ 441 h 2"/>
                <a:gd name="T6" fmla="*/ 484 w 3"/>
                <a:gd name="T7" fmla="*/ 0 h 2"/>
                <a:gd name="T8" fmla="*/ 1452 w 3"/>
                <a:gd name="T9" fmla="*/ 441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3" y="1"/>
                  </a:moveTo>
                  <a:cubicBezTo>
                    <a:pt x="3" y="1"/>
                    <a:pt x="3" y="2"/>
                    <a:pt x="2" y="2"/>
                  </a:cubicBezTo>
                  <a:lnTo>
                    <a:pt x="0" y="1"/>
                  </a:lnTo>
                  <a:lnTo>
                    <a:pt x="1" y="0"/>
                  </a:lnTo>
                  <a:lnTo>
                    <a:pt x="3" y="1"/>
                  </a:lnTo>
                </a:path>
              </a:pathLst>
            </a:custGeom>
            <a:solidFill>
              <a:srgbClr val="97A1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73" name="Freeform 534"/>
            <p:cNvSpPr>
              <a:spLocks/>
            </p:cNvSpPr>
            <p:nvPr/>
          </p:nvSpPr>
          <p:spPr bwMode="gray">
            <a:xfrm>
              <a:off x="704" y="1239"/>
              <a:ext cx="66" cy="42"/>
            </a:xfrm>
            <a:custGeom>
              <a:avLst/>
              <a:gdLst>
                <a:gd name="T0" fmla="*/ 0 w 3"/>
                <a:gd name="T1" fmla="*/ 0 h 2"/>
                <a:gd name="T2" fmla="*/ 0 w 3"/>
                <a:gd name="T3" fmla="*/ 441 h 2"/>
                <a:gd name="T4" fmla="*/ 484 w 3"/>
                <a:gd name="T5" fmla="*/ 441 h 2"/>
                <a:gd name="T6" fmla="*/ 484 w 3"/>
                <a:gd name="T7" fmla="*/ 441 h 2"/>
                <a:gd name="T8" fmla="*/ 484 w 3"/>
                <a:gd name="T9" fmla="*/ 441 h 2"/>
                <a:gd name="T10" fmla="*/ 484 w 3"/>
                <a:gd name="T11" fmla="*/ 441 h 2"/>
                <a:gd name="T12" fmla="*/ 968 w 3"/>
                <a:gd name="T13" fmla="*/ 441 h 2"/>
                <a:gd name="T14" fmla="*/ 968 w 3"/>
                <a:gd name="T15" fmla="*/ 441 h 2"/>
                <a:gd name="T16" fmla="*/ 968 w 3"/>
                <a:gd name="T17" fmla="*/ 441 h 2"/>
                <a:gd name="T18" fmla="*/ 1452 w 3"/>
                <a:gd name="T19" fmla="*/ 882 h 2"/>
                <a:gd name="T20" fmla="*/ 1452 w 3"/>
                <a:gd name="T21" fmla="*/ 441 h 2"/>
                <a:gd name="T22" fmla="*/ 968 w 3"/>
                <a:gd name="T23" fmla="*/ 441 h 2"/>
                <a:gd name="T24" fmla="*/ 484 w 3"/>
                <a:gd name="T25" fmla="*/ 0 h 2"/>
                <a:gd name="T26" fmla="*/ 484 w 3"/>
                <a:gd name="T27" fmla="*/ 0 h 2"/>
                <a:gd name="T28" fmla="*/ 484 w 3"/>
                <a:gd name="T29" fmla="*/ 0 h 2"/>
                <a:gd name="T30" fmla="*/ 0 w 3"/>
                <a:gd name="T31" fmla="*/ 0 h 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
                <a:gd name="T49" fmla="*/ 0 h 2"/>
                <a:gd name="T50" fmla="*/ 3 w 3"/>
                <a:gd name="T51" fmla="*/ 2 h 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 h="2">
                  <a:moveTo>
                    <a:pt x="0" y="0"/>
                  </a:moveTo>
                  <a:cubicBezTo>
                    <a:pt x="0" y="0"/>
                    <a:pt x="0" y="1"/>
                    <a:pt x="0" y="1"/>
                  </a:cubicBezTo>
                  <a:cubicBezTo>
                    <a:pt x="0" y="1"/>
                    <a:pt x="0" y="1"/>
                    <a:pt x="1" y="1"/>
                  </a:cubicBezTo>
                  <a:cubicBezTo>
                    <a:pt x="1" y="1"/>
                    <a:pt x="1" y="1"/>
                    <a:pt x="1" y="1"/>
                  </a:cubicBezTo>
                  <a:cubicBezTo>
                    <a:pt x="1" y="1"/>
                    <a:pt x="1" y="1"/>
                    <a:pt x="1" y="1"/>
                  </a:cubicBezTo>
                  <a:cubicBezTo>
                    <a:pt x="1" y="1"/>
                    <a:pt x="1" y="1"/>
                    <a:pt x="1" y="1"/>
                  </a:cubicBezTo>
                  <a:cubicBezTo>
                    <a:pt x="1" y="1"/>
                    <a:pt x="1" y="1"/>
                    <a:pt x="2" y="1"/>
                  </a:cubicBezTo>
                  <a:cubicBezTo>
                    <a:pt x="2" y="2"/>
                    <a:pt x="2" y="1"/>
                    <a:pt x="2" y="1"/>
                  </a:cubicBezTo>
                  <a:cubicBezTo>
                    <a:pt x="2" y="1"/>
                    <a:pt x="2" y="1"/>
                    <a:pt x="2" y="1"/>
                  </a:cubicBezTo>
                  <a:cubicBezTo>
                    <a:pt x="2" y="1"/>
                    <a:pt x="3" y="2"/>
                    <a:pt x="3" y="2"/>
                  </a:cubicBezTo>
                  <a:cubicBezTo>
                    <a:pt x="3" y="2"/>
                    <a:pt x="3" y="2"/>
                    <a:pt x="3" y="1"/>
                  </a:cubicBezTo>
                  <a:cubicBezTo>
                    <a:pt x="3" y="1"/>
                    <a:pt x="2" y="1"/>
                    <a:pt x="2" y="1"/>
                  </a:cubicBezTo>
                  <a:cubicBezTo>
                    <a:pt x="2" y="1"/>
                    <a:pt x="2" y="0"/>
                    <a:pt x="1" y="0"/>
                  </a:cubicBezTo>
                  <a:cubicBezTo>
                    <a:pt x="1" y="0"/>
                    <a:pt x="1" y="0"/>
                    <a:pt x="1" y="0"/>
                  </a:cubicBezTo>
                  <a:cubicBezTo>
                    <a:pt x="1" y="0"/>
                    <a:pt x="1" y="0"/>
                    <a:pt x="1" y="0"/>
                  </a:cubicBezTo>
                  <a:cubicBezTo>
                    <a:pt x="0" y="0"/>
                    <a:pt x="0" y="0"/>
                    <a:pt x="0" y="0"/>
                  </a:cubicBezTo>
                </a:path>
              </a:pathLst>
            </a:custGeom>
            <a:solidFill>
              <a:srgbClr val="3733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74" name="Freeform 535"/>
            <p:cNvSpPr>
              <a:spLocks/>
            </p:cNvSpPr>
            <p:nvPr/>
          </p:nvSpPr>
          <p:spPr bwMode="gray">
            <a:xfrm>
              <a:off x="704" y="1239"/>
              <a:ext cx="66" cy="42"/>
            </a:xfrm>
            <a:custGeom>
              <a:avLst/>
              <a:gdLst>
                <a:gd name="T0" fmla="*/ 484 w 3"/>
                <a:gd name="T1" fmla="*/ 441 h 2"/>
                <a:gd name="T2" fmla="*/ 484 w 3"/>
                <a:gd name="T3" fmla="*/ 441 h 2"/>
                <a:gd name="T4" fmla="*/ 0 w 3"/>
                <a:gd name="T5" fmla="*/ 441 h 2"/>
                <a:gd name="T6" fmla="*/ 0 w 3"/>
                <a:gd name="T7" fmla="*/ 0 h 2"/>
                <a:gd name="T8" fmla="*/ 484 w 3"/>
                <a:gd name="T9" fmla="*/ 0 h 2"/>
                <a:gd name="T10" fmla="*/ 484 w 3"/>
                <a:gd name="T11" fmla="*/ 0 h 2"/>
                <a:gd name="T12" fmla="*/ 484 w 3"/>
                <a:gd name="T13" fmla="*/ 0 h 2"/>
                <a:gd name="T14" fmla="*/ 968 w 3"/>
                <a:gd name="T15" fmla="*/ 441 h 2"/>
                <a:gd name="T16" fmla="*/ 1452 w 3"/>
                <a:gd name="T17" fmla="*/ 441 h 2"/>
                <a:gd name="T18" fmla="*/ 1452 w 3"/>
                <a:gd name="T19" fmla="*/ 882 h 2"/>
                <a:gd name="T20" fmla="*/ 968 w 3"/>
                <a:gd name="T21" fmla="*/ 441 h 2"/>
                <a:gd name="T22" fmla="*/ 968 w 3"/>
                <a:gd name="T23" fmla="*/ 441 h 2"/>
                <a:gd name="T24" fmla="*/ 968 w 3"/>
                <a:gd name="T25" fmla="*/ 441 h 2"/>
                <a:gd name="T26" fmla="*/ 484 w 3"/>
                <a:gd name="T27" fmla="*/ 441 h 2"/>
                <a:gd name="T28" fmla="*/ 484 w 3"/>
                <a:gd name="T29" fmla="*/ 441 h 2"/>
                <a:gd name="T30" fmla="*/ 484 w 3"/>
                <a:gd name="T31" fmla="*/ 441 h 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
                <a:gd name="T49" fmla="*/ 0 h 2"/>
                <a:gd name="T50" fmla="*/ 3 w 3"/>
                <a:gd name="T51" fmla="*/ 2 h 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 h="2">
                  <a:moveTo>
                    <a:pt x="1" y="1"/>
                  </a:moveTo>
                  <a:cubicBezTo>
                    <a:pt x="1" y="1"/>
                    <a:pt x="1" y="1"/>
                    <a:pt x="1" y="1"/>
                  </a:cubicBezTo>
                  <a:cubicBezTo>
                    <a:pt x="0" y="1"/>
                    <a:pt x="0" y="1"/>
                    <a:pt x="0" y="1"/>
                  </a:cubicBezTo>
                  <a:cubicBezTo>
                    <a:pt x="0" y="1"/>
                    <a:pt x="0" y="0"/>
                    <a:pt x="0" y="0"/>
                  </a:cubicBezTo>
                  <a:cubicBezTo>
                    <a:pt x="0" y="0"/>
                    <a:pt x="0" y="0"/>
                    <a:pt x="1" y="0"/>
                  </a:cubicBezTo>
                  <a:cubicBezTo>
                    <a:pt x="1" y="0"/>
                    <a:pt x="1" y="0"/>
                    <a:pt x="1" y="0"/>
                  </a:cubicBezTo>
                  <a:cubicBezTo>
                    <a:pt x="1" y="0"/>
                    <a:pt x="1" y="0"/>
                    <a:pt x="1" y="0"/>
                  </a:cubicBezTo>
                  <a:cubicBezTo>
                    <a:pt x="2" y="0"/>
                    <a:pt x="2" y="1"/>
                    <a:pt x="2" y="1"/>
                  </a:cubicBezTo>
                  <a:cubicBezTo>
                    <a:pt x="2" y="1"/>
                    <a:pt x="3" y="1"/>
                    <a:pt x="3" y="1"/>
                  </a:cubicBezTo>
                  <a:cubicBezTo>
                    <a:pt x="3" y="2"/>
                    <a:pt x="3" y="2"/>
                    <a:pt x="3" y="2"/>
                  </a:cubicBezTo>
                  <a:cubicBezTo>
                    <a:pt x="3" y="1"/>
                    <a:pt x="2" y="1"/>
                    <a:pt x="2" y="1"/>
                  </a:cubicBezTo>
                  <a:cubicBezTo>
                    <a:pt x="2" y="1"/>
                    <a:pt x="2" y="1"/>
                    <a:pt x="2" y="1"/>
                  </a:cubicBezTo>
                  <a:cubicBezTo>
                    <a:pt x="2" y="1"/>
                    <a:pt x="2" y="1"/>
                    <a:pt x="2" y="1"/>
                  </a:cubicBezTo>
                  <a:cubicBezTo>
                    <a:pt x="1" y="1"/>
                    <a:pt x="1" y="1"/>
                    <a:pt x="1" y="1"/>
                  </a:cubicBezTo>
                  <a:cubicBezTo>
                    <a:pt x="1" y="1"/>
                    <a:pt x="1" y="1"/>
                    <a:pt x="1" y="1"/>
                  </a:cubicBezTo>
                  <a:cubicBezTo>
                    <a:pt x="1" y="1"/>
                    <a:pt x="1" y="1"/>
                    <a:pt x="1" y="1"/>
                  </a:cubicBezTo>
                </a:path>
              </a:pathLst>
            </a:custGeom>
            <a:solidFill>
              <a:srgbClr val="4743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75" name="Freeform 536"/>
            <p:cNvSpPr>
              <a:spLocks/>
            </p:cNvSpPr>
            <p:nvPr/>
          </p:nvSpPr>
          <p:spPr bwMode="gray">
            <a:xfrm>
              <a:off x="704" y="1239"/>
              <a:ext cx="66" cy="21"/>
            </a:xfrm>
            <a:custGeom>
              <a:avLst/>
              <a:gdLst>
                <a:gd name="T0" fmla="*/ 484 w 3"/>
                <a:gd name="T1" fmla="*/ 441 h 1"/>
                <a:gd name="T2" fmla="*/ 484 w 3"/>
                <a:gd name="T3" fmla="*/ 441 h 1"/>
                <a:gd name="T4" fmla="*/ 0 w 3"/>
                <a:gd name="T5" fmla="*/ 441 h 1"/>
                <a:gd name="T6" fmla="*/ 0 w 3"/>
                <a:gd name="T7" fmla="*/ 0 h 1"/>
                <a:gd name="T8" fmla="*/ 484 w 3"/>
                <a:gd name="T9" fmla="*/ 0 h 1"/>
                <a:gd name="T10" fmla="*/ 484 w 3"/>
                <a:gd name="T11" fmla="*/ 0 h 1"/>
                <a:gd name="T12" fmla="*/ 484 w 3"/>
                <a:gd name="T13" fmla="*/ 0 h 1"/>
                <a:gd name="T14" fmla="*/ 968 w 3"/>
                <a:gd name="T15" fmla="*/ 441 h 1"/>
                <a:gd name="T16" fmla="*/ 1452 w 3"/>
                <a:gd name="T17" fmla="*/ 441 h 1"/>
                <a:gd name="T18" fmla="*/ 1452 w 3"/>
                <a:gd name="T19" fmla="*/ 441 h 1"/>
                <a:gd name="T20" fmla="*/ 968 w 3"/>
                <a:gd name="T21" fmla="*/ 441 h 1"/>
                <a:gd name="T22" fmla="*/ 968 w 3"/>
                <a:gd name="T23" fmla="*/ 441 h 1"/>
                <a:gd name="T24" fmla="*/ 968 w 3"/>
                <a:gd name="T25" fmla="*/ 441 h 1"/>
                <a:gd name="T26" fmla="*/ 484 w 3"/>
                <a:gd name="T27" fmla="*/ 441 h 1"/>
                <a:gd name="T28" fmla="*/ 484 w 3"/>
                <a:gd name="T29" fmla="*/ 441 h 1"/>
                <a:gd name="T30" fmla="*/ 484 w 3"/>
                <a:gd name="T31" fmla="*/ 441 h 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
                <a:gd name="T49" fmla="*/ 0 h 1"/>
                <a:gd name="T50" fmla="*/ 3 w 3"/>
                <a:gd name="T51" fmla="*/ 1 h 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 h="1">
                  <a:moveTo>
                    <a:pt x="1" y="1"/>
                  </a:moveTo>
                  <a:cubicBezTo>
                    <a:pt x="1" y="1"/>
                    <a:pt x="1" y="1"/>
                    <a:pt x="1" y="1"/>
                  </a:cubicBezTo>
                  <a:cubicBezTo>
                    <a:pt x="0" y="1"/>
                    <a:pt x="0" y="1"/>
                    <a:pt x="0" y="1"/>
                  </a:cubicBezTo>
                  <a:cubicBezTo>
                    <a:pt x="0" y="1"/>
                    <a:pt x="0" y="0"/>
                    <a:pt x="0" y="0"/>
                  </a:cubicBezTo>
                  <a:cubicBezTo>
                    <a:pt x="0" y="0"/>
                    <a:pt x="0" y="0"/>
                    <a:pt x="1" y="0"/>
                  </a:cubicBezTo>
                  <a:cubicBezTo>
                    <a:pt x="1" y="0"/>
                    <a:pt x="1" y="0"/>
                    <a:pt x="1" y="0"/>
                  </a:cubicBezTo>
                  <a:cubicBezTo>
                    <a:pt x="1" y="0"/>
                    <a:pt x="1" y="0"/>
                    <a:pt x="1" y="0"/>
                  </a:cubicBezTo>
                  <a:cubicBezTo>
                    <a:pt x="2" y="0"/>
                    <a:pt x="2" y="1"/>
                    <a:pt x="2" y="1"/>
                  </a:cubicBezTo>
                  <a:cubicBezTo>
                    <a:pt x="2" y="1"/>
                    <a:pt x="3" y="1"/>
                    <a:pt x="3" y="1"/>
                  </a:cubicBezTo>
                  <a:cubicBezTo>
                    <a:pt x="3" y="1"/>
                    <a:pt x="3" y="1"/>
                    <a:pt x="3" y="1"/>
                  </a:cubicBezTo>
                  <a:cubicBezTo>
                    <a:pt x="3" y="1"/>
                    <a:pt x="2" y="1"/>
                    <a:pt x="2" y="1"/>
                  </a:cubicBezTo>
                  <a:cubicBezTo>
                    <a:pt x="2" y="1"/>
                    <a:pt x="2" y="1"/>
                    <a:pt x="2" y="1"/>
                  </a:cubicBezTo>
                  <a:cubicBezTo>
                    <a:pt x="2" y="1"/>
                    <a:pt x="2" y="1"/>
                    <a:pt x="2" y="1"/>
                  </a:cubicBezTo>
                  <a:cubicBezTo>
                    <a:pt x="1" y="1"/>
                    <a:pt x="1" y="1"/>
                    <a:pt x="1" y="1"/>
                  </a:cubicBezTo>
                  <a:cubicBezTo>
                    <a:pt x="1" y="1"/>
                    <a:pt x="1" y="1"/>
                    <a:pt x="1" y="1"/>
                  </a:cubicBezTo>
                  <a:cubicBezTo>
                    <a:pt x="1" y="1"/>
                    <a:pt x="1" y="1"/>
                    <a:pt x="1" y="1"/>
                  </a:cubicBezTo>
                </a:path>
              </a:pathLst>
            </a:custGeom>
            <a:solidFill>
              <a:srgbClr val="5452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76" name="Freeform 537"/>
            <p:cNvSpPr>
              <a:spLocks/>
            </p:cNvSpPr>
            <p:nvPr/>
          </p:nvSpPr>
          <p:spPr bwMode="gray">
            <a:xfrm>
              <a:off x="704" y="1239"/>
              <a:ext cx="66" cy="21"/>
            </a:xfrm>
            <a:custGeom>
              <a:avLst/>
              <a:gdLst>
                <a:gd name="T0" fmla="*/ 484 w 3"/>
                <a:gd name="T1" fmla="*/ 441 h 1"/>
                <a:gd name="T2" fmla="*/ 484 w 3"/>
                <a:gd name="T3" fmla="*/ 441 h 1"/>
                <a:gd name="T4" fmla="*/ 0 w 3"/>
                <a:gd name="T5" fmla="*/ 441 h 1"/>
                <a:gd name="T6" fmla="*/ 0 w 3"/>
                <a:gd name="T7" fmla="*/ 0 h 1"/>
                <a:gd name="T8" fmla="*/ 484 w 3"/>
                <a:gd name="T9" fmla="*/ 0 h 1"/>
                <a:gd name="T10" fmla="*/ 484 w 3"/>
                <a:gd name="T11" fmla="*/ 0 h 1"/>
                <a:gd name="T12" fmla="*/ 484 w 3"/>
                <a:gd name="T13" fmla="*/ 0 h 1"/>
                <a:gd name="T14" fmla="*/ 968 w 3"/>
                <a:gd name="T15" fmla="*/ 441 h 1"/>
                <a:gd name="T16" fmla="*/ 1452 w 3"/>
                <a:gd name="T17" fmla="*/ 441 h 1"/>
                <a:gd name="T18" fmla="*/ 1452 w 3"/>
                <a:gd name="T19" fmla="*/ 441 h 1"/>
                <a:gd name="T20" fmla="*/ 968 w 3"/>
                <a:gd name="T21" fmla="*/ 441 h 1"/>
                <a:gd name="T22" fmla="*/ 968 w 3"/>
                <a:gd name="T23" fmla="*/ 441 h 1"/>
                <a:gd name="T24" fmla="*/ 968 w 3"/>
                <a:gd name="T25" fmla="*/ 441 h 1"/>
                <a:gd name="T26" fmla="*/ 484 w 3"/>
                <a:gd name="T27" fmla="*/ 441 h 1"/>
                <a:gd name="T28" fmla="*/ 484 w 3"/>
                <a:gd name="T29" fmla="*/ 441 h 1"/>
                <a:gd name="T30" fmla="*/ 484 w 3"/>
                <a:gd name="T31" fmla="*/ 441 h 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
                <a:gd name="T49" fmla="*/ 0 h 1"/>
                <a:gd name="T50" fmla="*/ 3 w 3"/>
                <a:gd name="T51" fmla="*/ 1 h 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 h="1">
                  <a:moveTo>
                    <a:pt x="1" y="1"/>
                  </a:moveTo>
                  <a:cubicBezTo>
                    <a:pt x="1" y="1"/>
                    <a:pt x="1" y="1"/>
                    <a:pt x="1" y="1"/>
                  </a:cubicBezTo>
                  <a:cubicBezTo>
                    <a:pt x="0" y="1"/>
                    <a:pt x="0" y="1"/>
                    <a:pt x="0" y="1"/>
                  </a:cubicBezTo>
                  <a:cubicBezTo>
                    <a:pt x="0" y="1"/>
                    <a:pt x="0" y="0"/>
                    <a:pt x="0" y="0"/>
                  </a:cubicBezTo>
                  <a:cubicBezTo>
                    <a:pt x="0" y="0"/>
                    <a:pt x="0" y="0"/>
                    <a:pt x="1" y="0"/>
                  </a:cubicBezTo>
                  <a:cubicBezTo>
                    <a:pt x="1" y="0"/>
                    <a:pt x="1" y="0"/>
                    <a:pt x="1" y="0"/>
                  </a:cubicBezTo>
                  <a:cubicBezTo>
                    <a:pt x="1" y="0"/>
                    <a:pt x="1" y="0"/>
                    <a:pt x="1" y="0"/>
                  </a:cubicBezTo>
                  <a:cubicBezTo>
                    <a:pt x="2" y="0"/>
                    <a:pt x="2" y="1"/>
                    <a:pt x="2" y="1"/>
                  </a:cubicBezTo>
                  <a:cubicBezTo>
                    <a:pt x="2" y="1"/>
                    <a:pt x="3" y="1"/>
                    <a:pt x="3" y="1"/>
                  </a:cubicBezTo>
                  <a:cubicBezTo>
                    <a:pt x="3" y="1"/>
                    <a:pt x="3" y="1"/>
                    <a:pt x="3" y="1"/>
                  </a:cubicBezTo>
                  <a:cubicBezTo>
                    <a:pt x="3" y="1"/>
                    <a:pt x="2" y="1"/>
                    <a:pt x="2" y="1"/>
                  </a:cubicBezTo>
                  <a:cubicBezTo>
                    <a:pt x="2" y="1"/>
                    <a:pt x="2" y="1"/>
                    <a:pt x="2" y="1"/>
                  </a:cubicBezTo>
                  <a:cubicBezTo>
                    <a:pt x="2" y="1"/>
                    <a:pt x="2" y="1"/>
                    <a:pt x="2" y="1"/>
                  </a:cubicBezTo>
                  <a:cubicBezTo>
                    <a:pt x="1" y="1"/>
                    <a:pt x="1" y="1"/>
                    <a:pt x="1" y="1"/>
                  </a:cubicBezTo>
                  <a:cubicBezTo>
                    <a:pt x="1" y="1"/>
                    <a:pt x="1" y="1"/>
                    <a:pt x="1" y="1"/>
                  </a:cubicBezTo>
                  <a:cubicBezTo>
                    <a:pt x="1" y="1"/>
                    <a:pt x="1" y="1"/>
                    <a:pt x="1" y="1"/>
                  </a:cubicBezTo>
                </a:path>
              </a:pathLst>
            </a:custGeom>
            <a:solidFill>
              <a:srgbClr val="625F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77" name="Freeform 538"/>
            <p:cNvSpPr>
              <a:spLocks/>
            </p:cNvSpPr>
            <p:nvPr/>
          </p:nvSpPr>
          <p:spPr bwMode="gray">
            <a:xfrm>
              <a:off x="704" y="1239"/>
              <a:ext cx="66" cy="21"/>
            </a:xfrm>
            <a:custGeom>
              <a:avLst/>
              <a:gdLst>
                <a:gd name="T0" fmla="*/ 484 w 3"/>
                <a:gd name="T1" fmla="*/ 441 h 1"/>
                <a:gd name="T2" fmla="*/ 484 w 3"/>
                <a:gd name="T3" fmla="*/ 441 h 1"/>
                <a:gd name="T4" fmla="*/ 0 w 3"/>
                <a:gd name="T5" fmla="*/ 441 h 1"/>
                <a:gd name="T6" fmla="*/ 0 w 3"/>
                <a:gd name="T7" fmla="*/ 0 h 1"/>
                <a:gd name="T8" fmla="*/ 484 w 3"/>
                <a:gd name="T9" fmla="*/ 0 h 1"/>
                <a:gd name="T10" fmla="*/ 484 w 3"/>
                <a:gd name="T11" fmla="*/ 0 h 1"/>
                <a:gd name="T12" fmla="*/ 484 w 3"/>
                <a:gd name="T13" fmla="*/ 0 h 1"/>
                <a:gd name="T14" fmla="*/ 968 w 3"/>
                <a:gd name="T15" fmla="*/ 441 h 1"/>
                <a:gd name="T16" fmla="*/ 1452 w 3"/>
                <a:gd name="T17" fmla="*/ 441 h 1"/>
                <a:gd name="T18" fmla="*/ 1452 w 3"/>
                <a:gd name="T19" fmla="*/ 441 h 1"/>
                <a:gd name="T20" fmla="*/ 968 w 3"/>
                <a:gd name="T21" fmla="*/ 441 h 1"/>
                <a:gd name="T22" fmla="*/ 968 w 3"/>
                <a:gd name="T23" fmla="*/ 441 h 1"/>
                <a:gd name="T24" fmla="*/ 968 w 3"/>
                <a:gd name="T25" fmla="*/ 441 h 1"/>
                <a:gd name="T26" fmla="*/ 484 w 3"/>
                <a:gd name="T27" fmla="*/ 441 h 1"/>
                <a:gd name="T28" fmla="*/ 484 w 3"/>
                <a:gd name="T29" fmla="*/ 441 h 1"/>
                <a:gd name="T30" fmla="*/ 484 w 3"/>
                <a:gd name="T31" fmla="*/ 441 h 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
                <a:gd name="T49" fmla="*/ 0 h 1"/>
                <a:gd name="T50" fmla="*/ 3 w 3"/>
                <a:gd name="T51" fmla="*/ 1 h 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 h="1">
                  <a:moveTo>
                    <a:pt x="1" y="1"/>
                  </a:moveTo>
                  <a:cubicBezTo>
                    <a:pt x="1" y="1"/>
                    <a:pt x="1" y="1"/>
                    <a:pt x="1" y="1"/>
                  </a:cubicBezTo>
                  <a:cubicBezTo>
                    <a:pt x="0" y="1"/>
                    <a:pt x="0" y="1"/>
                    <a:pt x="0" y="1"/>
                  </a:cubicBezTo>
                  <a:cubicBezTo>
                    <a:pt x="0" y="1"/>
                    <a:pt x="0" y="1"/>
                    <a:pt x="0" y="0"/>
                  </a:cubicBezTo>
                  <a:cubicBezTo>
                    <a:pt x="0" y="0"/>
                    <a:pt x="0" y="0"/>
                    <a:pt x="1" y="0"/>
                  </a:cubicBezTo>
                  <a:cubicBezTo>
                    <a:pt x="1" y="0"/>
                    <a:pt x="1" y="0"/>
                    <a:pt x="1" y="0"/>
                  </a:cubicBezTo>
                  <a:cubicBezTo>
                    <a:pt x="1" y="0"/>
                    <a:pt x="1" y="0"/>
                    <a:pt x="1" y="0"/>
                  </a:cubicBezTo>
                  <a:cubicBezTo>
                    <a:pt x="2" y="0"/>
                    <a:pt x="2" y="1"/>
                    <a:pt x="2" y="1"/>
                  </a:cubicBezTo>
                  <a:cubicBezTo>
                    <a:pt x="2" y="1"/>
                    <a:pt x="3" y="1"/>
                    <a:pt x="3" y="1"/>
                  </a:cubicBezTo>
                  <a:cubicBezTo>
                    <a:pt x="3" y="1"/>
                    <a:pt x="3" y="1"/>
                    <a:pt x="3" y="1"/>
                  </a:cubicBezTo>
                  <a:cubicBezTo>
                    <a:pt x="2" y="1"/>
                    <a:pt x="2" y="1"/>
                    <a:pt x="2" y="1"/>
                  </a:cubicBezTo>
                  <a:cubicBezTo>
                    <a:pt x="2" y="1"/>
                    <a:pt x="2" y="1"/>
                    <a:pt x="2" y="1"/>
                  </a:cubicBezTo>
                  <a:cubicBezTo>
                    <a:pt x="2" y="1"/>
                    <a:pt x="2" y="1"/>
                    <a:pt x="2" y="1"/>
                  </a:cubicBezTo>
                  <a:cubicBezTo>
                    <a:pt x="1" y="1"/>
                    <a:pt x="1" y="1"/>
                    <a:pt x="1" y="1"/>
                  </a:cubicBezTo>
                  <a:cubicBezTo>
                    <a:pt x="1" y="1"/>
                    <a:pt x="1" y="1"/>
                    <a:pt x="1" y="1"/>
                  </a:cubicBezTo>
                  <a:cubicBezTo>
                    <a:pt x="1" y="1"/>
                    <a:pt x="1" y="1"/>
                    <a:pt x="1" y="1"/>
                  </a:cubicBezTo>
                </a:path>
              </a:pathLst>
            </a:custGeom>
            <a:solidFill>
              <a:srgbClr val="6E6C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78" name="Freeform 539"/>
            <p:cNvSpPr>
              <a:spLocks/>
            </p:cNvSpPr>
            <p:nvPr/>
          </p:nvSpPr>
          <p:spPr bwMode="gray">
            <a:xfrm>
              <a:off x="704" y="1239"/>
              <a:ext cx="66" cy="21"/>
            </a:xfrm>
            <a:custGeom>
              <a:avLst/>
              <a:gdLst>
                <a:gd name="T0" fmla="*/ 484 w 3"/>
                <a:gd name="T1" fmla="*/ 441 h 1"/>
                <a:gd name="T2" fmla="*/ 484 w 3"/>
                <a:gd name="T3" fmla="*/ 441 h 1"/>
                <a:gd name="T4" fmla="*/ 0 w 3"/>
                <a:gd name="T5" fmla="*/ 441 h 1"/>
                <a:gd name="T6" fmla="*/ 0 w 3"/>
                <a:gd name="T7" fmla="*/ 0 h 1"/>
                <a:gd name="T8" fmla="*/ 484 w 3"/>
                <a:gd name="T9" fmla="*/ 0 h 1"/>
                <a:gd name="T10" fmla="*/ 484 w 3"/>
                <a:gd name="T11" fmla="*/ 0 h 1"/>
                <a:gd name="T12" fmla="*/ 484 w 3"/>
                <a:gd name="T13" fmla="*/ 0 h 1"/>
                <a:gd name="T14" fmla="*/ 968 w 3"/>
                <a:gd name="T15" fmla="*/ 441 h 1"/>
                <a:gd name="T16" fmla="*/ 1452 w 3"/>
                <a:gd name="T17" fmla="*/ 441 h 1"/>
                <a:gd name="T18" fmla="*/ 1452 w 3"/>
                <a:gd name="T19" fmla="*/ 441 h 1"/>
                <a:gd name="T20" fmla="*/ 968 w 3"/>
                <a:gd name="T21" fmla="*/ 441 h 1"/>
                <a:gd name="T22" fmla="*/ 968 w 3"/>
                <a:gd name="T23" fmla="*/ 441 h 1"/>
                <a:gd name="T24" fmla="*/ 968 w 3"/>
                <a:gd name="T25" fmla="*/ 441 h 1"/>
                <a:gd name="T26" fmla="*/ 484 w 3"/>
                <a:gd name="T27" fmla="*/ 441 h 1"/>
                <a:gd name="T28" fmla="*/ 484 w 3"/>
                <a:gd name="T29" fmla="*/ 441 h 1"/>
                <a:gd name="T30" fmla="*/ 484 w 3"/>
                <a:gd name="T31" fmla="*/ 441 h 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
                <a:gd name="T49" fmla="*/ 0 h 1"/>
                <a:gd name="T50" fmla="*/ 3 w 3"/>
                <a:gd name="T51" fmla="*/ 1 h 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 h="1">
                  <a:moveTo>
                    <a:pt x="1" y="1"/>
                  </a:moveTo>
                  <a:cubicBezTo>
                    <a:pt x="1" y="1"/>
                    <a:pt x="1" y="1"/>
                    <a:pt x="1" y="1"/>
                  </a:cubicBezTo>
                  <a:cubicBezTo>
                    <a:pt x="0" y="1"/>
                    <a:pt x="0" y="1"/>
                    <a:pt x="0" y="1"/>
                  </a:cubicBezTo>
                  <a:cubicBezTo>
                    <a:pt x="0" y="1"/>
                    <a:pt x="0" y="1"/>
                    <a:pt x="0" y="0"/>
                  </a:cubicBezTo>
                  <a:cubicBezTo>
                    <a:pt x="0" y="0"/>
                    <a:pt x="0" y="0"/>
                    <a:pt x="1" y="0"/>
                  </a:cubicBezTo>
                  <a:cubicBezTo>
                    <a:pt x="1" y="0"/>
                    <a:pt x="1" y="0"/>
                    <a:pt x="1" y="0"/>
                  </a:cubicBezTo>
                  <a:cubicBezTo>
                    <a:pt x="1" y="0"/>
                    <a:pt x="1" y="0"/>
                    <a:pt x="1" y="0"/>
                  </a:cubicBezTo>
                  <a:cubicBezTo>
                    <a:pt x="2" y="0"/>
                    <a:pt x="2" y="1"/>
                    <a:pt x="2" y="1"/>
                  </a:cubicBezTo>
                  <a:cubicBezTo>
                    <a:pt x="2" y="1"/>
                    <a:pt x="2" y="1"/>
                    <a:pt x="3" y="1"/>
                  </a:cubicBezTo>
                  <a:cubicBezTo>
                    <a:pt x="3" y="1"/>
                    <a:pt x="3" y="1"/>
                    <a:pt x="3" y="1"/>
                  </a:cubicBezTo>
                  <a:cubicBezTo>
                    <a:pt x="2" y="1"/>
                    <a:pt x="2" y="1"/>
                    <a:pt x="2" y="1"/>
                  </a:cubicBezTo>
                  <a:cubicBezTo>
                    <a:pt x="2" y="1"/>
                    <a:pt x="2" y="1"/>
                    <a:pt x="2" y="1"/>
                  </a:cubicBezTo>
                  <a:cubicBezTo>
                    <a:pt x="2" y="1"/>
                    <a:pt x="2" y="1"/>
                    <a:pt x="2" y="1"/>
                  </a:cubicBezTo>
                  <a:cubicBezTo>
                    <a:pt x="1" y="1"/>
                    <a:pt x="1" y="1"/>
                    <a:pt x="1" y="1"/>
                  </a:cubicBezTo>
                  <a:cubicBezTo>
                    <a:pt x="1" y="1"/>
                    <a:pt x="1" y="1"/>
                    <a:pt x="1" y="1"/>
                  </a:cubicBezTo>
                  <a:cubicBezTo>
                    <a:pt x="1" y="1"/>
                    <a:pt x="1" y="1"/>
                    <a:pt x="1" y="1"/>
                  </a:cubicBezTo>
                </a:path>
              </a:pathLst>
            </a:custGeom>
            <a:solidFill>
              <a:srgbClr val="7C7A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79" name="Freeform 540"/>
            <p:cNvSpPr>
              <a:spLocks/>
            </p:cNvSpPr>
            <p:nvPr/>
          </p:nvSpPr>
          <p:spPr bwMode="gray">
            <a:xfrm>
              <a:off x="704" y="1239"/>
              <a:ext cx="66" cy="21"/>
            </a:xfrm>
            <a:custGeom>
              <a:avLst/>
              <a:gdLst>
                <a:gd name="T0" fmla="*/ 484 w 3"/>
                <a:gd name="T1" fmla="*/ 441 h 1"/>
                <a:gd name="T2" fmla="*/ 484 w 3"/>
                <a:gd name="T3" fmla="*/ 441 h 1"/>
                <a:gd name="T4" fmla="*/ 0 w 3"/>
                <a:gd name="T5" fmla="*/ 441 h 1"/>
                <a:gd name="T6" fmla="*/ 0 w 3"/>
                <a:gd name="T7" fmla="*/ 0 h 1"/>
                <a:gd name="T8" fmla="*/ 484 w 3"/>
                <a:gd name="T9" fmla="*/ 0 h 1"/>
                <a:gd name="T10" fmla="*/ 484 w 3"/>
                <a:gd name="T11" fmla="*/ 0 h 1"/>
                <a:gd name="T12" fmla="*/ 484 w 3"/>
                <a:gd name="T13" fmla="*/ 441 h 1"/>
                <a:gd name="T14" fmla="*/ 968 w 3"/>
                <a:gd name="T15" fmla="*/ 441 h 1"/>
                <a:gd name="T16" fmla="*/ 1452 w 3"/>
                <a:gd name="T17" fmla="*/ 441 h 1"/>
                <a:gd name="T18" fmla="*/ 1452 w 3"/>
                <a:gd name="T19" fmla="*/ 441 h 1"/>
                <a:gd name="T20" fmla="*/ 968 w 3"/>
                <a:gd name="T21" fmla="*/ 441 h 1"/>
                <a:gd name="T22" fmla="*/ 968 w 3"/>
                <a:gd name="T23" fmla="*/ 441 h 1"/>
                <a:gd name="T24" fmla="*/ 968 w 3"/>
                <a:gd name="T25" fmla="*/ 441 h 1"/>
                <a:gd name="T26" fmla="*/ 484 w 3"/>
                <a:gd name="T27" fmla="*/ 441 h 1"/>
                <a:gd name="T28" fmla="*/ 484 w 3"/>
                <a:gd name="T29" fmla="*/ 441 h 1"/>
                <a:gd name="T30" fmla="*/ 484 w 3"/>
                <a:gd name="T31" fmla="*/ 441 h 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
                <a:gd name="T49" fmla="*/ 0 h 1"/>
                <a:gd name="T50" fmla="*/ 3 w 3"/>
                <a:gd name="T51" fmla="*/ 1 h 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 h="1">
                  <a:moveTo>
                    <a:pt x="1" y="1"/>
                  </a:moveTo>
                  <a:cubicBezTo>
                    <a:pt x="1" y="1"/>
                    <a:pt x="1" y="1"/>
                    <a:pt x="1" y="1"/>
                  </a:cubicBezTo>
                  <a:cubicBezTo>
                    <a:pt x="0" y="1"/>
                    <a:pt x="0" y="1"/>
                    <a:pt x="0" y="1"/>
                  </a:cubicBezTo>
                  <a:cubicBezTo>
                    <a:pt x="0" y="1"/>
                    <a:pt x="0" y="1"/>
                    <a:pt x="0" y="0"/>
                  </a:cubicBezTo>
                  <a:cubicBezTo>
                    <a:pt x="0" y="0"/>
                    <a:pt x="0" y="0"/>
                    <a:pt x="1" y="0"/>
                  </a:cubicBezTo>
                  <a:cubicBezTo>
                    <a:pt x="1" y="0"/>
                    <a:pt x="1" y="0"/>
                    <a:pt x="1" y="0"/>
                  </a:cubicBezTo>
                  <a:cubicBezTo>
                    <a:pt x="1" y="1"/>
                    <a:pt x="1" y="1"/>
                    <a:pt x="1" y="1"/>
                  </a:cubicBezTo>
                  <a:cubicBezTo>
                    <a:pt x="2" y="1"/>
                    <a:pt x="2" y="1"/>
                    <a:pt x="2" y="1"/>
                  </a:cubicBezTo>
                  <a:cubicBezTo>
                    <a:pt x="2" y="1"/>
                    <a:pt x="2" y="1"/>
                    <a:pt x="3" y="1"/>
                  </a:cubicBezTo>
                  <a:cubicBezTo>
                    <a:pt x="3" y="1"/>
                    <a:pt x="3" y="1"/>
                    <a:pt x="3" y="1"/>
                  </a:cubicBezTo>
                  <a:cubicBezTo>
                    <a:pt x="2" y="1"/>
                    <a:pt x="2" y="1"/>
                    <a:pt x="2" y="1"/>
                  </a:cubicBezTo>
                  <a:cubicBezTo>
                    <a:pt x="2" y="1"/>
                    <a:pt x="2" y="1"/>
                    <a:pt x="2" y="1"/>
                  </a:cubicBezTo>
                  <a:cubicBezTo>
                    <a:pt x="2" y="1"/>
                    <a:pt x="2" y="1"/>
                    <a:pt x="2" y="1"/>
                  </a:cubicBezTo>
                  <a:cubicBezTo>
                    <a:pt x="1" y="1"/>
                    <a:pt x="1" y="1"/>
                    <a:pt x="1" y="1"/>
                  </a:cubicBezTo>
                  <a:cubicBezTo>
                    <a:pt x="1" y="1"/>
                    <a:pt x="1" y="1"/>
                    <a:pt x="1" y="1"/>
                  </a:cubicBezTo>
                  <a:cubicBezTo>
                    <a:pt x="1" y="1"/>
                    <a:pt x="1" y="1"/>
                    <a:pt x="1" y="1"/>
                  </a:cubicBezTo>
                </a:path>
              </a:pathLst>
            </a:custGeom>
            <a:solidFill>
              <a:srgbClr val="8987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80" name="Freeform 541"/>
            <p:cNvSpPr>
              <a:spLocks/>
            </p:cNvSpPr>
            <p:nvPr/>
          </p:nvSpPr>
          <p:spPr bwMode="gray">
            <a:xfrm>
              <a:off x="704" y="1239"/>
              <a:ext cx="66" cy="21"/>
            </a:xfrm>
            <a:custGeom>
              <a:avLst/>
              <a:gdLst>
                <a:gd name="T0" fmla="*/ 0 w 3"/>
                <a:gd name="T1" fmla="*/ 441 h 1"/>
                <a:gd name="T2" fmla="*/ 0 w 3"/>
                <a:gd name="T3" fmla="*/ 441 h 1"/>
                <a:gd name="T4" fmla="*/ 484 w 3"/>
                <a:gd name="T5" fmla="*/ 441 h 1"/>
                <a:gd name="T6" fmla="*/ 484 w 3"/>
                <a:gd name="T7" fmla="*/ 441 h 1"/>
                <a:gd name="T8" fmla="*/ 484 w 3"/>
                <a:gd name="T9" fmla="*/ 441 h 1"/>
                <a:gd name="T10" fmla="*/ 484 w 3"/>
                <a:gd name="T11" fmla="*/ 441 h 1"/>
                <a:gd name="T12" fmla="*/ 968 w 3"/>
                <a:gd name="T13" fmla="*/ 441 h 1"/>
                <a:gd name="T14" fmla="*/ 968 w 3"/>
                <a:gd name="T15" fmla="*/ 441 h 1"/>
                <a:gd name="T16" fmla="*/ 968 w 3"/>
                <a:gd name="T17" fmla="*/ 441 h 1"/>
                <a:gd name="T18" fmla="*/ 1452 w 3"/>
                <a:gd name="T19" fmla="*/ 441 h 1"/>
                <a:gd name="T20" fmla="*/ 1452 w 3"/>
                <a:gd name="T21" fmla="*/ 441 h 1"/>
                <a:gd name="T22" fmla="*/ 968 w 3"/>
                <a:gd name="T23" fmla="*/ 441 h 1"/>
                <a:gd name="T24" fmla="*/ 484 w 3"/>
                <a:gd name="T25" fmla="*/ 441 h 1"/>
                <a:gd name="T26" fmla="*/ 484 w 3"/>
                <a:gd name="T27" fmla="*/ 0 h 1"/>
                <a:gd name="T28" fmla="*/ 484 w 3"/>
                <a:gd name="T29" fmla="*/ 0 h 1"/>
                <a:gd name="T30" fmla="*/ 0 w 3"/>
                <a:gd name="T31" fmla="*/ 441 h 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
                <a:gd name="T49" fmla="*/ 0 h 1"/>
                <a:gd name="T50" fmla="*/ 3 w 3"/>
                <a:gd name="T51" fmla="*/ 1 h 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 h="1">
                  <a:moveTo>
                    <a:pt x="0" y="1"/>
                  </a:moveTo>
                  <a:cubicBezTo>
                    <a:pt x="0" y="1"/>
                    <a:pt x="0" y="1"/>
                    <a:pt x="0" y="1"/>
                  </a:cubicBezTo>
                  <a:cubicBezTo>
                    <a:pt x="0" y="1"/>
                    <a:pt x="0" y="1"/>
                    <a:pt x="1" y="1"/>
                  </a:cubicBezTo>
                  <a:cubicBezTo>
                    <a:pt x="1" y="1"/>
                    <a:pt x="1" y="1"/>
                    <a:pt x="1" y="1"/>
                  </a:cubicBezTo>
                  <a:cubicBezTo>
                    <a:pt x="1" y="1"/>
                    <a:pt x="1" y="1"/>
                    <a:pt x="1" y="1"/>
                  </a:cubicBezTo>
                  <a:cubicBezTo>
                    <a:pt x="1" y="1"/>
                    <a:pt x="1" y="1"/>
                    <a:pt x="1" y="1"/>
                  </a:cubicBezTo>
                  <a:cubicBezTo>
                    <a:pt x="1" y="1"/>
                    <a:pt x="1" y="1"/>
                    <a:pt x="2" y="1"/>
                  </a:cubicBezTo>
                  <a:cubicBezTo>
                    <a:pt x="2" y="1"/>
                    <a:pt x="2" y="1"/>
                    <a:pt x="2" y="1"/>
                  </a:cubicBezTo>
                  <a:cubicBezTo>
                    <a:pt x="2" y="1"/>
                    <a:pt x="2" y="1"/>
                    <a:pt x="2" y="1"/>
                  </a:cubicBezTo>
                  <a:cubicBezTo>
                    <a:pt x="2" y="1"/>
                    <a:pt x="2" y="1"/>
                    <a:pt x="3" y="1"/>
                  </a:cubicBezTo>
                  <a:cubicBezTo>
                    <a:pt x="3" y="1"/>
                    <a:pt x="3" y="1"/>
                    <a:pt x="3" y="1"/>
                  </a:cubicBezTo>
                  <a:cubicBezTo>
                    <a:pt x="2" y="1"/>
                    <a:pt x="2" y="1"/>
                    <a:pt x="2" y="1"/>
                  </a:cubicBezTo>
                  <a:cubicBezTo>
                    <a:pt x="2" y="1"/>
                    <a:pt x="2" y="1"/>
                    <a:pt x="1" y="1"/>
                  </a:cubicBezTo>
                  <a:cubicBezTo>
                    <a:pt x="1" y="1"/>
                    <a:pt x="1" y="1"/>
                    <a:pt x="1" y="0"/>
                  </a:cubicBezTo>
                  <a:cubicBezTo>
                    <a:pt x="1" y="0"/>
                    <a:pt x="1" y="1"/>
                    <a:pt x="1" y="0"/>
                  </a:cubicBezTo>
                  <a:cubicBezTo>
                    <a:pt x="0" y="0"/>
                    <a:pt x="0" y="0"/>
                    <a:pt x="0" y="1"/>
                  </a:cubicBezTo>
                </a:path>
              </a:pathLst>
            </a:custGeom>
            <a:solidFill>
              <a:srgbClr val="9695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81" name="Freeform 542"/>
            <p:cNvSpPr>
              <a:spLocks/>
            </p:cNvSpPr>
            <p:nvPr/>
          </p:nvSpPr>
          <p:spPr bwMode="gray">
            <a:xfrm>
              <a:off x="792" y="1260"/>
              <a:ext cx="22" cy="21"/>
            </a:xfrm>
            <a:custGeom>
              <a:avLst/>
              <a:gdLst>
                <a:gd name="T0" fmla="*/ 0 w 1"/>
                <a:gd name="T1" fmla="*/ 0 h 1"/>
                <a:gd name="T2" fmla="*/ 484 w 1"/>
                <a:gd name="T3" fmla="*/ 441 h 1"/>
                <a:gd name="T4" fmla="*/ 484 w 1"/>
                <a:gd name="T5" fmla="*/ 441 h 1"/>
                <a:gd name="T6" fmla="*/ 0 w 1"/>
                <a:gd name="T7" fmla="*/ 0 h 1"/>
                <a:gd name="T8" fmla="*/ 0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0"/>
                  </a:moveTo>
                  <a:lnTo>
                    <a:pt x="1" y="1"/>
                  </a:lnTo>
                  <a:lnTo>
                    <a:pt x="0" y="0"/>
                  </a:lnTo>
                </a:path>
              </a:pathLst>
            </a:custGeom>
            <a:solidFill>
              <a:srgbClr val="3941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82" name="Rectangle 543"/>
            <p:cNvSpPr>
              <a:spLocks noChangeArrowheads="1"/>
            </p:cNvSpPr>
            <p:nvPr/>
          </p:nvSpPr>
          <p:spPr bwMode="gray">
            <a:xfrm>
              <a:off x="814" y="1260"/>
              <a:ext cx="1" cy="1"/>
            </a:xfrm>
            <a:prstGeom prst="rect">
              <a:avLst/>
            </a:prstGeom>
            <a:solidFill>
              <a:srgbClr val="39414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83" name="Freeform 544"/>
            <p:cNvSpPr>
              <a:spLocks/>
            </p:cNvSpPr>
            <p:nvPr/>
          </p:nvSpPr>
          <p:spPr bwMode="gray">
            <a:xfrm>
              <a:off x="814" y="123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0"/>
                  </a:moveTo>
                  <a:cubicBezTo>
                    <a:pt x="0" y="0"/>
                    <a:pt x="0" y="0"/>
                    <a:pt x="0" y="0"/>
                  </a:cubicBezTo>
                  <a:cubicBezTo>
                    <a:pt x="0" y="0"/>
                    <a:pt x="0" y="0"/>
                    <a:pt x="0" y="0"/>
                  </a:cubicBezTo>
                  <a:cubicBezTo>
                    <a:pt x="0" y="0"/>
                    <a:pt x="0" y="0"/>
                    <a:pt x="0" y="0"/>
                  </a:cubicBezTo>
                </a:path>
              </a:pathLst>
            </a:custGeom>
            <a:solidFill>
              <a:srgbClr val="3941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84" name="Freeform 545"/>
            <p:cNvSpPr>
              <a:spLocks/>
            </p:cNvSpPr>
            <p:nvPr/>
          </p:nvSpPr>
          <p:spPr bwMode="gray">
            <a:xfrm>
              <a:off x="748" y="1218"/>
              <a:ext cx="22" cy="21"/>
            </a:xfrm>
            <a:custGeom>
              <a:avLst/>
              <a:gdLst>
                <a:gd name="T0" fmla="*/ 484 w 1"/>
                <a:gd name="T1" fmla="*/ 441 h 1"/>
                <a:gd name="T2" fmla="*/ 0 w 1"/>
                <a:gd name="T3" fmla="*/ 441 h 1"/>
                <a:gd name="T4" fmla="*/ 0 w 1"/>
                <a:gd name="T5" fmla="*/ 441 h 1"/>
                <a:gd name="T6" fmla="*/ 0 w 1"/>
                <a:gd name="T7" fmla="*/ 441 h 1"/>
                <a:gd name="T8" fmla="*/ 0 w 1"/>
                <a:gd name="T9" fmla="*/ 441 h 1"/>
                <a:gd name="T10" fmla="*/ 0 w 1"/>
                <a:gd name="T11" fmla="*/ 0 h 1"/>
                <a:gd name="T12" fmla="*/ 484 w 1"/>
                <a:gd name="T13" fmla="*/ 441 h 1"/>
                <a:gd name="T14" fmla="*/ 0 60000 65536"/>
                <a:gd name="T15" fmla="*/ 0 60000 65536"/>
                <a:gd name="T16" fmla="*/ 0 60000 65536"/>
                <a:gd name="T17" fmla="*/ 0 60000 65536"/>
                <a:gd name="T18" fmla="*/ 0 60000 65536"/>
                <a:gd name="T19" fmla="*/ 0 60000 65536"/>
                <a:gd name="T20" fmla="*/ 0 60000 65536"/>
                <a:gd name="T21" fmla="*/ 0 w 1"/>
                <a:gd name="T22" fmla="*/ 0 h 1"/>
                <a:gd name="T23" fmla="*/ 1 w 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
                  <a:moveTo>
                    <a:pt x="1" y="1"/>
                  </a:moveTo>
                  <a:lnTo>
                    <a:pt x="0" y="1"/>
                  </a:lnTo>
                  <a:cubicBezTo>
                    <a:pt x="0" y="1"/>
                    <a:pt x="0" y="1"/>
                    <a:pt x="0" y="1"/>
                  </a:cubicBezTo>
                  <a:cubicBezTo>
                    <a:pt x="0" y="1"/>
                    <a:pt x="0" y="1"/>
                    <a:pt x="0" y="1"/>
                  </a:cubicBezTo>
                  <a:cubicBezTo>
                    <a:pt x="0" y="1"/>
                    <a:pt x="0" y="1"/>
                    <a:pt x="0" y="1"/>
                  </a:cubicBezTo>
                  <a:cubicBezTo>
                    <a:pt x="0" y="1"/>
                    <a:pt x="0" y="0"/>
                    <a:pt x="0" y="0"/>
                  </a:cubicBezTo>
                  <a:cubicBezTo>
                    <a:pt x="0" y="0"/>
                    <a:pt x="1" y="1"/>
                    <a:pt x="1" y="1"/>
                  </a:cubicBezTo>
                </a:path>
              </a:pathLst>
            </a:custGeom>
            <a:solidFill>
              <a:srgbClr val="475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85" name="Freeform 546"/>
            <p:cNvSpPr>
              <a:spLocks/>
            </p:cNvSpPr>
            <p:nvPr/>
          </p:nvSpPr>
          <p:spPr bwMode="gray">
            <a:xfrm>
              <a:off x="748" y="1218"/>
              <a:ext cx="1" cy="21"/>
            </a:xfrm>
            <a:custGeom>
              <a:avLst/>
              <a:gdLst>
                <a:gd name="T0" fmla="*/ 0 w 1"/>
                <a:gd name="T1" fmla="*/ 0 h 1"/>
                <a:gd name="T2" fmla="*/ 0 w 1"/>
                <a:gd name="T3" fmla="*/ 0 h 1"/>
                <a:gd name="T4" fmla="*/ 0 w 1"/>
                <a:gd name="T5" fmla="*/ 0 h 1"/>
                <a:gd name="T6" fmla="*/ 0 w 1"/>
                <a:gd name="T7" fmla="*/ 441 h 1"/>
                <a:gd name="T8" fmla="*/ 0 w 1"/>
                <a:gd name="T9" fmla="*/ 441 h 1"/>
                <a:gd name="T10" fmla="*/ 0 w 1"/>
                <a:gd name="T11" fmla="*/ 441 h 1"/>
                <a:gd name="T12" fmla="*/ 0 w 1"/>
                <a:gd name="T13" fmla="*/ 441 h 1"/>
                <a:gd name="T14" fmla="*/ 0 w 1"/>
                <a:gd name="T15" fmla="*/ 441 h 1"/>
                <a:gd name="T16" fmla="*/ 0 w 1"/>
                <a:gd name="T17" fmla="*/ 441 h 1"/>
                <a:gd name="T18" fmla="*/ 0 w 1"/>
                <a:gd name="T19" fmla="*/ 0 h 1"/>
                <a:gd name="T20" fmla="*/ 0 w 1"/>
                <a:gd name="T21" fmla="*/ 0 h 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
                <a:gd name="T34" fmla="*/ 0 h 1"/>
                <a:gd name="T35" fmla="*/ 1 w 1"/>
                <a:gd name="T36" fmla="*/ 1 h 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 h="1">
                  <a:moveTo>
                    <a:pt x="0" y="0"/>
                  </a:moveTo>
                  <a:cubicBezTo>
                    <a:pt x="0" y="0"/>
                    <a:pt x="0" y="0"/>
                    <a:pt x="0" y="0"/>
                  </a:cubicBezTo>
                  <a:cubicBezTo>
                    <a:pt x="0" y="0"/>
                    <a:pt x="0" y="0"/>
                    <a:pt x="0" y="0"/>
                  </a:cubicBezTo>
                  <a:cubicBezTo>
                    <a:pt x="0" y="0"/>
                    <a:pt x="0" y="1"/>
                    <a:pt x="0" y="1"/>
                  </a:cubicBezTo>
                  <a:cubicBezTo>
                    <a:pt x="0" y="1"/>
                    <a:pt x="0" y="1"/>
                    <a:pt x="0" y="1"/>
                  </a:cubicBezTo>
                  <a:cubicBezTo>
                    <a:pt x="0" y="1"/>
                    <a:pt x="0" y="1"/>
                    <a:pt x="0" y="1"/>
                  </a:cubicBezTo>
                  <a:cubicBezTo>
                    <a:pt x="0" y="1"/>
                    <a:pt x="0" y="1"/>
                    <a:pt x="0" y="1"/>
                  </a:cubicBezTo>
                  <a:cubicBezTo>
                    <a:pt x="0" y="1"/>
                    <a:pt x="0" y="1"/>
                    <a:pt x="0" y="1"/>
                  </a:cubicBezTo>
                  <a:cubicBezTo>
                    <a:pt x="0" y="1"/>
                    <a:pt x="0" y="0"/>
                    <a:pt x="0" y="0"/>
                  </a:cubicBezTo>
                  <a:cubicBezTo>
                    <a:pt x="0" y="0"/>
                    <a:pt x="0" y="0"/>
                    <a:pt x="0" y="0"/>
                  </a:cubicBezTo>
                </a:path>
              </a:pathLst>
            </a:custGeom>
            <a:solidFill>
              <a:srgbClr val="BFA262"/>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86" name="Freeform 547"/>
            <p:cNvSpPr>
              <a:spLocks/>
            </p:cNvSpPr>
            <p:nvPr/>
          </p:nvSpPr>
          <p:spPr bwMode="gray">
            <a:xfrm>
              <a:off x="748" y="1218"/>
              <a:ext cx="1" cy="21"/>
            </a:xfrm>
            <a:custGeom>
              <a:avLst/>
              <a:gdLst>
                <a:gd name="T0" fmla="*/ 0 w 1"/>
                <a:gd name="T1" fmla="*/ 441 h 1"/>
                <a:gd name="T2" fmla="*/ 0 w 1"/>
                <a:gd name="T3" fmla="*/ 0 h 1"/>
                <a:gd name="T4" fmla="*/ 0 w 1"/>
                <a:gd name="T5" fmla="*/ 0 h 1"/>
                <a:gd name="T6" fmla="*/ 0 w 1"/>
                <a:gd name="T7" fmla="*/ 0 h 1"/>
                <a:gd name="T8" fmla="*/ 0 w 1"/>
                <a:gd name="T9" fmla="*/ 441 h 1"/>
                <a:gd name="T10" fmla="*/ 0 w 1"/>
                <a:gd name="T11" fmla="*/ 441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1"/>
                  </a:moveTo>
                  <a:lnTo>
                    <a:pt x="0" y="0"/>
                  </a:lnTo>
                  <a:cubicBezTo>
                    <a:pt x="0" y="0"/>
                    <a:pt x="0" y="0"/>
                    <a:pt x="0" y="0"/>
                  </a:cubicBezTo>
                  <a:cubicBezTo>
                    <a:pt x="0" y="0"/>
                    <a:pt x="0" y="1"/>
                    <a:pt x="0" y="1"/>
                  </a:cubicBezTo>
                </a:path>
              </a:pathLst>
            </a:custGeom>
            <a:solidFill>
              <a:srgbClr val="8171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87" name="Freeform 548"/>
            <p:cNvSpPr>
              <a:spLocks/>
            </p:cNvSpPr>
            <p:nvPr/>
          </p:nvSpPr>
          <p:spPr bwMode="gray">
            <a:xfrm>
              <a:off x="748" y="1218"/>
              <a:ext cx="22" cy="21"/>
            </a:xfrm>
            <a:custGeom>
              <a:avLst/>
              <a:gdLst>
                <a:gd name="T0" fmla="*/ 484 w 1"/>
                <a:gd name="T1" fmla="*/ 0 h 1"/>
                <a:gd name="T2" fmla="*/ 484 w 1"/>
                <a:gd name="T3" fmla="*/ 441 h 1"/>
                <a:gd name="T4" fmla="*/ 0 w 1"/>
                <a:gd name="T5" fmla="*/ 441 h 1"/>
                <a:gd name="T6" fmla="*/ 0 w 1"/>
                <a:gd name="T7" fmla="*/ 0 h 1"/>
                <a:gd name="T8" fmla="*/ 0 w 1"/>
                <a:gd name="T9" fmla="*/ 0 h 1"/>
                <a:gd name="T10" fmla="*/ 484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1" y="0"/>
                  </a:moveTo>
                  <a:cubicBezTo>
                    <a:pt x="1" y="1"/>
                    <a:pt x="1" y="1"/>
                    <a:pt x="1" y="1"/>
                  </a:cubicBezTo>
                  <a:cubicBezTo>
                    <a:pt x="1" y="1"/>
                    <a:pt x="0" y="1"/>
                    <a:pt x="0" y="1"/>
                  </a:cubicBezTo>
                  <a:cubicBezTo>
                    <a:pt x="0" y="1"/>
                    <a:pt x="0" y="1"/>
                    <a:pt x="0" y="0"/>
                  </a:cubicBezTo>
                  <a:cubicBezTo>
                    <a:pt x="0" y="0"/>
                    <a:pt x="0" y="0"/>
                    <a:pt x="0" y="0"/>
                  </a:cubicBezTo>
                  <a:lnTo>
                    <a:pt x="1" y="0"/>
                  </a:lnTo>
                </a:path>
              </a:pathLst>
            </a:custGeom>
            <a:solidFill>
              <a:srgbClr val="6B78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88" name="Freeform 549"/>
            <p:cNvSpPr>
              <a:spLocks/>
            </p:cNvSpPr>
            <p:nvPr/>
          </p:nvSpPr>
          <p:spPr bwMode="gray">
            <a:xfrm>
              <a:off x="748" y="1218"/>
              <a:ext cx="22" cy="21"/>
            </a:xfrm>
            <a:custGeom>
              <a:avLst/>
              <a:gdLst>
                <a:gd name="T0" fmla="*/ 0 w 1"/>
                <a:gd name="T1" fmla="*/ 441 h 1"/>
                <a:gd name="T2" fmla="*/ 0 w 1"/>
                <a:gd name="T3" fmla="*/ 0 h 1"/>
                <a:gd name="T4" fmla="*/ 0 w 1"/>
                <a:gd name="T5" fmla="*/ 0 h 1"/>
                <a:gd name="T6" fmla="*/ 484 w 1"/>
                <a:gd name="T7" fmla="*/ 0 h 1"/>
                <a:gd name="T8" fmla="*/ 484 w 1"/>
                <a:gd name="T9" fmla="*/ 441 h 1"/>
                <a:gd name="T10" fmla="*/ 0 w 1"/>
                <a:gd name="T11" fmla="*/ 441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1"/>
                  </a:moveTo>
                  <a:cubicBezTo>
                    <a:pt x="0" y="1"/>
                    <a:pt x="0" y="0"/>
                    <a:pt x="0" y="0"/>
                  </a:cubicBezTo>
                  <a:cubicBezTo>
                    <a:pt x="0" y="0"/>
                    <a:pt x="0" y="0"/>
                    <a:pt x="0" y="0"/>
                  </a:cubicBezTo>
                  <a:lnTo>
                    <a:pt x="1" y="0"/>
                  </a:lnTo>
                  <a:cubicBezTo>
                    <a:pt x="1" y="0"/>
                    <a:pt x="1" y="1"/>
                    <a:pt x="1" y="1"/>
                  </a:cubicBezTo>
                  <a:cubicBezTo>
                    <a:pt x="1" y="1"/>
                    <a:pt x="0" y="1"/>
                    <a:pt x="0" y="1"/>
                  </a:cubicBezTo>
                </a:path>
              </a:pathLst>
            </a:custGeom>
            <a:solidFill>
              <a:srgbClr val="7481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89" name="Freeform 550"/>
            <p:cNvSpPr>
              <a:spLocks/>
            </p:cNvSpPr>
            <p:nvPr/>
          </p:nvSpPr>
          <p:spPr bwMode="gray">
            <a:xfrm>
              <a:off x="748" y="1218"/>
              <a:ext cx="22" cy="21"/>
            </a:xfrm>
            <a:custGeom>
              <a:avLst/>
              <a:gdLst>
                <a:gd name="T0" fmla="*/ 0 w 1"/>
                <a:gd name="T1" fmla="*/ 441 h 1"/>
                <a:gd name="T2" fmla="*/ 0 w 1"/>
                <a:gd name="T3" fmla="*/ 0 h 1"/>
                <a:gd name="T4" fmla="*/ 0 w 1"/>
                <a:gd name="T5" fmla="*/ 0 h 1"/>
                <a:gd name="T6" fmla="*/ 484 w 1"/>
                <a:gd name="T7" fmla="*/ 0 h 1"/>
                <a:gd name="T8" fmla="*/ 484 w 1"/>
                <a:gd name="T9" fmla="*/ 441 h 1"/>
                <a:gd name="T10" fmla="*/ 0 w 1"/>
                <a:gd name="T11" fmla="*/ 441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1"/>
                  </a:moveTo>
                  <a:cubicBezTo>
                    <a:pt x="0" y="1"/>
                    <a:pt x="0" y="0"/>
                    <a:pt x="0" y="0"/>
                  </a:cubicBezTo>
                  <a:cubicBezTo>
                    <a:pt x="0" y="0"/>
                    <a:pt x="0" y="0"/>
                    <a:pt x="0" y="0"/>
                  </a:cubicBezTo>
                  <a:lnTo>
                    <a:pt x="1" y="0"/>
                  </a:lnTo>
                  <a:cubicBezTo>
                    <a:pt x="1" y="1"/>
                    <a:pt x="1" y="1"/>
                    <a:pt x="1" y="1"/>
                  </a:cubicBezTo>
                  <a:cubicBezTo>
                    <a:pt x="1" y="1"/>
                    <a:pt x="0" y="1"/>
                    <a:pt x="0" y="1"/>
                  </a:cubicBezTo>
                </a:path>
              </a:pathLst>
            </a:custGeom>
            <a:solidFill>
              <a:srgbClr val="7D8A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90" name="Freeform 551"/>
            <p:cNvSpPr>
              <a:spLocks/>
            </p:cNvSpPr>
            <p:nvPr/>
          </p:nvSpPr>
          <p:spPr bwMode="gray">
            <a:xfrm>
              <a:off x="748" y="1218"/>
              <a:ext cx="22" cy="21"/>
            </a:xfrm>
            <a:custGeom>
              <a:avLst/>
              <a:gdLst>
                <a:gd name="T0" fmla="*/ 0 w 1"/>
                <a:gd name="T1" fmla="*/ 0 h 1"/>
                <a:gd name="T2" fmla="*/ 0 w 1"/>
                <a:gd name="T3" fmla="*/ 0 h 1"/>
                <a:gd name="T4" fmla="*/ 0 w 1"/>
                <a:gd name="T5" fmla="*/ 0 h 1"/>
                <a:gd name="T6" fmla="*/ 484 w 1"/>
                <a:gd name="T7" fmla="*/ 0 h 1"/>
                <a:gd name="T8" fmla="*/ 484 w 1"/>
                <a:gd name="T9" fmla="*/ 441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cubicBezTo>
                    <a:pt x="0" y="0"/>
                    <a:pt x="0" y="0"/>
                    <a:pt x="0" y="0"/>
                  </a:cubicBezTo>
                  <a:cubicBezTo>
                    <a:pt x="0" y="0"/>
                    <a:pt x="0" y="0"/>
                    <a:pt x="0" y="0"/>
                  </a:cubicBezTo>
                  <a:lnTo>
                    <a:pt x="1" y="0"/>
                  </a:lnTo>
                  <a:cubicBezTo>
                    <a:pt x="1" y="1"/>
                    <a:pt x="1" y="1"/>
                    <a:pt x="1" y="1"/>
                  </a:cubicBezTo>
                  <a:cubicBezTo>
                    <a:pt x="1" y="1"/>
                    <a:pt x="0" y="0"/>
                    <a:pt x="0" y="0"/>
                  </a:cubicBezTo>
                </a:path>
              </a:pathLst>
            </a:custGeom>
            <a:solidFill>
              <a:srgbClr val="8794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91" name="Freeform 552"/>
            <p:cNvSpPr>
              <a:spLocks/>
            </p:cNvSpPr>
            <p:nvPr/>
          </p:nvSpPr>
          <p:spPr bwMode="gray">
            <a:xfrm>
              <a:off x="748" y="1218"/>
              <a:ext cx="22" cy="21"/>
            </a:xfrm>
            <a:custGeom>
              <a:avLst/>
              <a:gdLst>
                <a:gd name="T0" fmla="*/ 0 w 1"/>
                <a:gd name="T1" fmla="*/ 0 h 1"/>
                <a:gd name="T2" fmla="*/ 0 w 1"/>
                <a:gd name="T3" fmla="*/ 0 h 1"/>
                <a:gd name="T4" fmla="*/ 0 w 1"/>
                <a:gd name="T5" fmla="*/ 0 h 1"/>
                <a:gd name="T6" fmla="*/ 484 w 1"/>
                <a:gd name="T7" fmla="*/ 0 h 1"/>
                <a:gd name="T8" fmla="*/ 484 w 1"/>
                <a:gd name="T9" fmla="*/ 441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cubicBezTo>
                    <a:pt x="0" y="0"/>
                    <a:pt x="0" y="0"/>
                    <a:pt x="0" y="0"/>
                  </a:cubicBezTo>
                  <a:cubicBezTo>
                    <a:pt x="0" y="0"/>
                    <a:pt x="0" y="0"/>
                    <a:pt x="0" y="0"/>
                  </a:cubicBezTo>
                  <a:lnTo>
                    <a:pt x="1" y="0"/>
                  </a:lnTo>
                  <a:cubicBezTo>
                    <a:pt x="1" y="1"/>
                    <a:pt x="1" y="1"/>
                    <a:pt x="1" y="1"/>
                  </a:cubicBezTo>
                  <a:cubicBezTo>
                    <a:pt x="1" y="1"/>
                    <a:pt x="0" y="0"/>
                    <a:pt x="0" y="0"/>
                  </a:cubicBezTo>
                </a:path>
              </a:pathLst>
            </a:custGeom>
            <a:solidFill>
              <a:srgbClr val="929E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92" name="Freeform 553"/>
            <p:cNvSpPr>
              <a:spLocks/>
            </p:cNvSpPr>
            <p:nvPr/>
          </p:nvSpPr>
          <p:spPr bwMode="gray">
            <a:xfrm>
              <a:off x="748" y="1218"/>
              <a:ext cx="22" cy="21"/>
            </a:xfrm>
            <a:custGeom>
              <a:avLst/>
              <a:gdLst>
                <a:gd name="T0" fmla="*/ 0 w 1"/>
                <a:gd name="T1" fmla="*/ 0 h 1"/>
                <a:gd name="T2" fmla="*/ 0 w 1"/>
                <a:gd name="T3" fmla="*/ 0 h 1"/>
                <a:gd name="T4" fmla="*/ 0 w 1"/>
                <a:gd name="T5" fmla="*/ 0 h 1"/>
                <a:gd name="T6" fmla="*/ 484 w 1"/>
                <a:gd name="T7" fmla="*/ 0 h 1"/>
                <a:gd name="T8" fmla="*/ 484 w 1"/>
                <a:gd name="T9" fmla="*/ 441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cubicBezTo>
                    <a:pt x="0" y="0"/>
                    <a:pt x="0" y="0"/>
                    <a:pt x="0" y="0"/>
                  </a:cubicBezTo>
                  <a:cubicBezTo>
                    <a:pt x="0" y="0"/>
                    <a:pt x="0" y="0"/>
                    <a:pt x="0" y="0"/>
                  </a:cubicBezTo>
                  <a:lnTo>
                    <a:pt x="1" y="0"/>
                  </a:lnTo>
                  <a:cubicBezTo>
                    <a:pt x="1" y="1"/>
                    <a:pt x="1" y="1"/>
                    <a:pt x="1" y="1"/>
                  </a:cubicBezTo>
                  <a:cubicBezTo>
                    <a:pt x="1" y="1"/>
                    <a:pt x="0" y="0"/>
                    <a:pt x="0" y="0"/>
                  </a:cubicBezTo>
                </a:path>
              </a:pathLst>
            </a:custGeom>
            <a:solidFill>
              <a:srgbClr val="9DAA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93" name="Freeform 554"/>
            <p:cNvSpPr>
              <a:spLocks/>
            </p:cNvSpPr>
            <p:nvPr/>
          </p:nvSpPr>
          <p:spPr bwMode="gray">
            <a:xfrm>
              <a:off x="748" y="1218"/>
              <a:ext cx="22" cy="21"/>
            </a:xfrm>
            <a:custGeom>
              <a:avLst/>
              <a:gdLst>
                <a:gd name="T0" fmla="*/ 484 w 1"/>
                <a:gd name="T1" fmla="*/ 0 h 1"/>
                <a:gd name="T2" fmla="*/ 484 w 1"/>
                <a:gd name="T3" fmla="*/ 441 h 1"/>
                <a:gd name="T4" fmla="*/ 0 w 1"/>
                <a:gd name="T5" fmla="*/ 0 h 1"/>
                <a:gd name="T6" fmla="*/ 0 w 1"/>
                <a:gd name="T7" fmla="*/ 0 h 1"/>
                <a:gd name="T8" fmla="*/ 0 w 1"/>
                <a:gd name="T9" fmla="*/ 0 h 1"/>
                <a:gd name="T10" fmla="*/ 484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1" y="0"/>
                  </a:moveTo>
                  <a:cubicBezTo>
                    <a:pt x="1" y="1"/>
                    <a:pt x="1" y="1"/>
                    <a:pt x="1" y="1"/>
                  </a:cubicBezTo>
                  <a:cubicBezTo>
                    <a:pt x="1" y="1"/>
                    <a:pt x="0" y="0"/>
                    <a:pt x="0" y="0"/>
                  </a:cubicBezTo>
                  <a:cubicBezTo>
                    <a:pt x="0" y="0"/>
                    <a:pt x="0" y="0"/>
                    <a:pt x="0" y="0"/>
                  </a:cubicBezTo>
                  <a:cubicBezTo>
                    <a:pt x="0" y="0"/>
                    <a:pt x="0" y="0"/>
                    <a:pt x="0" y="0"/>
                  </a:cubicBezTo>
                  <a:lnTo>
                    <a:pt x="1" y="0"/>
                  </a:lnTo>
                </a:path>
              </a:pathLst>
            </a:custGeom>
            <a:solidFill>
              <a:srgbClr val="ABB7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94" name="Freeform 555"/>
            <p:cNvSpPr>
              <a:spLocks/>
            </p:cNvSpPr>
            <p:nvPr/>
          </p:nvSpPr>
          <p:spPr bwMode="gray">
            <a:xfrm>
              <a:off x="748" y="1218"/>
              <a:ext cx="22" cy="21"/>
            </a:xfrm>
            <a:custGeom>
              <a:avLst/>
              <a:gdLst>
                <a:gd name="T0" fmla="*/ 484 w 1"/>
                <a:gd name="T1" fmla="*/ 0 h 1"/>
                <a:gd name="T2" fmla="*/ 484 w 1"/>
                <a:gd name="T3" fmla="*/ 441 h 1"/>
                <a:gd name="T4" fmla="*/ 0 w 1"/>
                <a:gd name="T5" fmla="*/ 441 h 1"/>
                <a:gd name="T6" fmla="*/ 0 w 1"/>
                <a:gd name="T7" fmla="*/ 0 h 1"/>
                <a:gd name="T8" fmla="*/ 0 w 1"/>
                <a:gd name="T9" fmla="*/ 0 h 1"/>
                <a:gd name="T10" fmla="*/ 484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1" y="0"/>
                  </a:moveTo>
                  <a:cubicBezTo>
                    <a:pt x="1" y="1"/>
                    <a:pt x="1" y="1"/>
                    <a:pt x="1" y="1"/>
                  </a:cubicBezTo>
                  <a:cubicBezTo>
                    <a:pt x="1" y="1"/>
                    <a:pt x="0" y="1"/>
                    <a:pt x="0" y="1"/>
                  </a:cubicBezTo>
                  <a:cubicBezTo>
                    <a:pt x="0" y="1"/>
                    <a:pt x="0" y="1"/>
                    <a:pt x="0" y="0"/>
                  </a:cubicBezTo>
                  <a:cubicBezTo>
                    <a:pt x="0" y="0"/>
                    <a:pt x="0" y="0"/>
                    <a:pt x="0" y="0"/>
                  </a:cubicBezTo>
                  <a:lnTo>
                    <a:pt x="1" y="0"/>
                  </a:lnTo>
                </a:path>
              </a:pathLst>
            </a:custGeom>
            <a:noFill/>
            <a:ln w="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95" name="Freeform 556"/>
            <p:cNvSpPr>
              <a:spLocks/>
            </p:cNvSpPr>
            <p:nvPr/>
          </p:nvSpPr>
          <p:spPr bwMode="gray">
            <a:xfrm>
              <a:off x="748" y="1218"/>
              <a:ext cx="1" cy="21"/>
            </a:xfrm>
            <a:custGeom>
              <a:avLst/>
              <a:gdLst>
                <a:gd name="T0" fmla="*/ 0 w 1"/>
                <a:gd name="T1" fmla="*/ 0 h 1"/>
                <a:gd name="T2" fmla="*/ 0 w 1"/>
                <a:gd name="T3" fmla="*/ 0 h 1"/>
                <a:gd name="T4" fmla="*/ 0 w 1"/>
                <a:gd name="T5" fmla="*/ 441 h 1"/>
                <a:gd name="T6" fmla="*/ 0 w 1"/>
                <a:gd name="T7" fmla="*/ 441 h 1"/>
                <a:gd name="T8" fmla="*/ 0 w 1"/>
                <a:gd name="T9" fmla="*/ 441 h 1"/>
                <a:gd name="T10" fmla="*/ 0 w 1"/>
                <a:gd name="T11" fmla="*/ 0 h 1"/>
                <a:gd name="T12" fmla="*/ 0 w 1"/>
                <a:gd name="T13" fmla="*/ 0 h 1"/>
                <a:gd name="T14" fmla="*/ 0 60000 65536"/>
                <a:gd name="T15" fmla="*/ 0 60000 65536"/>
                <a:gd name="T16" fmla="*/ 0 60000 65536"/>
                <a:gd name="T17" fmla="*/ 0 60000 65536"/>
                <a:gd name="T18" fmla="*/ 0 60000 65536"/>
                <a:gd name="T19" fmla="*/ 0 60000 65536"/>
                <a:gd name="T20" fmla="*/ 0 60000 65536"/>
                <a:gd name="T21" fmla="*/ 0 w 1"/>
                <a:gd name="T22" fmla="*/ 0 h 1"/>
                <a:gd name="T23" fmla="*/ 1 w 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
                  <a:moveTo>
                    <a:pt x="0" y="0"/>
                  </a:moveTo>
                  <a:cubicBezTo>
                    <a:pt x="0" y="0"/>
                    <a:pt x="0" y="0"/>
                    <a:pt x="0" y="0"/>
                  </a:cubicBezTo>
                  <a:cubicBezTo>
                    <a:pt x="0" y="0"/>
                    <a:pt x="0" y="1"/>
                    <a:pt x="0" y="1"/>
                  </a:cubicBezTo>
                  <a:cubicBezTo>
                    <a:pt x="0" y="1"/>
                    <a:pt x="0" y="1"/>
                    <a:pt x="0" y="1"/>
                  </a:cubicBezTo>
                  <a:cubicBezTo>
                    <a:pt x="0" y="1"/>
                    <a:pt x="0" y="1"/>
                    <a:pt x="0" y="1"/>
                  </a:cubicBezTo>
                  <a:cubicBezTo>
                    <a:pt x="0" y="1"/>
                    <a:pt x="0" y="0"/>
                    <a:pt x="0" y="0"/>
                  </a:cubicBezTo>
                  <a:cubicBezTo>
                    <a:pt x="0" y="0"/>
                    <a:pt x="0" y="0"/>
                    <a:pt x="0" y="0"/>
                  </a:cubicBezTo>
                </a:path>
              </a:pathLst>
            </a:custGeom>
            <a:solidFill>
              <a:srgbClr val="E7BE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96" name="Freeform 557"/>
            <p:cNvSpPr>
              <a:spLocks/>
            </p:cNvSpPr>
            <p:nvPr/>
          </p:nvSpPr>
          <p:spPr bwMode="gray">
            <a:xfrm>
              <a:off x="814" y="1260"/>
              <a:ext cx="88" cy="63"/>
            </a:xfrm>
            <a:custGeom>
              <a:avLst/>
              <a:gdLst>
                <a:gd name="T0" fmla="*/ 1452 w 4"/>
                <a:gd name="T1" fmla="*/ 441 h 3"/>
                <a:gd name="T2" fmla="*/ 1936 w 4"/>
                <a:gd name="T3" fmla="*/ 441 h 3"/>
                <a:gd name="T4" fmla="*/ 1936 w 4"/>
                <a:gd name="T5" fmla="*/ 882 h 3"/>
                <a:gd name="T6" fmla="*/ 1452 w 4"/>
                <a:gd name="T7" fmla="*/ 1323 h 3"/>
                <a:gd name="T8" fmla="*/ 1452 w 4"/>
                <a:gd name="T9" fmla="*/ 1323 h 3"/>
                <a:gd name="T10" fmla="*/ 968 w 4"/>
                <a:gd name="T11" fmla="*/ 1323 h 3"/>
                <a:gd name="T12" fmla="*/ 484 w 4"/>
                <a:gd name="T13" fmla="*/ 1323 h 3"/>
                <a:gd name="T14" fmla="*/ 0 w 4"/>
                <a:gd name="T15" fmla="*/ 882 h 3"/>
                <a:gd name="T16" fmla="*/ 0 w 4"/>
                <a:gd name="T17" fmla="*/ 882 h 3"/>
                <a:gd name="T18" fmla="*/ 484 w 4"/>
                <a:gd name="T19" fmla="*/ 882 h 3"/>
                <a:gd name="T20" fmla="*/ 484 w 4"/>
                <a:gd name="T21" fmla="*/ 882 h 3"/>
                <a:gd name="T22" fmla="*/ 484 w 4"/>
                <a:gd name="T23" fmla="*/ 441 h 3"/>
                <a:gd name="T24" fmla="*/ 968 w 4"/>
                <a:gd name="T25" fmla="*/ 441 h 3"/>
                <a:gd name="T26" fmla="*/ 968 w 4"/>
                <a:gd name="T27" fmla="*/ 0 h 3"/>
                <a:gd name="T28" fmla="*/ 968 w 4"/>
                <a:gd name="T29" fmla="*/ 441 h 3"/>
                <a:gd name="T30" fmla="*/ 968 w 4"/>
                <a:gd name="T31" fmla="*/ 441 h 3"/>
                <a:gd name="T32" fmla="*/ 968 w 4"/>
                <a:gd name="T33" fmla="*/ 441 h 3"/>
                <a:gd name="T34" fmla="*/ 1452 w 4"/>
                <a:gd name="T35" fmla="*/ 441 h 3"/>
                <a:gd name="T36" fmla="*/ 1452 w 4"/>
                <a:gd name="T37" fmla="*/ 441 h 3"/>
                <a:gd name="T38" fmla="*/ 1452 w 4"/>
                <a:gd name="T39" fmla="*/ 882 h 3"/>
                <a:gd name="T40" fmla="*/ 1452 w 4"/>
                <a:gd name="T41" fmla="*/ 441 h 3"/>
                <a:gd name="T42" fmla="*/ 1452 w 4"/>
                <a:gd name="T43" fmla="*/ 441 h 3"/>
                <a:gd name="T44" fmla="*/ 1452 w 4"/>
                <a:gd name="T45" fmla="*/ 441 h 3"/>
                <a:gd name="T46" fmla="*/ 1452 w 4"/>
                <a:gd name="T47" fmla="*/ 441 h 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
                <a:gd name="T73" fmla="*/ 0 h 3"/>
                <a:gd name="T74" fmla="*/ 4 w 4"/>
                <a:gd name="T75" fmla="*/ 3 h 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 h="3">
                  <a:moveTo>
                    <a:pt x="3" y="1"/>
                  </a:moveTo>
                  <a:cubicBezTo>
                    <a:pt x="4" y="1"/>
                    <a:pt x="4" y="1"/>
                    <a:pt x="4" y="1"/>
                  </a:cubicBezTo>
                  <a:cubicBezTo>
                    <a:pt x="4" y="2"/>
                    <a:pt x="4" y="2"/>
                    <a:pt x="4" y="2"/>
                  </a:cubicBezTo>
                  <a:cubicBezTo>
                    <a:pt x="4" y="2"/>
                    <a:pt x="3" y="2"/>
                    <a:pt x="3" y="3"/>
                  </a:cubicBezTo>
                  <a:cubicBezTo>
                    <a:pt x="3" y="3"/>
                    <a:pt x="3" y="3"/>
                    <a:pt x="3" y="3"/>
                  </a:cubicBezTo>
                  <a:cubicBezTo>
                    <a:pt x="3" y="3"/>
                    <a:pt x="2" y="3"/>
                    <a:pt x="2" y="3"/>
                  </a:cubicBezTo>
                  <a:cubicBezTo>
                    <a:pt x="1" y="3"/>
                    <a:pt x="1" y="3"/>
                    <a:pt x="1" y="3"/>
                  </a:cubicBezTo>
                  <a:cubicBezTo>
                    <a:pt x="1" y="3"/>
                    <a:pt x="0" y="2"/>
                    <a:pt x="0" y="2"/>
                  </a:cubicBezTo>
                  <a:cubicBezTo>
                    <a:pt x="0" y="2"/>
                    <a:pt x="0" y="2"/>
                    <a:pt x="0" y="2"/>
                  </a:cubicBezTo>
                  <a:cubicBezTo>
                    <a:pt x="0" y="2"/>
                    <a:pt x="1" y="2"/>
                    <a:pt x="1" y="2"/>
                  </a:cubicBezTo>
                  <a:cubicBezTo>
                    <a:pt x="1" y="2"/>
                    <a:pt x="1" y="2"/>
                    <a:pt x="1" y="2"/>
                  </a:cubicBezTo>
                  <a:cubicBezTo>
                    <a:pt x="1" y="2"/>
                    <a:pt x="1" y="1"/>
                    <a:pt x="1" y="1"/>
                  </a:cubicBezTo>
                  <a:cubicBezTo>
                    <a:pt x="2" y="1"/>
                    <a:pt x="2" y="1"/>
                    <a:pt x="2" y="1"/>
                  </a:cubicBezTo>
                  <a:cubicBezTo>
                    <a:pt x="2" y="1"/>
                    <a:pt x="2" y="0"/>
                    <a:pt x="2" y="0"/>
                  </a:cubicBezTo>
                  <a:cubicBezTo>
                    <a:pt x="2" y="0"/>
                    <a:pt x="2" y="0"/>
                    <a:pt x="2" y="1"/>
                  </a:cubicBezTo>
                  <a:cubicBezTo>
                    <a:pt x="2" y="1"/>
                    <a:pt x="2" y="1"/>
                    <a:pt x="2" y="1"/>
                  </a:cubicBezTo>
                  <a:cubicBezTo>
                    <a:pt x="2" y="1"/>
                    <a:pt x="2" y="1"/>
                    <a:pt x="2" y="1"/>
                  </a:cubicBezTo>
                  <a:cubicBezTo>
                    <a:pt x="2" y="1"/>
                    <a:pt x="3" y="1"/>
                    <a:pt x="3" y="1"/>
                  </a:cubicBezTo>
                  <a:cubicBezTo>
                    <a:pt x="3" y="1"/>
                    <a:pt x="3" y="1"/>
                    <a:pt x="3" y="1"/>
                  </a:cubicBezTo>
                  <a:lnTo>
                    <a:pt x="3" y="2"/>
                  </a:lnTo>
                  <a:cubicBezTo>
                    <a:pt x="3" y="2"/>
                    <a:pt x="3" y="2"/>
                    <a:pt x="3" y="1"/>
                  </a:cubicBezTo>
                  <a:cubicBezTo>
                    <a:pt x="3" y="1"/>
                    <a:pt x="3" y="1"/>
                    <a:pt x="3" y="1"/>
                  </a:cubicBezTo>
                  <a:cubicBezTo>
                    <a:pt x="4" y="1"/>
                    <a:pt x="3" y="1"/>
                    <a:pt x="3" y="1"/>
                  </a:cubicBezTo>
                </a:path>
              </a:pathLst>
            </a:custGeom>
            <a:solidFill>
              <a:srgbClr val="37333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97" name="Freeform 558"/>
            <p:cNvSpPr>
              <a:spLocks/>
            </p:cNvSpPr>
            <p:nvPr/>
          </p:nvSpPr>
          <p:spPr bwMode="gray">
            <a:xfrm>
              <a:off x="858" y="1260"/>
              <a:ext cx="1" cy="42"/>
            </a:xfrm>
            <a:custGeom>
              <a:avLst/>
              <a:gdLst>
                <a:gd name="T0" fmla="*/ 0 w 1"/>
                <a:gd name="T1" fmla="*/ 0 h 2"/>
                <a:gd name="T2" fmla="*/ 0 w 1"/>
                <a:gd name="T3" fmla="*/ 441 h 2"/>
                <a:gd name="T4" fmla="*/ 0 w 1"/>
                <a:gd name="T5" fmla="*/ 441 h 2"/>
                <a:gd name="T6" fmla="*/ 0 w 1"/>
                <a:gd name="T7" fmla="*/ 441 h 2"/>
                <a:gd name="T8" fmla="*/ 0 w 1"/>
                <a:gd name="T9" fmla="*/ 441 h 2"/>
                <a:gd name="T10" fmla="*/ 0 w 1"/>
                <a:gd name="T11" fmla="*/ 441 h 2"/>
                <a:gd name="T12" fmla="*/ 0 w 1"/>
                <a:gd name="T13" fmla="*/ 0 h 2"/>
                <a:gd name="T14" fmla="*/ 0 60000 65536"/>
                <a:gd name="T15" fmla="*/ 0 60000 65536"/>
                <a:gd name="T16" fmla="*/ 0 60000 65536"/>
                <a:gd name="T17" fmla="*/ 0 60000 65536"/>
                <a:gd name="T18" fmla="*/ 0 60000 65536"/>
                <a:gd name="T19" fmla="*/ 0 60000 65536"/>
                <a:gd name="T20" fmla="*/ 0 60000 65536"/>
                <a:gd name="T21" fmla="*/ 0 w 1"/>
                <a:gd name="T22" fmla="*/ 0 h 2"/>
                <a:gd name="T23" fmla="*/ 1 w 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2">
                  <a:moveTo>
                    <a:pt x="0" y="0"/>
                  </a:moveTo>
                  <a:cubicBezTo>
                    <a:pt x="0" y="0"/>
                    <a:pt x="0" y="1"/>
                    <a:pt x="0" y="1"/>
                  </a:cubicBezTo>
                  <a:cubicBezTo>
                    <a:pt x="0" y="1"/>
                    <a:pt x="0" y="1"/>
                    <a:pt x="0" y="1"/>
                  </a:cubicBezTo>
                  <a:cubicBezTo>
                    <a:pt x="0" y="1"/>
                    <a:pt x="0" y="2"/>
                    <a:pt x="0" y="1"/>
                  </a:cubicBezTo>
                  <a:cubicBezTo>
                    <a:pt x="0" y="1"/>
                    <a:pt x="0" y="1"/>
                    <a:pt x="0" y="1"/>
                  </a:cubicBezTo>
                  <a:cubicBezTo>
                    <a:pt x="0" y="1"/>
                    <a:pt x="0" y="1"/>
                    <a:pt x="0" y="1"/>
                  </a:cubicBezTo>
                  <a:cubicBezTo>
                    <a:pt x="0" y="1"/>
                    <a:pt x="0" y="0"/>
                    <a:pt x="0" y="0"/>
                  </a:cubicBezTo>
                </a:path>
              </a:pathLst>
            </a:custGeom>
            <a:solidFill>
              <a:srgbClr val="4D4A48"/>
            </a:solidFill>
            <a:ln w="0">
              <a:solidFill>
                <a:srgbClr val="433F3D"/>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98" name="Freeform 559"/>
            <p:cNvSpPr>
              <a:spLocks/>
            </p:cNvSpPr>
            <p:nvPr/>
          </p:nvSpPr>
          <p:spPr bwMode="gray">
            <a:xfrm>
              <a:off x="858" y="1281"/>
              <a:ext cx="22" cy="21"/>
            </a:xfrm>
            <a:custGeom>
              <a:avLst/>
              <a:gdLst>
                <a:gd name="T0" fmla="*/ 484 w 1"/>
                <a:gd name="T1" fmla="*/ 0 h 1"/>
                <a:gd name="T2" fmla="*/ 484 w 1"/>
                <a:gd name="T3" fmla="*/ 0 h 1"/>
                <a:gd name="T4" fmla="*/ 484 w 1"/>
                <a:gd name="T5" fmla="*/ 441 h 1"/>
                <a:gd name="T6" fmla="*/ 0 w 1"/>
                <a:gd name="T7" fmla="*/ 0 h 1"/>
                <a:gd name="T8" fmla="*/ 484 w 1"/>
                <a:gd name="T9" fmla="*/ 0 h 1"/>
                <a:gd name="T10" fmla="*/ 484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1" y="0"/>
                  </a:moveTo>
                  <a:cubicBezTo>
                    <a:pt x="1" y="0"/>
                    <a:pt x="1" y="0"/>
                    <a:pt x="1" y="0"/>
                  </a:cubicBezTo>
                  <a:cubicBezTo>
                    <a:pt x="1" y="1"/>
                    <a:pt x="1" y="1"/>
                    <a:pt x="1" y="1"/>
                  </a:cubicBezTo>
                  <a:cubicBezTo>
                    <a:pt x="1" y="1"/>
                    <a:pt x="0" y="1"/>
                    <a:pt x="0" y="0"/>
                  </a:cubicBezTo>
                  <a:cubicBezTo>
                    <a:pt x="1" y="0"/>
                    <a:pt x="1" y="0"/>
                    <a:pt x="1" y="0"/>
                  </a:cubicBezTo>
                  <a:cubicBezTo>
                    <a:pt x="1" y="0"/>
                    <a:pt x="1" y="0"/>
                    <a:pt x="1" y="0"/>
                  </a:cubicBezTo>
                </a:path>
              </a:pathLst>
            </a:custGeom>
            <a:solidFill>
              <a:srgbClr val="4D4A48"/>
            </a:solidFill>
            <a:ln w="0">
              <a:solidFill>
                <a:srgbClr val="433F3D"/>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99" name="Freeform 560"/>
            <p:cNvSpPr>
              <a:spLocks/>
            </p:cNvSpPr>
            <p:nvPr/>
          </p:nvSpPr>
          <p:spPr bwMode="gray">
            <a:xfrm>
              <a:off x="880" y="1281"/>
              <a:ext cx="1" cy="21"/>
            </a:xfrm>
            <a:custGeom>
              <a:avLst/>
              <a:gdLst>
                <a:gd name="T0" fmla="*/ 0 w 1"/>
                <a:gd name="T1" fmla="*/ 0 h 1"/>
                <a:gd name="T2" fmla="*/ 0 w 1"/>
                <a:gd name="T3" fmla="*/ 0 h 1"/>
                <a:gd name="T4" fmla="*/ 0 w 1"/>
                <a:gd name="T5" fmla="*/ 441 h 1"/>
                <a:gd name="T6" fmla="*/ 0 w 1"/>
                <a:gd name="T7" fmla="*/ 441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cubicBezTo>
                    <a:pt x="0" y="0"/>
                    <a:pt x="0" y="0"/>
                    <a:pt x="0" y="0"/>
                  </a:cubicBezTo>
                  <a:cubicBezTo>
                    <a:pt x="0" y="1"/>
                    <a:pt x="0" y="1"/>
                    <a:pt x="0" y="1"/>
                  </a:cubicBezTo>
                  <a:cubicBezTo>
                    <a:pt x="0" y="1"/>
                    <a:pt x="0" y="1"/>
                    <a:pt x="0" y="1"/>
                  </a:cubicBezTo>
                  <a:cubicBezTo>
                    <a:pt x="0" y="0"/>
                    <a:pt x="0" y="0"/>
                    <a:pt x="0" y="0"/>
                  </a:cubicBezTo>
                  <a:cubicBezTo>
                    <a:pt x="0" y="0"/>
                    <a:pt x="0" y="0"/>
                    <a:pt x="0" y="0"/>
                  </a:cubicBezTo>
                </a:path>
              </a:pathLst>
            </a:custGeom>
            <a:solidFill>
              <a:srgbClr val="4D4A48"/>
            </a:solidFill>
            <a:ln w="0">
              <a:solidFill>
                <a:srgbClr val="433F3D"/>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00" name="Freeform 561"/>
            <p:cNvSpPr>
              <a:spLocks/>
            </p:cNvSpPr>
            <p:nvPr/>
          </p:nvSpPr>
          <p:spPr bwMode="gray">
            <a:xfrm>
              <a:off x="880" y="1281"/>
              <a:ext cx="22" cy="21"/>
            </a:xfrm>
            <a:custGeom>
              <a:avLst/>
              <a:gdLst>
                <a:gd name="T0" fmla="*/ 484 w 1"/>
                <a:gd name="T1" fmla="*/ 0 h 1"/>
                <a:gd name="T2" fmla="*/ 484 w 1"/>
                <a:gd name="T3" fmla="*/ 441 h 1"/>
                <a:gd name="T4" fmla="*/ 0 w 1"/>
                <a:gd name="T5" fmla="*/ 441 h 1"/>
                <a:gd name="T6" fmla="*/ 0 w 1"/>
                <a:gd name="T7" fmla="*/ 441 h 1"/>
                <a:gd name="T8" fmla="*/ 484 w 1"/>
                <a:gd name="T9" fmla="*/ 0 h 1"/>
                <a:gd name="T10" fmla="*/ 484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1" y="0"/>
                  </a:moveTo>
                  <a:cubicBezTo>
                    <a:pt x="1" y="0"/>
                    <a:pt x="1" y="0"/>
                    <a:pt x="1" y="1"/>
                  </a:cubicBezTo>
                  <a:cubicBezTo>
                    <a:pt x="1" y="1"/>
                    <a:pt x="1" y="1"/>
                    <a:pt x="0" y="1"/>
                  </a:cubicBezTo>
                  <a:cubicBezTo>
                    <a:pt x="0" y="1"/>
                    <a:pt x="0" y="1"/>
                    <a:pt x="0" y="1"/>
                  </a:cubicBezTo>
                  <a:cubicBezTo>
                    <a:pt x="0" y="1"/>
                    <a:pt x="1" y="1"/>
                    <a:pt x="1" y="0"/>
                  </a:cubicBezTo>
                  <a:cubicBezTo>
                    <a:pt x="1" y="0"/>
                    <a:pt x="1" y="0"/>
                    <a:pt x="1" y="0"/>
                  </a:cubicBezTo>
                </a:path>
              </a:pathLst>
            </a:custGeom>
            <a:solidFill>
              <a:srgbClr val="4D4A48"/>
            </a:solidFill>
            <a:ln w="0">
              <a:solidFill>
                <a:srgbClr val="433F3D"/>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01" name="Freeform 562"/>
            <p:cNvSpPr>
              <a:spLocks/>
            </p:cNvSpPr>
            <p:nvPr/>
          </p:nvSpPr>
          <p:spPr bwMode="gray">
            <a:xfrm>
              <a:off x="858" y="1281"/>
              <a:ext cx="1" cy="21"/>
            </a:xfrm>
            <a:custGeom>
              <a:avLst/>
              <a:gdLst>
                <a:gd name="T0" fmla="*/ 0 w 1"/>
                <a:gd name="T1" fmla="*/ 0 h 1"/>
                <a:gd name="T2" fmla="*/ 0 w 1"/>
                <a:gd name="T3" fmla="*/ 441 h 1"/>
                <a:gd name="T4" fmla="*/ 0 w 1"/>
                <a:gd name="T5" fmla="*/ 441 h 1"/>
                <a:gd name="T6" fmla="*/ 0 w 1"/>
                <a:gd name="T7" fmla="*/ 441 h 1"/>
                <a:gd name="T8" fmla="*/ 0 w 1"/>
                <a:gd name="T9" fmla="*/ 441 h 1"/>
                <a:gd name="T10" fmla="*/ 0 w 1"/>
                <a:gd name="T11" fmla="*/ 441 h 1"/>
                <a:gd name="T12" fmla="*/ 0 w 1"/>
                <a:gd name="T13" fmla="*/ 441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1"/>
                <a:gd name="T26" fmla="*/ 1 w 1"/>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1">
                  <a:moveTo>
                    <a:pt x="0" y="0"/>
                  </a:move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0"/>
                    <a:pt x="0" y="0"/>
                  </a:cubicBezTo>
                </a:path>
              </a:pathLst>
            </a:custGeom>
            <a:solidFill>
              <a:srgbClr val="221D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02" name="Freeform 563"/>
            <p:cNvSpPr>
              <a:spLocks/>
            </p:cNvSpPr>
            <p:nvPr/>
          </p:nvSpPr>
          <p:spPr bwMode="gray">
            <a:xfrm>
              <a:off x="858" y="1302"/>
              <a:ext cx="22" cy="1"/>
            </a:xfrm>
            <a:custGeom>
              <a:avLst/>
              <a:gdLst>
                <a:gd name="T0" fmla="*/ 484 w 1"/>
                <a:gd name="T1" fmla="*/ 0 h 1"/>
                <a:gd name="T2" fmla="*/ 484 w 1"/>
                <a:gd name="T3" fmla="*/ 0 h 1"/>
                <a:gd name="T4" fmla="*/ 0 w 1"/>
                <a:gd name="T5" fmla="*/ 0 h 1"/>
                <a:gd name="T6" fmla="*/ 0 w 1"/>
                <a:gd name="T7" fmla="*/ 0 h 1"/>
                <a:gd name="T8" fmla="*/ 0 w 1"/>
                <a:gd name="T9" fmla="*/ 0 h 1"/>
                <a:gd name="T10" fmla="*/ 484 w 1"/>
                <a:gd name="T11" fmla="*/ 0 h 1"/>
                <a:gd name="T12" fmla="*/ 484 w 1"/>
                <a:gd name="T13" fmla="*/ 0 h 1"/>
                <a:gd name="T14" fmla="*/ 0 w 1"/>
                <a:gd name="T15" fmla="*/ 0 h 1"/>
                <a:gd name="T16" fmla="*/ 0 w 1"/>
                <a:gd name="T17" fmla="*/ 0 h 1"/>
                <a:gd name="T18" fmla="*/ 484 w 1"/>
                <a:gd name="T19" fmla="*/ 0 h 1"/>
                <a:gd name="T20" fmla="*/ 484 w 1"/>
                <a:gd name="T21" fmla="*/ 0 h 1"/>
                <a:gd name="T22" fmla="*/ 484 w 1"/>
                <a:gd name="T23" fmla="*/ 0 h 1"/>
                <a:gd name="T24" fmla="*/ 484 w 1"/>
                <a:gd name="T25" fmla="*/ 0 h 1"/>
                <a:gd name="T26" fmla="*/ 484 w 1"/>
                <a:gd name="T27" fmla="*/ 0 h 1"/>
                <a:gd name="T28" fmla="*/ 484 w 1"/>
                <a:gd name="T29" fmla="*/ 0 h 1"/>
                <a:gd name="T30" fmla="*/ 484 w 1"/>
                <a:gd name="T31" fmla="*/ 0 h 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
                <a:gd name="T49" fmla="*/ 0 h 1"/>
                <a:gd name="T50" fmla="*/ 1 w 1"/>
                <a:gd name="T51" fmla="*/ 1 h 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 h="1">
                  <a:moveTo>
                    <a:pt x="1" y="0"/>
                  </a:moveTo>
                  <a:cubicBezTo>
                    <a:pt x="1" y="0"/>
                    <a:pt x="1" y="0"/>
                    <a:pt x="1" y="0"/>
                  </a:cubicBezTo>
                  <a:cubicBezTo>
                    <a:pt x="0" y="0"/>
                    <a:pt x="0" y="0"/>
                    <a:pt x="0" y="0"/>
                  </a:cubicBezTo>
                  <a:cubicBezTo>
                    <a:pt x="0" y="0"/>
                    <a:pt x="0" y="0"/>
                    <a:pt x="0" y="0"/>
                  </a:cubicBezTo>
                  <a:cubicBezTo>
                    <a:pt x="0" y="0"/>
                    <a:pt x="0" y="0"/>
                    <a:pt x="0" y="0"/>
                  </a:cubicBezTo>
                  <a:cubicBezTo>
                    <a:pt x="0" y="0"/>
                    <a:pt x="1" y="0"/>
                    <a:pt x="1" y="0"/>
                  </a:cubicBezTo>
                  <a:cubicBezTo>
                    <a:pt x="1" y="0"/>
                    <a:pt x="1" y="0"/>
                    <a:pt x="1" y="0"/>
                  </a:cubicBezTo>
                  <a:cubicBezTo>
                    <a:pt x="0" y="0"/>
                    <a:pt x="0" y="0"/>
                    <a:pt x="0" y="0"/>
                  </a:cubicBezTo>
                  <a:cubicBezTo>
                    <a:pt x="0" y="0"/>
                    <a:pt x="0" y="0"/>
                    <a:pt x="0" y="0"/>
                  </a:cubicBezTo>
                  <a:cubicBezTo>
                    <a:pt x="0"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path>
              </a:pathLst>
            </a:custGeom>
            <a:solidFill>
              <a:srgbClr val="221D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03" name="Freeform 564"/>
            <p:cNvSpPr>
              <a:spLocks/>
            </p:cNvSpPr>
            <p:nvPr/>
          </p:nvSpPr>
          <p:spPr bwMode="gray">
            <a:xfrm>
              <a:off x="880" y="1281"/>
              <a:ext cx="1" cy="21"/>
            </a:xfrm>
            <a:custGeom>
              <a:avLst/>
              <a:gdLst>
                <a:gd name="T0" fmla="*/ 0 w 1"/>
                <a:gd name="T1" fmla="*/ 0 h 1"/>
                <a:gd name="T2" fmla="*/ 0 w 1"/>
                <a:gd name="T3" fmla="*/ 441 h 1"/>
                <a:gd name="T4" fmla="*/ 0 w 1"/>
                <a:gd name="T5" fmla="*/ 441 h 1"/>
                <a:gd name="T6" fmla="*/ 0 w 1"/>
                <a:gd name="T7" fmla="*/ 441 h 1"/>
                <a:gd name="T8" fmla="*/ 0 w 1"/>
                <a:gd name="T9" fmla="*/ 441 h 1"/>
                <a:gd name="T10" fmla="*/ 0 w 1"/>
                <a:gd name="T11" fmla="*/ 441 h 1"/>
                <a:gd name="T12" fmla="*/ 0 w 1"/>
                <a:gd name="T13" fmla="*/ 441 h 1"/>
                <a:gd name="T14" fmla="*/ 0 w 1"/>
                <a:gd name="T15" fmla="*/ 441 h 1"/>
                <a:gd name="T16" fmla="*/ 0 w 1"/>
                <a:gd name="T17" fmla="*/ 441 h 1"/>
                <a:gd name="T18" fmla="*/ 0 w 1"/>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1"/>
                <a:gd name="T32" fmla="*/ 1 w 1"/>
                <a:gd name="T33" fmla="*/ 1 h 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1">
                  <a:moveTo>
                    <a:pt x="0" y="0"/>
                  </a:move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0"/>
                    <a:pt x="0" y="0"/>
                  </a:cubicBezTo>
                </a:path>
              </a:pathLst>
            </a:custGeom>
            <a:solidFill>
              <a:srgbClr val="221D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04" name="Freeform 565"/>
            <p:cNvSpPr>
              <a:spLocks/>
            </p:cNvSpPr>
            <p:nvPr/>
          </p:nvSpPr>
          <p:spPr bwMode="gray">
            <a:xfrm>
              <a:off x="814" y="1281"/>
              <a:ext cx="22" cy="42"/>
            </a:xfrm>
            <a:custGeom>
              <a:avLst/>
              <a:gdLst>
                <a:gd name="T0" fmla="*/ 484 w 1"/>
                <a:gd name="T1" fmla="*/ 882 h 2"/>
                <a:gd name="T2" fmla="*/ 484 w 1"/>
                <a:gd name="T3" fmla="*/ 441 h 2"/>
                <a:gd name="T4" fmla="*/ 484 w 1"/>
                <a:gd name="T5" fmla="*/ 441 h 2"/>
                <a:gd name="T6" fmla="*/ 484 w 1"/>
                <a:gd name="T7" fmla="*/ 441 h 2"/>
                <a:gd name="T8" fmla="*/ 484 w 1"/>
                <a:gd name="T9" fmla="*/ 441 h 2"/>
                <a:gd name="T10" fmla="*/ 484 w 1"/>
                <a:gd name="T11" fmla="*/ 441 h 2"/>
                <a:gd name="T12" fmla="*/ 484 w 1"/>
                <a:gd name="T13" fmla="*/ 441 h 2"/>
                <a:gd name="T14" fmla="*/ 484 w 1"/>
                <a:gd name="T15" fmla="*/ 441 h 2"/>
                <a:gd name="T16" fmla="*/ 0 w 1"/>
                <a:gd name="T17" fmla="*/ 441 h 2"/>
                <a:gd name="T18" fmla="*/ 0 w 1"/>
                <a:gd name="T19" fmla="*/ 441 h 2"/>
                <a:gd name="T20" fmla="*/ 0 w 1"/>
                <a:gd name="T21" fmla="*/ 441 h 2"/>
                <a:gd name="T22" fmla="*/ 484 w 1"/>
                <a:gd name="T23" fmla="*/ 441 h 2"/>
                <a:gd name="T24" fmla="*/ 484 w 1"/>
                <a:gd name="T25" fmla="*/ 441 h 2"/>
                <a:gd name="T26" fmla="*/ 484 w 1"/>
                <a:gd name="T27" fmla="*/ 441 h 2"/>
                <a:gd name="T28" fmla="*/ 484 w 1"/>
                <a:gd name="T29" fmla="*/ 441 h 2"/>
                <a:gd name="T30" fmla="*/ 484 w 1"/>
                <a:gd name="T31" fmla="*/ 441 h 2"/>
                <a:gd name="T32" fmla="*/ 484 w 1"/>
                <a:gd name="T33" fmla="*/ 441 h 2"/>
                <a:gd name="T34" fmla="*/ 484 w 1"/>
                <a:gd name="T35" fmla="*/ 882 h 2"/>
                <a:gd name="T36" fmla="*/ 484 w 1"/>
                <a:gd name="T37" fmla="*/ 882 h 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
                <a:gd name="T58" fmla="*/ 0 h 2"/>
                <a:gd name="T59" fmla="*/ 1 w 1"/>
                <a:gd name="T60" fmla="*/ 2 h 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 h="2">
                  <a:moveTo>
                    <a:pt x="1" y="2"/>
                  </a:moveTo>
                  <a:cubicBezTo>
                    <a:pt x="1" y="2"/>
                    <a:pt x="1" y="1"/>
                    <a:pt x="1" y="1"/>
                  </a:cubicBezTo>
                  <a:cubicBezTo>
                    <a:pt x="1" y="1"/>
                    <a:pt x="1" y="1"/>
                    <a:pt x="1" y="1"/>
                  </a:cubicBezTo>
                  <a:cubicBezTo>
                    <a:pt x="1" y="1"/>
                    <a:pt x="1" y="1"/>
                    <a:pt x="1" y="1"/>
                  </a:cubicBezTo>
                  <a:cubicBezTo>
                    <a:pt x="1" y="1"/>
                    <a:pt x="1" y="1"/>
                    <a:pt x="1" y="1"/>
                  </a:cubicBezTo>
                  <a:cubicBezTo>
                    <a:pt x="1" y="1"/>
                    <a:pt x="1" y="0"/>
                    <a:pt x="1" y="1"/>
                  </a:cubicBezTo>
                  <a:cubicBezTo>
                    <a:pt x="1" y="1"/>
                    <a:pt x="1" y="1"/>
                    <a:pt x="1" y="1"/>
                  </a:cubicBezTo>
                  <a:cubicBezTo>
                    <a:pt x="1" y="1"/>
                    <a:pt x="1" y="1"/>
                    <a:pt x="1" y="1"/>
                  </a:cubicBezTo>
                  <a:cubicBezTo>
                    <a:pt x="0" y="1"/>
                    <a:pt x="0" y="1"/>
                    <a:pt x="0" y="1"/>
                  </a:cubicBezTo>
                  <a:cubicBezTo>
                    <a:pt x="0" y="1"/>
                    <a:pt x="0" y="1"/>
                    <a:pt x="0" y="1"/>
                  </a:cubicBezTo>
                  <a:cubicBezTo>
                    <a:pt x="0" y="1"/>
                    <a:pt x="0" y="1"/>
                    <a:pt x="0" y="1"/>
                  </a:cubicBezTo>
                  <a:cubicBezTo>
                    <a:pt x="0" y="1"/>
                    <a:pt x="0" y="1"/>
                    <a:pt x="1" y="1"/>
                  </a:cubicBezTo>
                  <a:cubicBezTo>
                    <a:pt x="1" y="1"/>
                    <a:pt x="1" y="1"/>
                    <a:pt x="1" y="1"/>
                  </a:cubicBezTo>
                  <a:cubicBezTo>
                    <a:pt x="1" y="1"/>
                    <a:pt x="1" y="1"/>
                    <a:pt x="1" y="1"/>
                  </a:cubicBezTo>
                  <a:cubicBezTo>
                    <a:pt x="1" y="1"/>
                    <a:pt x="1" y="1"/>
                    <a:pt x="1" y="1"/>
                  </a:cubicBezTo>
                  <a:cubicBezTo>
                    <a:pt x="1" y="1"/>
                    <a:pt x="0" y="1"/>
                    <a:pt x="1" y="1"/>
                  </a:cubicBezTo>
                  <a:cubicBezTo>
                    <a:pt x="1" y="1"/>
                    <a:pt x="1" y="1"/>
                    <a:pt x="1" y="1"/>
                  </a:cubicBezTo>
                  <a:cubicBezTo>
                    <a:pt x="1" y="2"/>
                    <a:pt x="1" y="2"/>
                    <a:pt x="1" y="2"/>
                  </a:cubicBezTo>
                  <a:cubicBezTo>
                    <a:pt x="1" y="2"/>
                    <a:pt x="1" y="2"/>
                    <a:pt x="1" y="2"/>
                  </a:cubicBezTo>
                </a:path>
              </a:pathLst>
            </a:custGeom>
            <a:solidFill>
              <a:srgbClr val="221D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dirty="0">
                  <a:effectLst/>
                  <a:latin typeface="Calibri"/>
                  <a:ea typeface="Times New Roman"/>
                  <a:cs typeface="Times New Roman"/>
                </a:rPr>
                <a:t> </a:t>
              </a:r>
              <a:endParaRPr lang="pt-BR" sz="1100" dirty="0">
                <a:effectLst/>
                <a:latin typeface="Calibri"/>
                <a:ea typeface="Calibri"/>
                <a:cs typeface="Times New Roman"/>
              </a:endParaRPr>
            </a:p>
          </p:txBody>
        </p:sp>
        <p:sp>
          <p:nvSpPr>
            <p:cNvPr id="505" name="Freeform 566"/>
            <p:cNvSpPr>
              <a:spLocks/>
            </p:cNvSpPr>
            <p:nvPr/>
          </p:nvSpPr>
          <p:spPr bwMode="gray">
            <a:xfrm>
              <a:off x="726" y="966"/>
              <a:ext cx="22" cy="84"/>
            </a:xfrm>
            <a:custGeom>
              <a:avLst/>
              <a:gdLst>
                <a:gd name="T0" fmla="*/ 0 w 1"/>
                <a:gd name="T1" fmla="*/ 0 h 4"/>
                <a:gd name="T2" fmla="*/ 0 w 1"/>
                <a:gd name="T3" fmla="*/ 882 h 4"/>
                <a:gd name="T4" fmla="*/ 0 w 1"/>
                <a:gd name="T5" fmla="*/ 1764 h 4"/>
                <a:gd name="T6" fmla="*/ 0 w 1"/>
                <a:gd name="T7" fmla="*/ 1764 h 4"/>
                <a:gd name="T8" fmla="*/ 0 w 1"/>
                <a:gd name="T9" fmla="*/ 882 h 4"/>
                <a:gd name="T10" fmla="*/ 0 w 1"/>
                <a:gd name="T11" fmla="*/ 0 h 4"/>
                <a:gd name="T12" fmla="*/ 0 w 1"/>
                <a:gd name="T13" fmla="*/ 0 h 4"/>
                <a:gd name="T14" fmla="*/ 0 60000 65536"/>
                <a:gd name="T15" fmla="*/ 0 60000 65536"/>
                <a:gd name="T16" fmla="*/ 0 60000 65536"/>
                <a:gd name="T17" fmla="*/ 0 60000 65536"/>
                <a:gd name="T18" fmla="*/ 0 60000 65536"/>
                <a:gd name="T19" fmla="*/ 0 60000 65536"/>
                <a:gd name="T20" fmla="*/ 0 60000 65536"/>
                <a:gd name="T21" fmla="*/ 0 w 1"/>
                <a:gd name="T22" fmla="*/ 0 h 4"/>
                <a:gd name="T23" fmla="*/ 1 w 1"/>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4">
                  <a:moveTo>
                    <a:pt x="0" y="0"/>
                  </a:moveTo>
                  <a:cubicBezTo>
                    <a:pt x="0" y="1"/>
                    <a:pt x="1" y="1"/>
                    <a:pt x="0" y="2"/>
                  </a:cubicBezTo>
                  <a:cubicBezTo>
                    <a:pt x="0" y="3"/>
                    <a:pt x="0" y="4"/>
                    <a:pt x="0" y="4"/>
                  </a:cubicBezTo>
                  <a:cubicBezTo>
                    <a:pt x="0" y="4"/>
                    <a:pt x="0" y="3"/>
                    <a:pt x="0" y="2"/>
                  </a:cubicBezTo>
                  <a:cubicBezTo>
                    <a:pt x="0" y="2"/>
                    <a:pt x="0" y="1"/>
                    <a:pt x="0" y="0"/>
                  </a:cubicBezTo>
                </a:path>
              </a:pathLst>
            </a:custGeom>
            <a:solidFill>
              <a:srgbClr val="9FB2BF"/>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06" name="Freeform 567"/>
            <p:cNvSpPr>
              <a:spLocks/>
            </p:cNvSpPr>
            <p:nvPr/>
          </p:nvSpPr>
          <p:spPr bwMode="gray">
            <a:xfrm>
              <a:off x="726" y="987"/>
              <a:ext cx="1" cy="21"/>
            </a:xfrm>
            <a:custGeom>
              <a:avLst/>
              <a:gdLst>
                <a:gd name="T0" fmla="*/ 0 w 1"/>
                <a:gd name="T1" fmla="*/ 0 h 1"/>
                <a:gd name="T2" fmla="*/ 0 w 1"/>
                <a:gd name="T3" fmla="*/ 0 h 1"/>
                <a:gd name="T4" fmla="*/ 0 w 1"/>
                <a:gd name="T5" fmla="*/ 0 h 1"/>
                <a:gd name="T6" fmla="*/ 0 w 1"/>
                <a:gd name="T7" fmla="*/ 441 h 1"/>
                <a:gd name="T8" fmla="*/ 0 w 1"/>
                <a:gd name="T9" fmla="*/ 441 h 1"/>
                <a:gd name="T10" fmla="*/ 0 w 1"/>
                <a:gd name="T11" fmla="*/ 0 h 1"/>
                <a:gd name="T12" fmla="*/ 0 w 1"/>
                <a:gd name="T13" fmla="*/ 0 h 1"/>
                <a:gd name="T14" fmla="*/ 0 60000 65536"/>
                <a:gd name="T15" fmla="*/ 0 60000 65536"/>
                <a:gd name="T16" fmla="*/ 0 60000 65536"/>
                <a:gd name="T17" fmla="*/ 0 60000 65536"/>
                <a:gd name="T18" fmla="*/ 0 60000 65536"/>
                <a:gd name="T19" fmla="*/ 0 60000 65536"/>
                <a:gd name="T20" fmla="*/ 0 60000 65536"/>
                <a:gd name="T21" fmla="*/ 0 w 1"/>
                <a:gd name="T22" fmla="*/ 0 h 1"/>
                <a:gd name="T23" fmla="*/ 1 w 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
                  <a:moveTo>
                    <a:pt x="0" y="0"/>
                  </a:moveTo>
                  <a:cubicBezTo>
                    <a:pt x="0" y="0"/>
                    <a:pt x="0" y="0"/>
                    <a:pt x="0" y="0"/>
                  </a:cubicBezTo>
                  <a:cubicBezTo>
                    <a:pt x="0" y="0"/>
                    <a:pt x="0" y="0"/>
                    <a:pt x="0" y="0"/>
                  </a:cubicBezTo>
                  <a:cubicBezTo>
                    <a:pt x="0" y="1"/>
                    <a:pt x="0" y="1"/>
                    <a:pt x="0" y="1"/>
                  </a:cubicBezTo>
                  <a:cubicBezTo>
                    <a:pt x="0" y="1"/>
                    <a:pt x="0" y="1"/>
                    <a:pt x="0" y="1"/>
                  </a:cubicBezTo>
                  <a:cubicBezTo>
                    <a:pt x="0" y="1"/>
                    <a:pt x="0" y="0"/>
                    <a:pt x="0" y="0"/>
                  </a:cubicBezTo>
                  <a:cubicBezTo>
                    <a:pt x="0" y="0"/>
                    <a:pt x="0" y="0"/>
                    <a:pt x="0" y="0"/>
                  </a:cubicBezTo>
                </a:path>
              </a:pathLst>
            </a:custGeom>
            <a:solidFill>
              <a:srgbClr val="CCDF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07" name="Freeform 568"/>
            <p:cNvSpPr>
              <a:spLocks/>
            </p:cNvSpPr>
            <p:nvPr/>
          </p:nvSpPr>
          <p:spPr bwMode="gray">
            <a:xfrm>
              <a:off x="748" y="1050"/>
              <a:ext cx="22" cy="1"/>
            </a:xfrm>
            <a:custGeom>
              <a:avLst/>
              <a:gdLst>
                <a:gd name="T0" fmla="*/ 0 w 1"/>
                <a:gd name="T1" fmla="*/ 0 h 1"/>
                <a:gd name="T2" fmla="*/ 484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lnTo>
                    <a:pt x="1" y="0"/>
                  </a:lnTo>
                  <a:cubicBezTo>
                    <a:pt x="1" y="0"/>
                    <a:pt x="0" y="0"/>
                    <a:pt x="0" y="0"/>
                  </a:cubicBezTo>
                </a:path>
              </a:pathLst>
            </a:custGeom>
            <a:solidFill>
              <a:srgbClr val="221D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08" name="Freeform 569"/>
            <p:cNvSpPr>
              <a:spLocks/>
            </p:cNvSpPr>
            <p:nvPr/>
          </p:nvSpPr>
          <p:spPr bwMode="gray">
            <a:xfrm>
              <a:off x="726" y="1029"/>
              <a:ext cx="1" cy="42"/>
            </a:xfrm>
            <a:custGeom>
              <a:avLst/>
              <a:gdLst>
                <a:gd name="T0" fmla="*/ 0 w 1"/>
                <a:gd name="T1" fmla="*/ 0 h 2"/>
                <a:gd name="T2" fmla="*/ 0 w 1"/>
                <a:gd name="T3" fmla="*/ 441 h 2"/>
                <a:gd name="T4" fmla="*/ 0 w 1"/>
                <a:gd name="T5" fmla="*/ 441 h 2"/>
                <a:gd name="T6" fmla="*/ 0 w 1"/>
                <a:gd name="T7" fmla="*/ 441 h 2"/>
                <a:gd name="T8" fmla="*/ 0 w 1"/>
                <a:gd name="T9" fmla="*/ 0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0"/>
                  </a:moveTo>
                  <a:cubicBezTo>
                    <a:pt x="0" y="1"/>
                    <a:pt x="0" y="1"/>
                    <a:pt x="0" y="1"/>
                  </a:cubicBezTo>
                  <a:cubicBezTo>
                    <a:pt x="0" y="1"/>
                    <a:pt x="0" y="2"/>
                    <a:pt x="0" y="1"/>
                  </a:cubicBezTo>
                  <a:cubicBezTo>
                    <a:pt x="0" y="1"/>
                    <a:pt x="0" y="1"/>
                    <a:pt x="0" y="1"/>
                  </a:cubicBezTo>
                  <a:cubicBezTo>
                    <a:pt x="0" y="1"/>
                    <a:pt x="0" y="0"/>
                    <a:pt x="0" y="0"/>
                  </a:cubicBezTo>
                </a:path>
              </a:pathLst>
            </a:custGeom>
            <a:solidFill>
              <a:srgbClr val="2B2724"/>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09" name="Oval 570"/>
            <p:cNvSpPr>
              <a:spLocks noChangeArrowheads="1"/>
            </p:cNvSpPr>
            <p:nvPr/>
          </p:nvSpPr>
          <p:spPr bwMode="gray">
            <a:xfrm>
              <a:off x="726" y="1050"/>
              <a:ext cx="1" cy="1"/>
            </a:xfrm>
            <a:prstGeom prst="ellipse">
              <a:avLst/>
            </a:prstGeom>
            <a:solidFill>
              <a:srgbClr val="7170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10" name="Freeform 571"/>
            <p:cNvSpPr>
              <a:spLocks/>
            </p:cNvSpPr>
            <p:nvPr/>
          </p:nvSpPr>
          <p:spPr bwMode="gray">
            <a:xfrm>
              <a:off x="726" y="1029"/>
              <a:ext cx="1" cy="21"/>
            </a:xfrm>
            <a:custGeom>
              <a:avLst/>
              <a:gdLst>
                <a:gd name="T0" fmla="*/ 0 w 1"/>
                <a:gd name="T1" fmla="*/ 0 h 1"/>
                <a:gd name="T2" fmla="*/ 0 w 1"/>
                <a:gd name="T3" fmla="*/ 441 h 1"/>
                <a:gd name="T4" fmla="*/ 0 w 1"/>
                <a:gd name="T5" fmla="*/ 441 h 1"/>
                <a:gd name="T6" fmla="*/ 0 w 1"/>
                <a:gd name="T7" fmla="*/ 441 h 1"/>
                <a:gd name="T8" fmla="*/ 0 w 1"/>
                <a:gd name="T9" fmla="*/ 441 h 1"/>
                <a:gd name="T10" fmla="*/ 0 w 1"/>
                <a:gd name="T11" fmla="*/ 0 h 1"/>
                <a:gd name="T12" fmla="*/ 0 w 1"/>
                <a:gd name="T13" fmla="*/ 0 h 1"/>
                <a:gd name="T14" fmla="*/ 0 60000 65536"/>
                <a:gd name="T15" fmla="*/ 0 60000 65536"/>
                <a:gd name="T16" fmla="*/ 0 60000 65536"/>
                <a:gd name="T17" fmla="*/ 0 60000 65536"/>
                <a:gd name="T18" fmla="*/ 0 60000 65536"/>
                <a:gd name="T19" fmla="*/ 0 60000 65536"/>
                <a:gd name="T20" fmla="*/ 0 60000 65536"/>
                <a:gd name="T21" fmla="*/ 0 w 1"/>
                <a:gd name="T22" fmla="*/ 0 h 1"/>
                <a:gd name="T23" fmla="*/ 1 w 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
                  <a:moveTo>
                    <a:pt x="0" y="0"/>
                  </a:moveTo>
                  <a:cubicBezTo>
                    <a:pt x="0" y="0"/>
                    <a:pt x="0" y="1"/>
                    <a:pt x="0" y="1"/>
                  </a:cubicBezTo>
                  <a:cubicBezTo>
                    <a:pt x="0" y="1"/>
                    <a:pt x="0" y="1"/>
                    <a:pt x="0" y="1"/>
                  </a:cubicBezTo>
                  <a:cubicBezTo>
                    <a:pt x="0" y="1"/>
                    <a:pt x="0" y="1"/>
                    <a:pt x="0" y="1"/>
                  </a:cubicBezTo>
                  <a:cubicBezTo>
                    <a:pt x="0" y="1"/>
                    <a:pt x="0" y="0"/>
                    <a:pt x="0" y="0"/>
                  </a:cubicBezTo>
                </a:path>
              </a:pathLst>
            </a:custGeom>
            <a:solidFill>
              <a:srgbClr val="2B2724"/>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11" name="Freeform 572"/>
            <p:cNvSpPr>
              <a:spLocks/>
            </p:cNvSpPr>
            <p:nvPr/>
          </p:nvSpPr>
          <p:spPr bwMode="gray">
            <a:xfrm>
              <a:off x="726" y="1050"/>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lnTo>
                    <a:pt x="0" y="0"/>
                  </a:lnTo>
                  <a:cubicBezTo>
                    <a:pt x="0" y="0"/>
                    <a:pt x="0" y="0"/>
                    <a:pt x="0" y="0"/>
                  </a:cubicBezTo>
                  <a:cubicBezTo>
                    <a:pt x="0" y="0"/>
                    <a:pt x="0" y="0"/>
                    <a:pt x="0" y="0"/>
                  </a:cubicBezTo>
                </a:path>
              </a:pathLst>
            </a:custGeom>
            <a:solidFill>
              <a:srgbClr val="2B2724"/>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12" name="Freeform 573"/>
            <p:cNvSpPr>
              <a:spLocks/>
            </p:cNvSpPr>
            <p:nvPr/>
          </p:nvSpPr>
          <p:spPr bwMode="gray">
            <a:xfrm>
              <a:off x="726" y="105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path>
              </a:pathLst>
            </a:custGeom>
            <a:solidFill>
              <a:srgbClr val="2B2724"/>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13" name="Freeform 574"/>
            <p:cNvSpPr>
              <a:spLocks/>
            </p:cNvSpPr>
            <p:nvPr/>
          </p:nvSpPr>
          <p:spPr bwMode="gray">
            <a:xfrm>
              <a:off x="748" y="1092"/>
              <a:ext cx="22" cy="21"/>
            </a:xfrm>
            <a:custGeom>
              <a:avLst/>
              <a:gdLst>
                <a:gd name="T0" fmla="*/ 484 w 1"/>
                <a:gd name="T1" fmla="*/ 0 h 1"/>
                <a:gd name="T2" fmla="*/ 0 w 1"/>
                <a:gd name="T3" fmla="*/ 441 h 1"/>
                <a:gd name="T4" fmla="*/ 0 w 1"/>
                <a:gd name="T5" fmla="*/ 441 h 1"/>
                <a:gd name="T6" fmla="*/ 484 w 1"/>
                <a:gd name="T7" fmla="*/ 0 h 1"/>
                <a:gd name="T8" fmla="*/ 484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1" y="0"/>
                  </a:moveTo>
                  <a:cubicBezTo>
                    <a:pt x="1" y="0"/>
                    <a:pt x="1" y="1"/>
                    <a:pt x="0" y="1"/>
                  </a:cubicBezTo>
                  <a:cubicBezTo>
                    <a:pt x="0" y="1"/>
                    <a:pt x="1" y="1"/>
                    <a:pt x="1" y="0"/>
                  </a:cubicBezTo>
                </a:path>
              </a:pathLst>
            </a:custGeom>
            <a:solidFill>
              <a:srgbClr val="2B2724"/>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14" name="Freeform 575"/>
            <p:cNvSpPr>
              <a:spLocks/>
            </p:cNvSpPr>
            <p:nvPr/>
          </p:nvSpPr>
          <p:spPr bwMode="gray">
            <a:xfrm>
              <a:off x="748" y="1071"/>
              <a:ext cx="22" cy="21"/>
            </a:xfrm>
            <a:custGeom>
              <a:avLst/>
              <a:gdLst>
                <a:gd name="T0" fmla="*/ 0 w 1"/>
                <a:gd name="T1" fmla="*/ 0 h 1"/>
                <a:gd name="T2" fmla="*/ 484 w 1"/>
                <a:gd name="T3" fmla="*/ 441 h 1"/>
                <a:gd name="T4" fmla="*/ 484 w 1"/>
                <a:gd name="T5" fmla="*/ 441 h 1"/>
                <a:gd name="T6" fmla="*/ 0 w 1"/>
                <a:gd name="T7" fmla="*/ 0 h 1"/>
                <a:gd name="T8" fmla="*/ 0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0"/>
                  </a:moveTo>
                  <a:cubicBezTo>
                    <a:pt x="0" y="0"/>
                    <a:pt x="1" y="0"/>
                    <a:pt x="1" y="1"/>
                  </a:cubicBezTo>
                  <a:cubicBezTo>
                    <a:pt x="1" y="1"/>
                    <a:pt x="1" y="1"/>
                    <a:pt x="1" y="1"/>
                  </a:cubicBezTo>
                  <a:cubicBezTo>
                    <a:pt x="1" y="1"/>
                    <a:pt x="1" y="1"/>
                    <a:pt x="0" y="0"/>
                  </a:cubicBezTo>
                </a:path>
              </a:pathLst>
            </a:custGeom>
            <a:solidFill>
              <a:srgbClr val="2B2724"/>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15" name="Freeform 576"/>
            <p:cNvSpPr>
              <a:spLocks/>
            </p:cNvSpPr>
            <p:nvPr/>
          </p:nvSpPr>
          <p:spPr bwMode="gray">
            <a:xfrm>
              <a:off x="726" y="1050"/>
              <a:ext cx="22" cy="21"/>
            </a:xfrm>
            <a:custGeom>
              <a:avLst/>
              <a:gdLst>
                <a:gd name="T0" fmla="*/ 0 w 1"/>
                <a:gd name="T1" fmla="*/ 0 h 1"/>
                <a:gd name="T2" fmla="*/ 484 w 1"/>
                <a:gd name="T3" fmla="*/ 441 h 1"/>
                <a:gd name="T4" fmla="*/ 484 w 1"/>
                <a:gd name="T5" fmla="*/ 441 h 1"/>
                <a:gd name="T6" fmla="*/ 484 w 1"/>
                <a:gd name="T7" fmla="*/ 441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cubicBezTo>
                    <a:pt x="0" y="0"/>
                    <a:pt x="1" y="1"/>
                    <a:pt x="1" y="1"/>
                  </a:cubicBezTo>
                  <a:cubicBezTo>
                    <a:pt x="1" y="1"/>
                    <a:pt x="1" y="1"/>
                    <a:pt x="1" y="1"/>
                  </a:cubicBezTo>
                  <a:cubicBezTo>
                    <a:pt x="1" y="1"/>
                    <a:pt x="1" y="1"/>
                    <a:pt x="1" y="1"/>
                  </a:cubicBezTo>
                  <a:lnTo>
                    <a:pt x="0" y="0"/>
                  </a:lnTo>
                </a:path>
              </a:pathLst>
            </a:custGeom>
            <a:solidFill>
              <a:srgbClr val="2B2724"/>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16" name="Oval 577"/>
            <p:cNvSpPr>
              <a:spLocks noChangeArrowheads="1"/>
            </p:cNvSpPr>
            <p:nvPr/>
          </p:nvSpPr>
          <p:spPr bwMode="gray">
            <a:xfrm>
              <a:off x="748" y="1113"/>
              <a:ext cx="1" cy="1"/>
            </a:xfrm>
            <a:prstGeom prst="ellipse">
              <a:avLst/>
            </a:prstGeom>
            <a:solidFill>
              <a:srgbClr val="5D686E"/>
            </a:solidFill>
            <a:ln w="0">
              <a:solidFill>
                <a:srgbClr val="1F1A17"/>
              </a:solidFill>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17" name="Oval 578"/>
            <p:cNvSpPr>
              <a:spLocks noChangeArrowheads="1"/>
            </p:cNvSpPr>
            <p:nvPr/>
          </p:nvSpPr>
          <p:spPr bwMode="gray">
            <a:xfrm>
              <a:off x="748" y="1113"/>
              <a:ext cx="1" cy="1"/>
            </a:xfrm>
            <a:prstGeom prst="ellipse">
              <a:avLst/>
            </a:prstGeom>
            <a:solidFill>
              <a:srgbClr val="373330"/>
            </a:solidFill>
            <a:ln w="0">
              <a:solidFill>
                <a:srgbClr val="1F1A17"/>
              </a:solidFill>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18" name="Freeform 579"/>
            <p:cNvSpPr>
              <a:spLocks/>
            </p:cNvSpPr>
            <p:nvPr/>
          </p:nvSpPr>
          <p:spPr bwMode="gray">
            <a:xfrm>
              <a:off x="704" y="1029"/>
              <a:ext cx="44" cy="21"/>
            </a:xfrm>
            <a:custGeom>
              <a:avLst/>
              <a:gdLst>
                <a:gd name="T0" fmla="*/ 44 w 44"/>
                <a:gd name="T1" fmla="*/ 21 h 21"/>
                <a:gd name="T2" fmla="*/ 44 w 44"/>
                <a:gd name="T3" fmla="*/ 21 h 21"/>
                <a:gd name="T4" fmla="*/ 44 w 44"/>
                <a:gd name="T5" fmla="*/ 0 h 21"/>
                <a:gd name="T6" fmla="*/ 22 w 44"/>
                <a:gd name="T7" fmla="*/ 0 h 21"/>
                <a:gd name="T8" fmla="*/ 22 w 44"/>
                <a:gd name="T9" fmla="*/ 0 h 21"/>
                <a:gd name="T10" fmla="*/ 22 w 44"/>
                <a:gd name="T11" fmla="*/ 0 h 21"/>
                <a:gd name="T12" fmla="*/ 0 w 44"/>
                <a:gd name="T13" fmla="*/ 0 h 21"/>
                <a:gd name="T14" fmla="*/ 0 w 44"/>
                <a:gd name="T15" fmla="*/ 21 h 21"/>
                <a:gd name="T16" fmla="*/ 0 w 44"/>
                <a:gd name="T17" fmla="*/ 21 h 21"/>
                <a:gd name="T18" fmla="*/ 44 w 44"/>
                <a:gd name="T19" fmla="*/ 21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21"/>
                <a:gd name="T32" fmla="*/ 44 w 44"/>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21">
                  <a:moveTo>
                    <a:pt x="44" y="21"/>
                  </a:moveTo>
                  <a:lnTo>
                    <a:pt x="44" y="21"/>
                  </a:lnTo>
                  <a:lnTo>
                    <a:pt x="44" y="0"/>
                  </a:lnTo>
                  <a:lnTo>
                    <a:pt x="22" y="0"/>
                  </a:lnTo>
                  <a:lnTo>
                    <a:pt x="0" y="0"/>
                  </a:lnTo>
                  <a:lnTo>
                    <a:pt x="0" y="21"/>
                  </a:lnTo>
                  <a:lnTo>
                    <a:pt x="44"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19" name="Freeform 580"/>
            <p:cNvSpPr>
              <a:spLocks/>
            </p:cNvSpPr>
            <p:nvPr/>
          </p:nvSpPr>
          <p:spPr bwMode="gray">
            <a:xfrm>
              <a:off x="704" y="1050"/>
              <a:ext cx="44" cy="42"/>
            </a:xfrm>
            <a:custGeom>
              <a:avLst/>
              <a:gdLst>
                <a:gd name="T0" fmla="*/ 0 w 44"/>
                <a:gd name="T1" fmla="*/ 42 h 42"/>
                <a:gd name="T2" fmla="*/ 0 w 44"/>
                <a:gd name="T3" fmla="*/ 42 h 42"/>
                <a:gd name="T4" fmla="*/ 22 w 44"/>
                <a:gd name="T5" fmla="*/ 42 h 42"/>
                <a:gd name="T6" fmla="*/ 44 w 44"/>
                <a:gd name="T7" fmla="*/ 42 h 42"/>
                <a:gd name="T8" fmla="*/ 44 w 44"/>
                <a:gd name="T9" fmla="*/ 42 h 42"/>
                <a:gd name="T10" fmla="*/ 44 w 44"/>
                <a:gd name="T11" fmla="*/ 21 h 42"/>
                <a:gd name="T12" fmla="*/ 44 w 44"/>
                <a:gd name="T13" fmla="*/ 21 h 42"/>
                <a:gd name="T14" fmla="*/ 44 w 44"/>
                <a:gd name="T15" fmla="*/ 21 h 42"/>
                <a:gd name="T16" fmla="*/ 44 w 44"/>
                <a:gd name="T17" fmla="*/ 0 h 42"/>
                <a:gd name="T18" fmla="*/ 44 w 44"/>
                <a:gd name="T19" fmla="*/ 0 h 42"/>
                <a:gd name="T20" fmla="*/ 0 w 44"/>
                <a:gd name="T21" fmla="*/ 0 h 42"/>
                <a:gd name="T22" fmla="*/ 0 w 44"/>
                <a:gd name="T23" fmla="*/ 0 h 42"/>
                <a:gd name="T24" fmla="*/ 0 w 44"/>
                <a:gd name="T25" fmla="*/ 0 h 42"/>
                <a:gd name="T26" fmla="*/ 0 w 44"/>
                <a:gd name="T27" fmla="*/ 0 h 42"/>
                <a:gd name="T28" fmla="*/ 0 w 44"/>
                <a:gd name="T29" fmla="*/ 0 h 42"/>
                <a:gd name="T30" fmla="*/ 0 w 44"/>
                <a:gd name="T31" fmla="*/ 0 h 42"/>
                <a:gd name="T32" fmla="*/ 0 w 44"/>
                <a:gd name="T33" fmla="*/ 0 h 42"/>
                <a:gd name="T34" fmla="*/ 0 w 44"/>
                <a:gd name="T35" fmla="*/ 0 h 42"/>
                <a:gd name="T36" fmla="*/ 0 w 44"/>
                <a:gd name="T37" fmla="*/ 0 h 42"/>
                <a:gd name="T38" fmla="*/ 0 w 44"/>
                <a:gd name="T39" fmla="*/ 0 h 42"/>
                <a:gd name="T40" fmla="*/ 0 w 44"/>
                <a:gd name="T41" fmla="*/ 42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42"/>
                <a:gd name="T65" fmla="*/ 44 w 44"/>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42">
                  <a:moveTo>
                    <a:pt x="0" y="42"/>
                  </a:moveTo>
                  <a:lnTo>
                    <a:pt x="0" y="42"/>
                  </a:lnTo>
                  <a:lnTo>
                    <a:pt x="22" y="42"/>
                  </a:lnTo>
                  <a:lnTo>
                    <a:pt x="44" y="42"/>
                  </a:lnTo>
                  <a:lnTo>
                    <a:pt x="44" y="21"/>
                  </a:lnTo>
                  <a:lnTo>
                    <a:pt x="44" y="0"/>
                  </a:lnTo>
                  <a:lnTo>
                    <a:pt x="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dirty="0">
                  <a:effectLst/>
                  <a:latin typeface="Calibri"/>
                  <a:ea typeface="Times New Roman"/>
                  <a:cs typeface="Times New Roman"/>
                </a:rPr>
                <a:t> </a:t>
              </a:r>
              <a:endParaRPr lang="pt-BR" sz="1100" dirty="0">
                <a:effectLst/>
                <a:latin typeface="Calibri"/>
                <a:ea typeface="Calibri"/>
                <a:cs typeface="Times New Roman"/>
              </a:endParaRPr>
            </a:p>
          </p:txBody>
        </p:sp>
        <p:sp>
          <p:nvSpPr>
            <p:cNvPr id="520" name="Freeform 581"/>
            <p:cNvSpPr>
              <a:spLocks/>
            </p:cNvSpPr>
            <p:nvPr/>
          </p:nvSpPr>
          <p:spPr bwMode="gray">
            <a:xfrm>
              <a:off x="638" y="1050"/>
              <a:ext cx="66" cy="42"/>
            </a:xfrm>
            <a:custGeom>
              <a:avLst/>
              <a:gdLst>
                <a:gd name="T0" fmla="*/ 0 w 66"/>
                <a:gd name="T1" fmla="*/ 42 h 42"/>
                <a:gd name="T2" fmla="*/ 0 w 66"/>
                <a:gd name="T3" fmla="*/ 42 h 42"/>
                <a:gd name="T4" fmla="*/ 22 w 66"/>
                <a:gd name="T5" fmla="*/ 42 h 42"/>
                <a:gd name="T6" fmla="*/ 22 w 66"/>
                <a:gd name="T7" fmla="*/ 42 h 42"/>
                <a:gd name="T8" fmla="*/ 44 w 66"/>
                <a:gd name="T9" fmla="*/ 42 h 42"/>
                <a:gd name="T10" fmla="*/ 44 w 66"/>
                <a:gd name="T11" fmla="*/ 42 h 42"/>
                <a:gd name="T12" fmla="*/ 66 w 66"/>
                <a:gd name="T13" fmla="*/ 42 h 42"/>
                <a:gd name="T14" fmla="*/ 66 w 66"/>
                <a:gd name="T15" fmla="*/ 42 h 42"/>
                <a:gd name="T16" fmla="*/ 66 w 66"/>
                <a:gd name="T17" fmla="*/ 42 h 42"/>
                <a:gd name="T18" fmla="*/ 66 w 66"/>
                <a:gd name="T19" fmla="*/ 42 h 42"/>
                <a:gd name="T20" fmla="*/ 66 w 66"/>
                <a:gd name="T21" fmla="*/ 0 h 42"/>
                <a:gd name="T22" fmla="*/ 66 w 66"/>
                <a:gd name="T23" fmla="*/ 0 h 42"/>
                <a:gd name="T24" fmla="*/ 66 w 66"/>
                <a:gd name="T25" fmla="*/ 0 h 42"/>
                <a:gd name="T26" fmla="*/ 66 w 66"/>
                <a:gd name="T27" fmla="*/ 0 h 42"/>
                <a:gd name="T28" fmla="*/ 44 w 66"/>
                <a:gd name="T29" fmla="*/ 0 h 42"/>
                <a:gd name="T30" fmla="*/ 44 w 66"/>
                <a:gd name="T31" fmla="*/ 0 h 42"/>
                <a:gd name="T32" fmla="*/ 44 w 66"/>
                <a:gd name="T33" fmla="*/ 0 h 42"/>
                <a:gd name="T34" fmla="*/ 44 w 66"/>
                <a:gd name="T35" fmla="*/ 0 h 42"/>
                <a:gd name="T36" fmla="*/ 44 w 66"/>
                <a:gd name="T37" fmla="*/ 0 h 42"/>
                <a:gd name="T38" fmla="*/ 44 w 66"/>
                <a:gd name="T39" fmla="*/ 0 h 42"/>
                <a:gd name="T40" fmla="*/ 0 w 66"/>
                <a:gd name="T41" fmla="*/ 42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6"/>
                <a:gd name="T64" fmla="*/ 0 h 42"/>
                <a:gd name="T65" fmla="*/ 66 w 66"/>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6" h="42">
                  <a:moveTo>
                    <a:pt x="0" y="42"/>
                  </a:moveTo>
                  <a:lnTo>
                    <a:pt x="0" y="42"/>
                  </a:lnTo>
                  <a:lnTo>
                    <a:pt x="22" y="42"/>
                  </a:lnTo>
                  <a:lnTo>
                    <a:pt x="44" y="42"/>
                  </a:lnTo>
                  <a:lnTo>
                    <a:pt x="66" y="42"/>
                  </a:lnTo>
                  <a:lnTo>
                    <a:pt x="66" y="0"/>
                  </a:lnTo>
                  <a:lnTo>
                    <a:pt x="44"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21" name="Freeform 582"/>
            <p:cNvSpPr>
              <a:spLocks/>
            </p:cNvSpPr>
            <p:nvPr/>
          </p:nvSpPr>
          <p:spPr bwMode="gray">
            <a:xfrm>
              <a:off x="638" y="1029"/>
              <a:ext cx="44" cy="63"/>
            </a:xfrm>
            <a:custGeom>
              <a:avLst/>
              <a:gdLst>
                <a:gd name="T0" fmla="*/ 0 w 44"/>
                <a:gd name="T1" fmla="*/ 42 h 63"/>
                <a:gd name="T2" fmla="*/ 0 w 44"/>
                <a:gd name="T3" fmla="*/ 42 h 63"/>
                <a:gd name="T4" fmla="*/ 0 w 44"/>
                <a:gd name="T5" fmla="*/ 42 h 63"/>
                <a:gd name="T6" fmla="*/ 0 w 44"/>
                <a:gd name="T7" fmla="*/ 42 h 63"/>
                <a:gd name="T8" fmla="*/ 0 w 44"/>
                <a:gd name="T9" fmla="*/ 42 h 63"/>
                <a:gd name="T10" fmla="*/ 0 w 44"/>
                <a:gd name="T11" fmla="*/ 42 h 63"/>
                <a:gd name="T12" fmla="*/ 0 w 44"/>
                <a:gd name="T13" fmla="*/ 42 h 63"/>
                <a:gd name="T14" fmla="*/ 0 w 44"/>
                <a:gd name="T15" fmla="*/ 42 h 63"/>
                <a:gd name="T16" fmla="*/ 0 w 44"/>
                <a:gd name="T17" fmla="*/ 63 h 63"/>
                <a:gd name="T18" fmla="*/ 44 w 44"/>
                <a:gd name="T19" fmla="*/ 21 h 63"/>
                <a:gd name="T20" fmla="*/ 44 w 44"/>
                <a:gd name="T21" fmla="*/ 21 h 63"/>
                <a:gd name="T22" fmla="*/ 44 w 44"/>
                <a:gd name="T23" fmla="*/ 21 h 63"/>
                <a:gd name="T24" fmla="*/ 44 w 44"/>
                <a:gd name="T25" fmla="*/ 21 h 63"/>
                <a:gd name="T26" fmla="*/ 44 w 44"/>
                <a:gd name="T27" fmla="*/ 0 h 63"/>
                <a:gd name="T28" fmla="*/ 22 w 44"/>
                <a:gd name="T29" fmla="*/ 0 h 63"/>
                <a:gd name="T30" fmla="*/ 22 w 44"/>
                <a:gd name="T31" fmla="*/ 0 h 63"/>
                <a:gd name="T32" fmla="*/ 0 w 44"/>
                <a:gd name="T33" fmla="*/ 0 h 63"/>
                <a:gd name="T34" fmla="*/ 0 w 44"/>
                <a:gd name="T35" fmla="*/ 0 h 63"/>
                <a:gd name="T36" fmla="*/ 0 w 44"/>
                <a:gd name="T37" fmla="*/ 42 h 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
                <a:gd name="T58" fmla="*/ 0 h 63"/>
                <a:gd name="T59" fmla="*/ 44 w 44"/>
                <a:gd name="T60" fmla="*/ 63 h 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 h="63">
                  <a:moveTo>
                    <a:pt x="0" y="42"/>
                  </a:moveTo>
                  <a:lnTo>
                    <a:pt x="0" y="42"/>
                  </a:lnTo>
                  <a:lnTo>
                    <a:pt x="0" y="63"/>
                  </a:lnTo>
                  <a:lnTo>
                    <a:pt x="44" y="21"/>
                  </a:lnTo>
                  <a:lnTo>
                    <a:pt x="44" y="0"/>
                  </a:lnTo>
                  <a:lnTo>
                    <a:pt x="22" y="0"/>
                  </a:lnTo>
                  <a:lnTo>
                    <a:pt x="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22" name="Freeform 583"/>
            <p:cNvSpPr>
              <a:spLocks/>
            </p:cNvSpPr>
            <p:nvPr/>
          </p:nvSpPr>
          <p:spPr bwMode="gray">
            <a:xfrm>
              <a:off x="616" y="1029"/>
              <a:ext cx="22" cy="42"/>
            </a:xfrm>
            <a:custGeom>
              <a:avLst/>
              <a:gdLst>
                <a:gd name="T0" fmla="*/ 22 w 22"/>
                <a:gd name="T1" fmla="*/ 0 h 42"/>
                <a:gd name="T2" fmla="*/ 0 w 22"/>
                <a:gd name="T3" fmla="*/ 0 h 42"/>
                <a:gd name="T4" fmla="*/ 0 w 22"/>
                <a:gd name="T5" fmla="*/ 0 h 42"/>
                <a:gd name="T6" fmla="*/ 0 w 22"/>
                <a:gd name="T7" fmla="*/ 0 h 42"/>
                <a:gd name="T8" fmla="*/ 0 w 22"/>
                <a:gd name="T9" fmla="*/ 21 h 42"/>
                <a:gd name="T10" fmla="*/ 0 w 22"/>
                <a:gd name="T11" fmla="*/ 21 h 42"/>
                <a:gd name="T12" fmla="*/ 0 w 22"/>
                <a:gd name="T13" fmla="*/ 42 h 42"/>
                <a:gd name="T14" fmla="*/ 22 w 22"/>
                <a:gd name="T15" fmla="*/ 42 h 42"/>
                <a:gd name="T16" fmla="*/ 22 w 22"/>
                <a:gd name="T17" fmla="*/ 42 h 42"/>
                <a:gd name="T18" fmla="*/ 22 w 22"/>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22" y="0"/>
                  </a:moveTo>
                  <a:lnTo>
                    <a:pt x="0" y="0"/>
                  </a:lnTo>
                  <a:lnTo>
                    <a:pt x="0" y="21"/>
                  </a:lnTo>
                  <a:lnTo>
                    <a:pt x="0" y="42"/>
                  </a:lnTo>
                  <a:lnTo>
                    <a:pt x="22" y="4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23" name="Freeform 584"/>
            <p:cNvSpPr>
              <a:spLocks/>
            </p:cNvSpPr>
            <p:nvPr/>
          </p:nvSpPr>
          <p:spPr bwMode="gray">
            <a:xfrm>
              <a:off x="638" y="1050"/>
              <a:ext cx="88" cy="21"/>
            </a:xfrm>
            <a:custGeom>
              <a:avLst/>
              <a:gdLst>
                <a:gd name="T0" fmla="*/ 1936 w 4"/>
                <a:gd name="T1" fmla="*/ 0 h 1"/>
                <a:gd name="T2" fmla="*/ 1452 w 4"/>
                <a:gd name="T3" fmla="*/ 441 h 1"/>
                <a:gd name="T4" fmla="*/ 484 w 4"/>
                <a:gd name="T5" fmla="*/ 441 h 1"/>
                <a:gd name="T6" fmla="*/ 0 w 4"/>
                <a:gd name="T7" fmla="*/ 0 h 1"/>
                <a:gd name="T8" fmla="*/ 0 60000 65536"/>
                <a:gd name="T9" fmla="*/ 0 60000 65536"/>
                <a:gd name="T10" fmla="*/ 0 60000 65536"/>
                <a:gd name="T11" fmla="*/ 0 60000 65536"/>
                <a:gd name="T12" fmla="*/ 0 w 4"/>
                <a:gd name="T13" fmla="*/ 0 h 1"/>
                <a:gd name="T14" fmla="*/ 4 w 4"/>
                <a:gd name="T15" fmla="*/ 1 h 1"/>
              </a:gdLst>
              <a:ahLst/>
              <a:cxnLst>
                <a:cxn ang="T8">
                  <a:pos x="T0" y="T1"/>
                </a:cxn>
                <a:cxn ang="T9">
                  <a:pos x="T2" y="T3"/>
                </a:cxn>
                <a:cxn ang="T10">
                  <a:pos x="T4" y="T5"/>
                </a:cxn>
                <a:cxn ang="T11">
                  <a:pos x="T6" y="T7"/>
                </a:cxn>
              </a:cxnLst>
              <a:rect l="T12" t="T13" r="T14" b="T15"/>
              <a:pathLst>
                <a:path w="4" h="1">
                  <a:moveTo>
                    <a:pt x="4" y="0"/>
                  </a:moveTo>
                  <a:cubicBezTo>
                    <a:pt x="4" y="0"/>
                    <a:pt x="4" y="1"/>
                    <a:pt x="3" y="1"/>
                  </a:cubicBezTo>
                  <a:cubicBezTo>
                    <a:pt x="3" y="1"/>
                    <a:pt x="2" y="1"/>
                    <a:pt x="1" y="1"/>
                  </a:cubicBezTo>
                  <a:cubicBezTo>
                    <a:pt x="1" y="0"/>
                    <a:pt x="1" y="0"/>
                    <a:pt x="0" y="0"/>
                  </a:cubicBezTo>
                </a:path>
              </a:pathLst>
            </a:custGeom>
            <a:noFill/>
            <a:ln w="0">
              <a:solidFill>
                <a:srgbClr val="433F3D"/>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24" name="Freeform 585"/>
            <p:cNvSpPr>
              <a:spLocks/>
            </p:cNvSpPr>
            <p:nvPr/>
          </p:nvSpPr>
          <p:spPr bwMode="gray">
            <a:xfrm>
              <a:off x="638" y="1050"/>
              <a:ext cx="88" cy="21"/>
            </a:xfrm>
            <a:custGeom>
              <a:avLst/>
              <a:gdLst>
                <a:gd name="T0" fmla="*/ 1936 w 4"/>
                <a:gd name="T1" fmla="*/ 0 h 1"/>
                <a:gd name="T2" fmla="*/ 1452 w 4"/>
                <a:gd name="T3" fmla="*/ 441 h 1"/>
                <a:gd name="T4" fmla="*/ 484 w 4"/>
                <a:gd name="T5" fmla="*/ 441 h 1"/>
                <a:gd name="T6" fmla="*/ 0 w 4"/>
                <a:gd name="T7" fmla="*/ 0 h 1"/>
                <a:gd name="T8" fmla="*/ 0 60000 65536"/>
                <a:gd name="T9" fmla="*/ 0 60000 65536"/>
                <a:gd name="T10" fmla="*/ 0 60000 65536"/>
                <a:gd name="T11" fmla="*/ 0 60000 65536"/>
                <a:gd name="T12" fmla="*/ 0 w 4"/>
                <a:gd name="T13" fmla="*/ 0 h 1"/>
                <a:gd name="T14" fmla="*/ 4 w 4"/>
                <a:gd name="T15" fmla="*/ 1 h 1"/>
              </a:gdLst>
              <a:ahLst/>
              <a:cxnLst>
                <a:cxn ang="T8">
                  <a:pos x="T0" y="T1"/>
                </a:cxn>
                <a:cxn ang="T9">
                  <a:pos x="T2" y="T3"/>
                </a:cxn>
                <a:cxn ang="T10">
                  <a:pos x="T4" y="T5"/>
                </a:cxn>
                <a:cxn ang="T11">
                  <a:pos x="T6" y="T7"/>
                </a:cxn>
              </a:cxnLst>
              <a:rect l="T12" t="T13" r="T14" b="T15"/>
              <a:pathLst>
                <a:path w="4" h="1">
                  <a:moveTo>
                    <a:pt x="4" y="0"/>
                  </a:moveTo>
                  <a:cubicBezTo>
                    <a:pt x="4" y="0"/>
                    <a:pt x="4" y="1"/>
                    <a:pt x="3" y="1"/>
                  </a:cubicBezTo>
                  <a:cubicBezTo>
                    <a:pt x="3" y="1"/>
                    <a:pt x="2" y="1"/>
                    <a:pt x="1" y="1"/>
                  </a:cubicBezTo>
                  <a:cubicBezTo>
                    <a:pt x="1" y="0"/>
                    <a:pt x="1" y="0"/>
                    <a:pt x="0" y="0"/>
                  </a:cubicBezTo>
                </a:path>
              </a:pathLst>
            </a:custGeom>
            <a:noFill/>
            <a:ln w="0">
              <a:solidFill>
                <a:srgbClr val="71706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25" name="Freeform 586"/>
            <p:cNvSpPr>
              <a:spLocks/>
            </p:cNvSpPr>
            <p:nvPr/>
          </p:nvSpPr>
          <p:spPr bwMode="gray">
            <a:xfrm>
              <a:off x="616" y="1029"/>
              <a:ext cx="66" cy="126"/>
            </a:xfrm>
            <a:custGeom>
              <a:avLst/>
              <a:gdLst>
                <a:gd name="T0" fmla="*/ 484 w 3"/>
                <a:gd name="T1" fmla="*/ 441 h 6"/>
                <a:gd name="T2" fmla="*/ 484 w 3"/>
                <a:gd name="T3" fmla="*/ 441 h 6"/>
                <a:gd name="T4" fmla="*/ 968 w 3"/>
                <a:gd name="T5" fmla="*/ 1764 h 6"/>
                <a:gd name="T6" fmla="*/ 968 w 3"/>
                <a:gd name="T7" fmla="*/ 2205 h 6"/>
                <a:gd name="T8" fmla="*/ 968 w 3"/>
                <a:gd name="T9" fmla="*/ 2205 h 6"/>
                <a:gd name="T10" fmla="*/ 968 w 3"/>
                <a:gd name="T11" fmla="*/ 2646 h 6"/>
                <a:gd name="T12" fmla="*/ 968 w 3"/>
                <a:gd name="T13" fmla="*/ 1764 h 6"/>
                <a:gd name="T14" fmla="*/ 484 w 3"/>
                <a:gd name="T15" fmla="*/ 882 h 6"/>
                <a:gd name="T16" fmla="*/ 484 w 3"/>
                <a:gd name="T17" fmla="*/ 441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6"/>
                <a:gd name="T29" fmla="*/ 3 w 3"/>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6">
                  <a:moveTo>
                    <a:pt x="1" y="1"/>
                  </a:moveTo>
                  <a:cubicBezTo>
                    <a:pt x="0" y="1"/>
                    <a:pt x="1" y="0"/>
                    <a:pt x="1" y="1"/>
                  </a:cubicBezTo>
                  <a:cubicBezTo>
                    <a:pt x="1" y="1"/>
                    <a:pt x="2" y="2"/>
                    <a:pt x="2" y="4"/>
                  </a:cubicBezTo>
                  <a:cubicBezTo>
                    <a:pt x="3" y="5"/>
                    <a:pt x="3" y="5"/>
                    <a:pt x="2" y="5"/>
                  </a:cubicBezTo>
                  <a:cubicBezTo>
                    <a:pt x="2" y="5"/>
                    <a:pt x="2" y="5"/>
                    <a:pt x="2" y="5"/>
                  </a:cubicBezTo>
                  <a:cubicBezTo>
                    <a:pt x="2" y="6"/>
                    <a:pt x="2" y="6"/>
                    <a:pt x="2" y="6"/>
                  </a:cubicBezTo>
                  <a:cubicBezTo>
                    <a:pt x="2" y="5"/>
                    <a:pt x="2" y="5"/>
                    <a:pt x="2" y="4"/>
                  </a:cubicBezTo>
                  <a:cubicBezTo>
                    <a:pt x="2" y="4"/>
                    <a:pt x="2" y="2"/>
                    <a:pt x="1" y="2"/>
                  </a:cubicBezTo>
                  <a:cubicBezTo>
                    <a:pt x="1" y="1"/>
                    <a:pt x="1" y="1"/>
                    <a:pt x="1" y="1"/>
                  </a:cubicBezTo>
                </a:path>
              </a:pathLst>
            </a:custGeom>
            <a:solidFill>
              <a:srgbClr val="115A91"/>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26" name="Freeform 587"/>
            <p:cNvSpPr>
              <a:spLocks/>
            </p:cNvSpPr>
            <p:nvPr/>
          </p:nvSpPr>
          <p:spPr bwMode="gray">
            <a:xfrm>
              <a:off x="638" y="1029"/>
              <a:ext cx="22" cy="84"/>
            </a:xfrm>
            <a:custGeom>
              <a:avLst/>
              <a:gdLst>
                <a:gd name="T0" fmla="*/ 0 w 1"/>
                <a:gd name="T1" fmla="*/ 441 h 4"/>
                <a:gd name="T2" fmla="*/ 0 w 1"/>
                <a:gd name="T3" fmla="*/ 441 h 4"/>
                <a:gd name="T4" fmla="*/ 484 w 1"/>
                <a:gd name="T5" fmla="*/ 882 h 4"/>
                <a:gd name="T6" fmla="*/ 484 w 1"/>
                <a:gd name="T7" fmla="*/ 1323 h 4"/>
                <a:gd name="T8" fmla="*/ 484 w 1"/>
                <a:gd name="T9" fmla="*/ 1323 h 4"/>
                <a:gd name="T10" fmla="*/ 0 w 1"/>
                <a:gd name="T11" fmla="*/ 882 h 4"/>
                <a:gd name="T12" fmla="*/ 0 w 1"/>
                <a:gd name="T13" fmla="*/ 441 h 4"/>
                <a:gd name="T14" fmla="*/ 0 w 1"/>
                <a:gd name="T15" fmla="*/ 441 h 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4"/>
                <a:gd name="T26" fmla="*/ 1 w 1"/>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4">
                  <a:moveTo>
                    <a:pt x="0" y="1"/>
                  </a:moveTo>
                  <a:cubicBezTo>
                    <a:pt x="0" y="0"/>
                    <a:pt x="0" y="0"/>
                    <a:pt x="0" y="1"/>
                  </a:cubicBezTo>
                  <a:cubicBezTo>
                    <a:pt x="0" y="1"/>
                    <a:pt x="1" y="1"/>
                    <a:pt x="1" y="2"/>
                  </a:cubicBezTo>
                  <a:cubicBezTo>
                    <a:pt x="1" y="2"/>
                    <a:pt x="1" y="3"/>
                    <a:pt x="1" y="3"/>
                  </a:cubicBezTo>
                  <a:cubicBezTo>
                    <a:pt x="1" y="4"/>
                    <a:pt x="1" y="4"/>
                    <a:pt x="1" y="3"/>
                  </a:cubicBezTo>
                  <a:cubicBezTo>
                    <a:pt x="1" y="3"/>
                    <a:pt x="0" y="2"/>
                    <a:pt x="0" y="2"/>
                  </a:cubicBezTo>
                  <a:cubicBezTo>
                    <a:pt x="0" y="1"/>
                    <a:pt x="0" y="1"/>
                    <a:pt x="0" y="1"/>
                  </a:cubicBezTo>
                  <a:cubicBezTo>
                    <a:pt x="0" y="1"/>
                    <a:pt x="0" y="1"/>
                    <a:pt x="0" y="1"/>
                  </a:cubicBezTo>
                </a:path>
              </a:pathLst>
            </a:custGeom>
            <a:solidFill>
              <a:srgbClr val="3167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27" name="Freeform 588"/>
            <p:cNvSpPr>
              <a:spLocks/>
            </p:cNvSpPr>
            <p:nvPr/>
          </p:nvSpPr>
          <p:spPr bwMode="gray">
            <a:xfrm>
              <a:off x="660" y="987"/>
              <a:ext cx="22" cy="21"/>
            </a:xfrm>
            <a:custGeom>
              <a:avLst/>
              <a:gdLst>
                <a:gd name="T0" fmla="*/ 484 w 1"/>
                <a:gd name="T1" fmla="*/ 441 h 1"/>
                <a:gd name="T2" fmla="*/ 484 w 1"/>
                <a:gd name="T3" fmla="*/ 441 h 1"/>
                <a:gd name="T4" fmla="*/ 0 w 1"/>
                <a:gd name="T5" fmla="*/ 441 h 1"/>
                <a:gd name="T6" fmla="*/ 484 w 1"/>
                <a:gd name="T7" fmla="*/ 0 h 1"/>
                <a:gd name="T8" fmla="*/ 484 w 1"/>
                <a:gd name="T9" fmla="*/ 441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1" y="1"/>
                  </a:moveTo>
                  <a:cubicBezTo>
                    <a:pt x="1" y="1"/>
                    <a:pt x="1" y="1"/>
                    <a:pt x="1" y="1"/>
                  </a:cubicBezTo>
                  <a:cubicBezTo>
                    <a:pt x="0" y="1"/>
                    <a:pt x="0" y="1"/>
                    <a:pt x="0" y="1"/>
                  </a:cubicBezTo>
                  <a:cubicBezTo>
                    <a:pt x="0" y="1"/>
                    <a:pt x="0" y="0"/>
                    <a:pt x="1" y="0"/>
                  </a:cubicBezTo>
                  <a:cubicBezTo>
                    <a:pt x="1" y="0"/>
                    <a:pt x="1" y="0"/>
                    <a:pt x="1" y="1"/>
                  </a:cubicBezTo>
                </a:path>
              </a:pathLst>
            </a:custGeom>
            <a:solidFill>
              <a:srgbClr val="575453"/>
            </a:solidFill>
            <a:ln w="0">
              <a:solidFill>
                <a:srgbClr val="4D4A48"/>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28" name="Freeform 589"/>
            <p:cNvSpPr>
              <a:spLocks/>
            </p:cNvSpPr>
            <p:nvPr/>
          </p:nvSpPr>
          <p:spPr bwMode="gray">
            <a:xfrm>
              <a:off x="748" y="1470"/>
              <a:ext cx="66" cy="105"/>
            </a:xfrm>
            <a:custGeom>
              <a:avLst/>
              <a:gdLst>
                <a:gd name="T0" fmla="*/ 66 w 66"/>
                <a:gd name="T1" fmla="*/ 105 h 105"/>
                <a:gd name="T2" fmla="*/ 66 w 66"/>
                <a:gd name="T3" fmla="*/ 0 h 105"/>
                <a:gd name="T4" fmla="*/ 0 w 66"/>
                <a:gd name="T5" fmla="*/ 0 h 105"/>
                <a:gd name="T6" fmla="*/ 0 w 66"/>
                <a:gd name="T7" fmla="*/ 84 h 105"/>
                <a:gd name="T8" fmla="*/ 66 w 66"/>
                <a:gd name="T9" fmla="*/ 105 h 105"/>
                <a:gd name="T10" fmla="*/ 0 60000 65536"/>
                <a:gd name="T11" fmla="*/ 0 60000 65536"/>
                <a:gd name="T12" fmla="*/ 0 60000 65536"/>
                <a:gd name="T13" fmla="*/ 0 60000 65536"/>
                <a:gd name="T14" fmla="*/ 0 60000 65536"/>
                <a:gd name="T15" fmla="*/ 0 w 66"/>
                <a:gd name="T16" fmla="*/ 0 h 105"/>
                <a:gd name="T17" fmla="*/ 66 w 66"/>
                <a:gd name="T18" fmla="*/ 105 h 105"/>
              </a:gdLst>
              <a:ahLst/>
              <a:cxnLst>
                <a:cxn ang="T10">
                  <a:pos x="T0" y="T1"/>
                </a:cxn>
                <a:cxn ang="T11">
                  <a:pos x="T2" y="T3"/>
                </a:cxn>
                <a:cxn ang="T12">
                  <a:pos x="T4" y="T5"/>
                </a:cxn>
                <a:cxn ang="T13">
                  <a:pos x="T6" y="T7"/>
                </a:cxn>
                <a:cxn ang="T14">
                  <a:pos x="T8" y="T9"/>
                </a:cxn>
              </a:cxnLst>
              <a:rect l="T15" t="T16" r="T17" b="T18"/>
              <a:pathLst>
                <a:path w="66" h="105">
                  <a:moveTo>
                    <a:pt x="66" y="105"/>
                  </a:moveTo>
                  <a:lnTo>
                    <a:pt x="66" y="0"/>
                  </a:lnTo>
                  <a:lnTo>
                    <a:pt x="0" y="0"/>
                  </a:lnTo>
                  <a:lnTo>
                    <a:pt x="0" y="84"/>
                  </a:lnTo>
                  <a:lnTo>
                    <a:pt x="66" y="1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grpSp>
      <p:sp>
        <p:nvSpPr>
          <p:cNvPr id="929" name="Espaço Reservado para Conteúdo 1"/>
          <p:cNvSpPr txBox="1">
            <a:spLocks/>
          </p:cNvSpPr>
          <p:nvPr/>
        </p:nvSpPr>
        <p:spPr>
          <a:xfrm>
            <a:off x="2627784" y="267494"/>
            <a:ext cx="3235699" cy="5143501"/>
          </a:xfrm>
          <a:prstGeom prst="rect">
            <a:avLst/>
          </a:prstGeom>
        </p:spPr>
        <p:txBody>
          <a:bodyPr>
            <a:normAutofit/>
          </a:bodyPr>
          <a:lstStyle>
            <a:lvl1pPr marL="342900" indent="-342900" algn="l" rtl="0" fontAlgn="base">
              <a:spcBef>
                <a:spcPct val="20000"/>
              </a:spcBef>
              <a:spcAft>
                <a:spcPct val="0"/>
              </a:spcAft>
              <a:buClr>
                <a:schemeClr val="hlink"/>
              </a:buClr>
              <a:buSzPct val="80000"/>
              <a:buFont typeface="Wingdings" pitchFamily="2" charset="2"/>
              <a:buChar char="l"/>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8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80000"/>
              <a:buFont typeface="Wingdings" pitchFamily="2" charset="2"/>
              <a:buChar char="l"/>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hlink"/>
              </a:buClr>
              <a:buSzPct val="8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9pPr>
          </a:lstStyle>
          <a:p>
            <a:pPr marL="0" indent="0" algn="ctr">
              <a:buFont typeface="Wingdings" pitchFamily="2" charset="2"/>
              <a:buNone/>
            </a:pPr>
            <a:r>
              <a:rPr lang="pt-BR" sz="2000" dirty="0" smtClean="0">
                <a:latin typeface="Times New Roman" pitchFamily="18" charset="0"/>
                <a:cs typeface="Times New Roman" pitchFamily="18" charset="0"/>
              </a:rPr>
              <a:t>“A ingestão de bebidas alcoólicas, o fumar e jogar, as corridas de cavalos, </a:t>
            </a:r>
            <a:r>
              <a:rPr lang="pt-BR" sz="2000" dirty="0" smtClean="0">
                <a:solidFill>
                  <a:srgbClr val="FFFF00"/>
                </a:solidFill>
                <a:latin typeface="Times New Roman" pitchFamily="18" charset="0"/>
                <a:cs typeface="Times New Roman" pitchFamily="18" charset="0"/>
              </a:rPr>
              <a:t>o ato de ir ao teatro, </a:t>
            </a:r>
            <a:r>
              <a:rPr lang="pt-BR" sz="2000" dirty="0" smtClean="0">
                <a:latin typeface="Times New Roman" pitchFamily="18" charset="0"/>
                <a:cs typeface="Times New Roman" pitchFamily="18" charset="0"/>
              </a:rPr>
              <a:t>a grande importância atribuída aos feriados </a:t>
            </a:r>
            <a:r>
              <a:rPr lang="pt-BR" sz="2000" dirty="0" smtClean="0">
                <a:solidFill>
                  <a:srgbClr val="FFFF00"/>
                </a:solidFill>
                <a:latin typeface="Times New Roman" pitchFamily="18" charset="0"/>
                <a:cs typeface="Times New Roman" pitchFamily="18" charset="0"/>
              </a:rPr>
              <a:t>- tudo isso é uma espécie de idolatria, um sacrifício sobre o altar dos ídolos.</a:t>
            </a:r>
            <a:r>
              <a:rPr lang="pt-BR" sz="2000" dirty="0" smtClean="0">
                <a:latin typeface="Times New Roman" pitchFamily="18" charset="0"/>
                <a:cs typeface="Times New Roman" pitchFamily="18" charset="0"/>
              </a:rPr>
              <a:t>”</a:t>
            </a:r>
            <a:r>
              <a:rPr lang="pt-BR" sz="2000" dirty="0" smtClean="0">
                <a:solidFill>
                  <a:srgbClr val="FF0000"/>
                </a:solidFill>
                <a:latin typeface="Times New Roman" pitchFamily="18" charset="0"/>
                <a:cs typeface="Times New Roman" pitchFamily="18" charset="0"/>
              </a:rPr>
              <a:t> </a:t>
            </a:r>
          </a:p>
          <a:p>
            <a:pPr marL="0" indent="0" algn="ctr">
              <a:buFont typeface="Wingdings" pitchFamily="2" charset="2"/>
              <a:buNone/>
            </a:pPr>
            <a:r>
              <a:rPr lang="pt-BR" sz="2000" b="1" i="1" dirty="0" smtClean="0">
                <a:solidFill>
                  <a:srgbClr val="FFC000"/>
                </a:solidFill>
                <a:latin typeface="Times New Roman" pitchFamily="18" charset="0"/>
                <a:cs typeface="Times New Roman" pitchFamily="18" charset="0"/>
              </a:rPr>
              <a:t>[Fundamentos Da Educação Cristã, pág. 312].</a:t>
            </a:r>
            <a:endParaRPr lang="pt-BR" sz="2000" dirty="0" smtClean="0">
              <a:solidFill>
                <a:srgbClr val="FFC000"/>
              </a:solidFill>
              <a:latin typeface="Times New Roman" pitchFamily="18" charset="0"/>
              <a:cs typeface="Times New Roman" pitchFamily="18" charset="0"/>
            </a:endParaRPr>
          </a:p>
          <a:p>
            <a:pPr marL="0" indent="0" algn="ctr">
              <a:buFont typeface="Wingdings" pitchFamily="2" charset="2"/>
              <a:buNone/>
            </a:pPr>
            <a:endParaRPr lang="pt-BR" sz="3600" dirty="0">
              <a:solidFill>
                <a:srgbClr val="FFC000"/>
              </a:solidFill>
            </a:endParaRPr>
          </a:p>
        </p:txBody>
      </p:sp>
    </p:spTree>
    <p:extLst>
      <p:ext uri="{BB962C8B-B14F-4D97-AF65-F5344CB8AC3E}">
        <p14:creationId xmlns:p14="http://schemas.microsoft.com/office/powerpoint/2010/main" val="42838295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9">
                                            <p:txEl>
                                              <p:pRg st="1" end="1"/>
                                            </p:txEl>
                                          </p:spTgt>
                                        </p:tgtEl>
                                        <p:attrNameLst>
                                          <p:attrName>style.visibility</p:attrName>
                                        </p:attrNameLst>
                                      </p:cBhvr>
                                      <p:to>
                                        <p:strVal val="visible"/>
                                      </p:to>
                                    </p:set>
                                    <p:anim calcmode="lin" valueType="num">
                                      <p:cBhvr additive="base">
                                        <p:cTn id="7" dur="500" fill="hold"/>
                                        <p:tgtEl>
                                          <p:spTgt spid="92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929">
                                            <p:txEl>
                                              <p:pRg st="0" end="0"/>
                                            </p:txEl>
                                          </p:spTgt>
                                        </p:tgtEl>
                                        <p:attrNameLst>
                                          <p:attrName>style.visibility</p:attrName>
                                        </p:attrNameLst>
                                      </p:cBhvr>
                                      <p:to>
                                        <p:strVal val="visible"/>
                                      </p:to>
                                    </p:set>
                                    <p:animEffect transition="in" filter="circle(in)">
                                      <p:cBhvr>
                                        <p:cTn id="13" dur="2000"/>
                                        <p:tgtEl>
                                          <p:spTgt spid="92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heel(1)">
                                      <p:cBhvr>
                                        <p:cTn id="29" dur="2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43"/>
                                        </p:tgtEl>
                                        <p:attrNameLst>
                                          <p:attrName>style.visibility</p:attrName>
                                        </p:attrNameLst>
                                      </p:cBhvr>
                                      <p:to>
                                        <p:strVal val="visible"/>
                                      </p:to>
                                    </p:set>
                                    <p:animEffect transition="in" filter="fade">
                                      <p:cBhvr>
                                        <p:cTn id="34" dur="1000"/>
                                        <p:tgtEl>
                                          <p:spTgt spid="343"/>
                                        </p:tgtEl>
                                      </p:cBhvr>
                                    </p:animEffect>
                                    <p:anim calcmode="lin" valueType="num">
                                      <p:cBhvr>
                                        <p:cTn id="35" dur="1000" fill="hold"/>
                                        <p:tgtEl>
                                          <p:spTgt spid="343"/>
                                        </p:tgtEl>
                                        <p:attrNameLst>
                                          <p:attrName>ppt_x</p:attrName>
                                        </p:attrNameLst>
                                      </p:cBhvr>
                                      <p:tavLst>
                                        <p:tav tm="0">
                                          <p:val>
                                            <p:strVal val="#ppt_x"/>
                                          </p:val>
                                        </p:tav>
                                        <p:tav tm="100000">
                                          <p:val>
                                            <p:strVal val="#ppt_x"/>
                                          </p:val>
                                        </p:tav>
                                      </p:tavLst>
                                    </p:anim>
                                    <p:anim calcmode="lin" valueType="num">
                                      <p:cBhvr>
                                        <p:cTn id="36" dur="1000" fill="hold"/>
                                        <p:tgtEl>
                                          <p:spTgt spid="3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Ellen_White_001.jpg"/>
          <p:cNvPicPr/>
          <p:nvPr/>
        </p:nvPicPr>
        <p:blipFill>
          <a:blip r:embed="rId2">
            <a:extLst>
              <a:ext uri="{28A0092B-C50C-407E-A947-70E740481C1C}">
                <a14:useLocalDpi xmlns:a14="http://schemas.microsoft.com/office/drawing/2010/main" val="0"/>
              </a:ext>
            </a:extLst>
          </a:blip>
          <a:srcRect/>
          <a:stretch>
            <a:fillRect/>
          </a:stretch>
        </p:blipFill>
        <p:spPr bwMode="auto">
          <a:xfrm>
            <a:off x="611560" y="771550"/>
            <a:ext cx="3019873" cy="35078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ço Reservado para Conteúdo 1"/>
          <p:cNvSpPr>
            <a:spLocks noGrp="1"/>
          </p:cNvSpPr>
          <p:nvPr>
            <p:ph sz="quarter" idx="13"/>
          </p:nvPr>
        </p:nvSpPr>
        <p:spPr>
          <a:xfrm>
            <a:off x="4211960" y="483518"/>
            <a:ext cx="4320480" cy="5143500"/>
          </a:xfrm>
        </p:spPr>
        <p:txBody>
          <a:bodyPr>
            <a:noAutofit/>
          </a:bodyPr>
          <a:lstStyle/>
          <a:p>
            <a:pPr marL="0" indent="0" algn="ctr">
              <a:buNone/>
            </a:pPr>
            <a:r>
              <a:rPr lang="pt-BR" sz="3600" dirty="0">
                <a:latin typeface="Times New Roman" pitchFamily="18" charset="0"/>
                <a:cs typeface="Times New Roman" pitchFamily="18" charset="0"/>
              </a:rPr>
              <a:t> </a:t>
            </a:r>
            <a:r>
              <a:rPr lang="pt-BR" sz="2400" dirty="0">
                <a:solidFill>
                  <a:srgbClr val="000000"/>
                </a:solidFill>
                <a:latin typeface="Times New Roman" pitchFamily="18" charset="0"/>
                <a:cs typeface="Times New Roman" pitchFamily="18" charset="0"/>
              </a:rPr>
              <a:t>“Não podemos andar nas ruas de nossas cidades sem encontrar </a:t>
            </a:r>
            <a:r>
              <a:rPr lang="pt-BR" sz="2400" dirty="0">
                <a:solidFill>
                  <a:srgbClr val="FF0000"/>
                </a:solidFill>
                <a:latin typeface="Times New Roman" pitchFamily="18" charset="0"/>
                <a:cs typeface="Times New Roman" pitchFamily="18" charset="0"/>
              </a:rPr>
              <a:t>chocantes notícias de crimes que serão contados e recontados nos romances e no teatro. </a:t>
            </a:r>
            <a:r>
              <a:rPr lang="pt-BR" sz="2400" dirty="0">
                <a:solidFill>
                  <a:srgbClr val="000000"/>
                </a:solidFill>
                <a:latin typeface="Times New Roman" pitchFamily="18" charset="0"/>
                <a:cs typeface="Times New Roman" pitchFamily="18" charset="0"/>
              </a:rPr>
              <a:t>A mente é educada para </a:t>
            </a:r>
            <a:r>
              <a:rPr lang="pt-BR" sz="2400" dirty="0">
                <a:solidFill>
                  <a:srgbClr val="FF0000"/>
                </a:solidFill>
                <a:latin typeface="Times New Roman" pitchFamily="18" charset="0"/>
                <a:cs typeface="Times New Roman" pitchFamily="18" charset="0"/>
              </a:rPr>
              <a:t>familiarizar-se com o pecado</a:t>
            </a:r>
            <a:r>
              <a:rPr lang="pt-BR" sz="2400" dirty="0" smtClean="0">
                <a:solidFill>
                  <a:srgbClr val="FF0000"/>
                </a:solidFill>
                <a:latin typeface="Times New Roman" pitchFamily="18" charset="0"/>
                <a:cs typeface="Times New Roman" pitchFamily="18" charset="0"/>
              </a:rPr>
              <a:t>.”</a:t>
            </a:r>
          </a:p>
          <a:p>
            <a:pPr marL="0" indent="0" algn="ctr">
              <a:buNone/>
            </a:pPr>
            <a:r>
              <a:rPr lang="pt-BR" sz="2400" dirty="0" smtClean="0">
                <a:solidFill>
                  <a:srgbClr val="FF0000"/>
                </a:solidFill>
                <a:latin typeface="Times New Roman" pitchFamily="18" charset="0"/>
                <a:cs typeface="Times New Roman" pitchFamily="18" charset="0"/>
              </a:rPr>
              <a:t> </a:t>
            </a:r>
            <a:r>
              <a:rPr lang="pt-BR" sz="2400" b="1" i="1" dirty="0">
                <a:solidFill>
                  <a:srgbClr val="0070C0"/>
                </a:solidFill>
                <a:latin typeface="Times New Roman" pitchFamily="18" charset="0"/>
                <a:cs typeface="Times New Roman" pitchFamily="18" charset="0"/>
              </a:rPr>
              <a:t>[Bible Echo, 15 de outubro de 1894</a:t>
            </a:r>
            <a:r>
              <a:rPr lang="pt-BR" sz="2400" b="1" i="1" dirty="0" smtClean="0">
                <a:solidFill>
                  <a:srgbClr val="0070C0"/>
                </a:solidFill>
                <a:latin typeface="Times New Roman" pitchFamily="18" charset="0"/>
                <a:cs typeface="Times New Roman" pitchFamily="18" charset="0"/>
              </a:rPr>
              <a:t>]. [O Lar Adventista, pág. 406].</a:t>
            </a:r>
            <a:endParaRPr lang="pt-BR" sz="24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5805650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circle(in)">
                                      <p:cBhvr>
                                        <p:cTn id="1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Documents and Settings\roberto motta\Desktop\Imagens 2\Imagens Bíblicas\Apocalipse\sundial prophecy earth 1.jpg"/>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ln>
            <a:noFill/>
          </a:ln>
          <a:effectLst>
            <a:softEdge rad="112500"/>
          </a:effectLst>
          <a:extLst/>
        </p:spPr>
      </p:pic>
      <p:sp>
        <p:nvSpPr>
          <p:cNvPr id="2" name="Espaço Reservado para Conteúdo 1"/>
          <p:cNvSpPr>
            <a:spLocks noGrp="1"/>
          </p:cNvSpPr>
          <p:nvPr>
            <p:ph sz="quarter" idx="13"/>
          </p:nvPr>
        </p:nvSpPr>
        <p:spPr>
          <a:xfrm>
            <a:off x="251520" y="267494"/>
            <a:ext cx="8892480" cy="5143500"/>
          </a:xfrm>
        </p:spPr>
        <p:txBody>
          <a:bodyPr>
            <a:normAutofit/>
          </a:bodyPr>
          <a:lstStyle/>
          <a:p>
            <a:pPr marL="0" indent="0" algn="ctr">
              <a:buNone/>
            </a:pPr>
            <a:endParaRPr lang="pt-BR" dirty="0" smtClean="0"/>
          </a:p>
          <a:p>
            <a:pPr marL="0" indent="0" algn="ctr">
              <a:buNone/>
            </a:pPr>
            <a:r>
              <a:rPr lang="pt-BR" sz="3300" dirty="0" smtClean="0">
                <a:solidFill>
                  <a:schemeClr val="bg1"/>
                </a:solidFill>
                <a:latin typeface="Times New Roman" pitchFamily="18" charset="0"/>
                <a:cs typeface="Times New Roman" pitchFamily="18" charset="0"/>
              </a:rPr>
              <a:t>SIGNIFICADO DE FICÇÃO</a:t>
            </a:r>
          </a:p>
          <a:p>
            <a:pPr marL="0" indent="0" algn="ctr">
              <a:buNone/>
            </a:pPr>
            <a:r>
              <a:rPr lang="pt-BR" sz="3300" dirty="0">
                <a:solidFill>
                  <a:srgbClr val="FFC000"/>
                </a:solidFill>
                <a:latin typeface="Times New Roman" pitchFamily="18" charset="0"/>
                <a:cs typeface="Times New Roman" pitchFamily="18" charset="0"/>
              </a:rPr>
              <a:t> </a:t>
            </a:r>
            <a:r>
              <a:rPr lang="pt-BR" sz="3300" dirty="0">
                <a:solidFill>
                  <a:srgbClr val="FFFF00"/>
                </a:solidFill>
                <a:latin typeface="Times New Roman" pitchFamily="18" charset="0"/>
                <a:cs typeface="Times New Roman" pitchFamily="18" charset="0"/>
              </a:rPr>
              <a:t>Dicionário escolar Michaelis</a:t>
            </a:r>
            <a:r>
              <a:rPr lang="pt-BR" sz="3300" dirty="0" smtClean="0">
                <a:solidFill>
                  <a:srgbClr val="FFFF00"/>
                </a:solidFill>
                <a:latin typeface="Times New Roman" pitchFamily="18" charset="0"/>
                <a:cs typeface="Times New Roman" pitchFamily="18" charset="0"/>
              </a:rPr>
              <a:t>:</a:t>
            </a:r>
          </a:p>
          <a:p>
            <a:pPr marL="0" indent="0" algn="ctr">
              <a:buNone/>
            </a:pPr>
            <a:r>
              <a:rPr lang="pt-BR" sz="3300" b="1" dirty="0">
                <a:solidFill>
                  <a:schemeClr val="bg1"/>
                </a:solidFill>
                <a:latin typeface="Times New Roman" pitchFamily="18" charset="0"/>
                <a:cs typeface="Times New Roman" pitchFamily="18" charset="0"/>
              </a:rPr>
              <a:t>fic.ção</a:t>
            </a:r>
          </a:p>
          <a:p>
            <a:pPr marL="0" indent="0" algn="ctr">
              <a:buNone/>
            </a:pPr>
            <a:r>
              <a:rPr lang="pt-BR" sz="3300" dirty="0">
                <a:solidFill>
                  <a:schemeClr val="bg1"/>
                </a:solidFill>
                <a:latin typeface="Times New Roman" pitchFamily="18" charset="0"/>
                <a:cs typeface="Times New Roman" pitchFamily="18" charset="0"/>
              </a:rPr>
              <a:t>(lat </a:t>
            </a:r>
            <a:r>
              <a:rPr lang="pt-BR" sz="3300" dirty="0" err="1">
                <a:solidFill>
                  <a:schemeClr val="bg1"/>
                </a:solidFill>
                <a:latin typeface="Times New Roman" pitchFamily="18" charset="0"/>
                <a:cs typeface="Times New Roman" pitchFamily="18" charset="0"/>
              </a:rPr>
              <a:t>fictione</a:t>
            </a:r>
            <a:r>
              <a:rPr lang="pt-BR" sz="3300" dirty="0">
                <a:solidFill>
                  <a:schemeClr val="bg1"/>
                </a:solidFill>
                <a:latin typeface="Times New Roman" pitchFamily="18" charset="0"/>
                <a:cs typeface="Times New Roman" pitchFamily="18" charset="0"/>
              </a:rPr>
              <a:t>) sf 1 </a:t>
            </a:r>
            <a:r>
              <a:rPr lang="pt-BR" sz="3300" dirty="0">
                <a:solidFill>
                  <a:srgbClr val="FFFF00"/>
                </a:solidFill>
                <a:effectLst>
                  <a:glow rad="228600">
                    <a:srgbClr val="FFFF00">
                      <a:alpha val="40000"/>
                    </a:srgbClr>
                  </a:glow>
                </a:effectLst>
                <a:latin typeface="Times New Roman" pitchFamily="18" charset="0"/>
                <a:cs typeface="Times New Roman" pitchFamily="18" charset="0"/>
              </a:rPr>
              <a:t>Ato ou efeito de fingir</a:t>
            </a:r>
            <a:r>
              <a:rPr lang="pt-BR" sz="3300" dirty="0">
                <a:solidFill>
                  <a:schemeClr val="bg1"/>
                </a:solidFill>
                <a:latin typeface="Times New Roman" pitchFamily="18" charset="0"/>
                <a:cs typeface="Times New Roman" pitchFamily="18" charset="0"/>
              </a:rPr>
              <a:t>. 2 </a:t>
            </a:r>
            <a:r>
              <a:rPr lang="pt-BR" sz="3300" dirty="0">
                <a:solidFill>
                  <a:srgbClr val="FFFF00"/>
                </a:solidFill>
                <a:effectLst>
                  <a:glow rad="228600">
                    <a:srgbClr val="FFFF00">
                      <a:alpha val="40000"/>
                    </a:srgbClr>
                  </a:glow>
                </a:effectLst>
                <a:latin typeface="Times New Roman" pitchFamily="18" charset="0"/>
                <a:cs typeface="Times New Roman" pitchFamily="18" charset="0"/>
              </a:rPr>
              <a:t>Simulação</a:t>
            </a:r>
            <a:r>
              <a:rPr lang="pt-BR" sz="3300" dirty="0">
                <a:latin typeface="Times New Roman" pitchFamily="18" charset="0"/>
                <a:cs typeface="Times New Roman" pitchFamily="18" charset="0"/>
              </a:rPr>
              <a:t>. </a:t>
            </a:r>
            <a:r>
              <a:rPr lang="pt-BR" sz="3300" dirty="0">
                <a:solidFill>
                  <a:schemeClr val="bg1"/>
                </a:solidFill>
                <a:latin typeface="Times New Roman" pitchFamily="18" charset="0"/>
                <a:cs typeface="Times New Roman" pitchFamily="18" charset="0"/>
              </a:rPr>
              <a:t>3</a:t>
            </a:r>
            <a:r>
              <a:rPr lang="pt-BR" sz="3300" dirty="0">
                <a:latin typeface="Times New Roman" pitchFamily="18" charset="0"/>
                <a:cs typeface="Times New Roman" pitchFamily="18" charset="0"/>
              </a:rPr>
              <a:t> </a:t>
            </a:r>
            <a:r>
              <a:rPr lang="pt-BR" sz="3300" dirty="0">
                <a:solidFill>
                  <a:srgbClr val="FFFF00"/>
                </a:solidFill>
                <a:latin typeface="Times New Roman" pitchFamily="18" charset="0"/>
                <a:cs typeface="Times New Roman" pitchFamily="18" charset="0"/>
              </a:rPr>
              <a:t>Arte de imaginar</a:t>
            </a:r>
            <a:r>
              <a:rPr lang="pt-BR" sz="3300" dirty="0">
                <a:solidFill>
                  <a:schemeClr val="bg1"/>
                </a:solidFill>
                <a:latin typeface="Times New Roman" pitchFamily="18" charset="0"/>
                <a:cs typeface="Times New Roman" pitchFamily="18" charset="0"/>
              </a:rPr>
              <a:t>. 4</a:t>
            </a:r>
            <a:r>
              <a:rPr lang="pt-BR" sz="3300" dirty="0">
                <a:latin typeface="Times New Roman" pitchFamily="18" charset="0"/>
                <a:cs typeface="Times New Roman" pitchFamily="18" charset="0"/>
              </a:rPr>
              <a:t> </a:t>
            </a:r>
            <a:r>
              <a:rPr lang="pt-BR" sz="3300" dirty="0">
                <a:solidFill>
                  <a:srgbClr val="FFFF00"/>
                </a:solidFill>
                <a:latin typeface="Times New Roman" pitchFamily="18" charset="0"/>
                <a:cs typeface="Times New Roman" pitchFamily="18" charset="0"/>
              </a:rPr>
              <a:t>Coisas imaginárias</a:t>
            </a:r>
            <a:r>
              <a:rPr lang="pt-BR" sz="3300" dirty="0" smtClean="0">
                <a:solidFill>
                  <a:srgbClr val="FFFF00"/>
                </a:solidFill>
                <a:latin typeface="Times New Roman" pitchFamily="18" charset="0"/>
                <a:cs typeface="Times New Roman" pitchFamily="18" charset="0"/>
              </a:rPr>
              <a:t>.</a:t>
            </a:r>
            <a:endParaRPr lang="pt-BR" sz="3300"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1573383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3"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14"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15" dur="10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 calcmode="lin" valueType="num">
                                      <p:cBhvr>
                                        <p:cTn id="20"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1"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22"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23" dur="10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 calcmode="lin" valueType="num">
                                      <p:cBhvr>
                                        <p:cTn id="28" dur="10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9" dur="1000" fill="hold"/>
                                        <p:tgtEl>
                                          <p:spTgt spid="2">
                                            <p:txEl>
                                              <p:pRg st="3" end="3"/>
                                            </p:txEl>
                                          </p:spTgt>
                                        </p:tgtEl>
                                        <p:attrNameLst>
                                          <p:attrName>ppt_h</p:attrName>
                                        </p:attrNameLst>
                                      </p:cBhvr>
                                      <p:tavLst>
                                        <p:tav tm="0">
                                          <p:val>
                                            <p:fltVal val="0"/>
                                          </p:val>
                                        </p:tav>
                                        <p:tav tm="100000">
                                          <p:val>
                                            <p:strVal val="#ppt_h"/>
                                          </p:val>
                                        </p:tav>
                                      </p:tavLst>
                                    </p:anim>
                                    <p:anim calcmode="lin" valueType="num">
                                      <p:cBhvr>
                                        <p:cTn id="30" dur="1000" fill="hold"/>
                                        <p:tgtEl>
                                          <p:spTgt spid="2">
                                            <p:txEl>
                                              <p:pRg st="3" end="3"/>
                                            </p:txEl>
                                          </p:spTgt>
                                        </p:tgtEl>
                                        <p:attrNameLst>
                                          <p:attrName>style.rotation</p:attrName>
                                        </p:attrNameLst>
                                      </p:cBhvr>
                                      <p:tavLst>
                                        <p:tav tm="0">
                                          <p:val>
                                            <p:fltVal val="90"/>
                                          </p:val>
                                        </p:tav>
                                        <p:tav tm="100000">
                                          <p:val>
                                            <p:fltVal val="0"/>
                                          </p:val>
                                        </p:tav>
                                      </p:tavLst>
                                    </p:anim>
                                    <p:animEffect transition="in" filter="fade">
                                      <p:cBhvr>
                                        <p:cTn id="31" dur="1000"/>
                                        <p:tgtEl>
                                          <p:spTgt spid="2">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 calcmode="lin" valueType="num">
                                      <p:cBhvr>
                                        <p:cTn id="36" dur="1000" fill="hold"/>
                                        <p:tgtEl>
                                          <p:spTgt spid="2">
                                            <p:txEl>
                                              <p:pRg st="4" end="4"/>
                                            </p:txEl>
                                          </p:spTgt>
                                        </p:tgtEl>
                                        <p:attrNameLst>
                                          <p:attrName>ppt_w</p:attrName>
                                        </p:attrNameLst>
                                      </p:cBhvr>
                                      <p:tavLst>
                                        <p:tav tm="0">
                                          <p:val>
                                            <p:fltVal val="0"/>
                                          </p:val>
                                        </p:tav>
                                        <p:tav tm="100000">
                                          <p:val>
                                            <p:strVal val="#ppt_w"/>
                                          </p:val>
                                        </p:tav>
                                      </p:tavLst>
                                    </p:anim>
                                    <p:anim calcmode="lin" valueType="num">
                                      <p:cBhvr>
                                        <p:cTn id="37" dur="1000" fill="hold"/>
                                        <p:tgtEl>
                                          <p:spTgt spid="2">
                                            <p:txEl>
                                              <p:pRg st="4" end="4"/>
                                            </p:txEl>
                                          </p:spTgt>
                                        </p:tgtEl>
                                        <p:attrNameLst>
                                          <p:attrName>ppt_h</p:attrName>
                                        </p:attrNameLst>
                                      </p:cBhvr>
                                      <p:tavLst>
                                        <p:tav tm="0">
                                          <p:val>
                                            <p:fltVal val="0"/>
                                          </p:val>
                                        </p:tav>
                                        <p:tav tm="100000">
                                          <p:val>
                                            <p:strVal val="#ppt_h"/>
                                          </p:val>
                                        </p:tav>
                                      </p:tavLst>
                                    </p:anim>
                                    <p:anim calcmode="lin" valueType="num">
                                      <p:cBhvr>
                                        <p:cTn id="38" dur="1000" fill="hold"/>
                                        <p:tgtEl>
                                          <p:spTgt spid="2">
                                            <p:txEl>
                                              <p:pRg st="4" end="4"/>
                                            </p:txEl>
                                          </p:spTgt>
                                        </p:tgtEl>
                                        <p:attrNameLst>
                                          <p:attrName>style.rotation</p:attrName>
                                        </p:attrNameLst>
                                      </p:cBhvr>
                                      <p:tavLst>
                                        <p:tav tm="0">
                                          <p:val>
                                            <p:fltVal val="90"/>
                                          </p:val>
                                        </p:tav>
                                        <p:tav tm="100000">
                                          <p:val>
                                            <p:fltVal val="0"/>
                                          </p:val>
                                        </p:tav>
                                      </p:tavLst>
                                    </p:anim>
                                    <p:animEffect transition="in" filter="fade">
                                      <p:cBhvr>
                                        <p:cTn id="39" dur="1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Documents and Settings\roberto motta\Desktop\Imagens 2\Imagens Bíblicas\Oração\IB-050-c.jp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ln>
            <a:noFill/>
          </a:ln>
          <a:effectLst>
            <a:softEdge rad="112500"/>
          </a:effectLst>
          <a:extLst/>
        </p:spPr>
      </p:pic>
      <p:sp>
        <p:nvSpPr>
          <p:cNvPr id="2" name="Espaço Reservado para Conteúdo 1"/>
          <p:cNvSpPr>
            <a:spLocks noGrp="1"/>
          </p:cNvSpPr>
          <p:nvPr>
            <p:ph sz="quarter" idx="13"/>
          </p:nvPr>
        </p:nvSpPr>
        <p:spPr>
          <a:xfrm>
            <a:off x="107504" y="141480"/>
            <a:ext cx="8928992" cy="4806534"/>
          </a:xfrm>
        </p:spPr>
        <p:txBody>
          <a:bodyPr>
            <a:normAutofit fontScale="77500" lnSpcReduction="20000"/>
          </a:bodyPr>
          <a:lstStyle/>
          <a:p>
            <a:endParaRPr lang="pt-BR" b="1" dirty="0" smtClean="0"/>
          </a:p>
          <a:p>
            <a:pPr marL="0" indent="0" algn="ctr">
              <a:buNone/>
            </a:pPr>
            <a:r>
              <a:rPr lang="pt-BR" sz="3600" b="1" dirty="0" smtClean="0">
                <a:solidFill>
                  <a:schemeClr val="bg1"/>
                </a:solidFill>
                <a:latin typeface="Times New Roman" pitchFamily="18" charset="0"/>
                <a:cs typeface="Times New Roman" pitchFamily="18" charset="0"/>
              </a:rPr>
              <a:t>“Por </a:t>
            </a:r>
            <a:r>
              <a:rPr lang="pt-BR" sz="3600" b="1" dirty="0">
                <a:solidFill>
                  <a:schemeClr val="bg1"/>
                </a:solidFill>
                <a:latin typeface="Times New Roman" pitchFamily="18" charset="0"/>
                <a:cs typeface="Times New Roman" pitchFamily="18" charset="0"/>
              </a:rPr>
              <a:t>isso também damos, sem cessar, graças a Deus, pois, havendo recebido de nós a palavra da pregação de Deus, a recebestes, </a:t>
            </a:r>
            <a:r>
              <a:rPr lang="pt-BR" sz="3600" b="1" dirty="0">
                <a:solidFill>
                  <a:schemeClr val="bg1"/>
                </a:solidFill>
                <a:effectLst>
                  <a:glow rad="228600">
                    <a:schemeClr val="bg1">
                      <a:alpha val="40000"/>
                    </a:schemeClr>
                  </a:glow>
                </a:effectLst>
                <a:latin typeface="Times New Roman" pitchFamily="18" charset="0"/>
                <a:cs typeface="Times New Roman" pitchFamily="18" charset="0"/>
              </a:rPr>
              <a:t>não como palavra de homens,</a:t>
            </a:r>
            <a:r>
              <a:rPr lang="pt-BR" sz="3600" b="1" dirty="0">
                <a:solidFill>
                  <a:schemeClr val="bg1"/>
                </a:solidFill>
                <a:latin typeface="Times New Roman" pitchFamily="18" charset="0"/>
                <a:cs typeface="Times New Roman" pitchFamily="18" charset="0"/>
              </a:rPr>
              <a:t> </a:t>
            </a:r>
            <a:r>
              <a:rPr lang="pt-BR" sz="3600" b="1" dirty="0">
                <a:solidFill>
                  <a:schemeClr val="tx1"/>
                </a:solidFill>
                <a:latin typeface="Times New Roman" pitchFamily="18" charset="0"/>
                <a:cs typeface="Times New Roman" pitchFamily="18" charset="0"/>
              </a:rPr>
              <a:t>mas (segundo é, na verdade), </a:t>
            </a:r>
            <a:r>
              <a:rPr lang="pt-BR" sz="3600" b="1" i="1" dirty="0">
                <a:solidFill>
                  <a:schemeClr val="tx1"/>
                </a:solidFill>
                <a:latin typeface="Times New Roman" pitchFamily="18" charset="0"/>
                <a:cs typeface="Times New Roman" pitchFamily="18" charset="0"/>
              </a:rPr>
              <a:t>como </a:t>
            </a:r>
            <a:r>
              <a:rPr lang="pt-BR" sz="3600" b="1" dirty="0">
                <a:solidFill>
                  <a:schemeClr val="tx1"/>
                </a:solidFill>
                <a:latin typeface="Times New Roman" pitchFamily="18" charset="0"/>
                <a:cs typeface="Times New Roman" pitchFamily="18" charset="0"/>
              </a:rPr>
              <a:t>palavra de Deus, a qual também opera em vós, os que crestes</a:t>
            </a:r>
            <a:r>
              <a:rPr lang="pt-BR" sz="3600" dirty="0" smtClean="0">
                <a:solidFill>
                  <a:schemeClr val="bg1"/>
                </a:solidFill>
                <a:latin typeface="Times New Roman" pitchFamily="18" charset="0"/>
                <a:cs typeface="Times New Roman" pitchFamily="18" charset="0"/>
              </a:rPr>
              <a:t>.</a:t>
            </a:r>
            <a:r>
              <a:rPr lang="pt-BR" sz="3600" dirty="0" smtClean="0">
                <a:solidFill>
                  <a:schemeClr val="bg1"/>
                </a:solidFill>
                <a:latin typeface="Times New Roman" pitchFamily="18" charset="0"/>
                <a:cs typeface="Times New Roman" pitchFamily="18" charset="0"/>
              </a:rPr>
              <a:t>”</a:t>
            </a:r>
            <a:endParaRPr lang="pt-BR" sz="3200" b="1" i="1" dirty="0" smtClean="0">
              <a:latin typeface="Times New Roman" pitchFamily="18" charset="0"/>
              <a:cs typeface="Times New Roman" pitchFamily="18" charset="0"/>
            </a:endParaRPr>
          </a:p>
          <a:p>
            <a:pPr marL="0" indent="0" algn="ctr">
              <a:buNone/>
            </a:pPr>
            <a:r>
              <a:rPr lang="pt-BR" sz="3200" b="1" i="1" dirty="0" smtClean="0">
                <a:solidFill>
                  <a:schemeClr val="tx1"/>
                </a:solidFill>
                <a:latin typeface="Times New Roman" pitchFamily="18" charset="0"/>
                <a:cs typeface="Times New Roman" pitchFamily="18" charset="0"/>
              </a:rPr>
              <a:t>[I Tessalonicenses 02:13].</a:t>
            </a:r>
          </a:p>
          <a:p>
            <a:pPr marL="0" indent="0" algn="ctr">
              <a:buNone/>
            </a:pPr>
            <a:endParaRPr lang="pt-BR" sz="3200" b="1" i="1" dirty="0">
              <a:solidFill>
                <a:srgbClr val="000000"/>
              </a:solidFill>
              <a:latin typeface="Times New Roman" pitchFamily="18" charset="0"/>
              <a:cs typeface="Times New Roman" pitchFamily="18" charset="0"/>
            </a:endParaRPr>
          </a:p>
          <a:p>
            <a:pPr marL="0" indent="0" algn="ctr">
              <a:buNone/>
            </a:pPr>
            <a:r>
              <a:rPr lang="pt-BR" sz="3600" b="1" dirty="0" smtClean="0">
                <a:solidFill>
                  <a:srgbClr val="000000"/>
                </a:solidFill>
                <a:effectLst>
                  <a:glow rad="101600">
                    <a:schemeClr val="bg1">
                      <a:alpha val="60000"/>
                    </a:schemeClr>
                  </a:glow>
                  <a:outerShdw blurRad="50800" dist="50800" dir="5400000" algn="ctr" rotWithShape="0">
                    <a:schemeClr val="bg1">
                      <a:alpha val="20000"/>
                    </a:schemeClr>
                  </a:outerShdw>
                </a:effectLst>
                <a:latin typeface="Times New Roman" pitchFamily="18" charset="0"/>
                <a:cs typeface="Times New Roman" pitchFamily="18" charset="0"/>
              </a:rPr>
              <a:t>“E </a:t>
            </a:r>
            <a:r>
              <a:rPr lang="pt-BR" sz="3600" b="1" dirty="0">
                <a:solidFill>
                  <a:srgbClr val="000000"/>
                </a:solidFill>
                <a:effectLst>
                  <a:glow rad="101600">
                    <a:schemeClr val="bg1">
                      <a:alpha val="60000"/>
                    </a:schemeClr>
                  </a:glow>
                  <a:outerShdw blurRad="50800" dist="50800" dir="5400000" algn="ctr" rotWithShape="0">
                    <a:schemeClr val="bg1">
                      <a:alpha val="20000"/>
                    </a:schemeClr>
                  </a:outerShdw>
                </a:effectLst>
                <a:latin typeface="Times New Roman" pitchFamily="18" charset="0"/>
                <a:cs typeface="Times New Roman" pitchFamily="18" charset="0"/>
              </a:rPr>
              <a:t>sede cumpridores da palavra, </a:t>
            </a:r>
            <a:r>
              <a:rPr lang="pt-BR" sz="3600" b="1" dirty="0">
                <a:solidFill>
                  <a:srgbClr val="000000"/>
                </a:solidFill>
                <a:effectLst>
                  <a:glow rad="228600">
                    <a:schemeClr val="bg1">
                      <a:alpha val="40000"/>
                    </a:schemeClr>
                  </a:glow>
                </a:effectLst>
                <a:latin typeface="Times New Roman" pitchFamily="18" charset="0"/>
                <a:cs typeface="Times New Roman" pitchFamily="18" charset="0"/>
              </a:rPr>
              <a:t>e não somente ouvintes</a:t>
            </a:r>
            <a:r>
              <a:rPr lang="pt-BR" sz="3600" b="1" dirty="0">
                <a:solidFill>
                  <a:srgbClr val="000000"/>
                </a:solidFill>
                <a:effectLst>
                  <a:glow rad="101600">
                    <a:schemeClr val="bg1">
                      <a:alpha val="60000"/>
                    </a:schemeClr>
                  </a:glow>
                  <a:outerShdw blurRad="50800" dist="50800" dir="5400000" algn="ctr" rotWithShape="0">
                    <a:schemeClr val="bg1">
                      <a:alpha val="20000"/>
                    </a:schemeClr>
                  </a:outerShdw>
                </a:effectLst>
                <a:latin typeface="Times New Roman" pitchFamily="18" charset="0"/>
                <a:cs typeface="Times New Roman" pitchFamily="18" charset="0"/>
              </a:rPr>
              <a:t>, enganando-vos </a:t>
            </a:r>
            <a:r>
              <a:rPr lang="pt-BR" sz="3600" b="1" dirty="0" smtClean="0">
                <a:solidFill>
                  <a:srgbClr val="000000"/>
                </a:solidFill>
                <a:effectLst>
                  <a:glow rad="101600">
                    <a:schemeClr val="bg1">
                      <a:alpha val="60000"/>
                    </a:schemeClr>
                  </a:glow>
                  <a:outerShdw blurRad="50800" dist="50800" dir="5400000" algn="ctr" rotWithShape="0">
                    <a:schemeClr val="bg1">
                      <a:alpha val="20000"/>
                    </a:schemeClr>
                  </a:outerShdw>
                </a:effectLst>
                <a:latin typeface="Times New Roman" pitchFamily="18" charset="0"/>
                <a:cs typeface="Times New Roman" pitchFamily="18" charset="0"/>
              </a:rPr>
              <a:t>a vós mesmos</a:t>
            </a:r>
            <a:r>
              <a:rPr lang="pt-BR" sz="3600" dirty="0" smtClean="0">
                <a:solidFill>
                  <a:srgbClr val="000000"/>
                </a:solidFill>
                <a:effectLst>
                  <a:glow rad="101600">
                    <a:schemeClr val="bg1">
                      <a:alpha val="60000"/>
                    </a:schemeClr>
                  </a:glow>
                  <a:outerShdw blurRad="50800" dist="50800" dir="5400000" algn="ctr" rotWithShape="0">
                    <a:schemeClr val="bg1">
                      <a:alpha val="20000"/>
                    </a:schemeClr>
                  </a:outerShdw>
                </a:effectLst>
                <a:latin typeface="Times New Roman" pitchFamily="18" charset="0"/>
                <a:cs typeface="Times New Roman" pitchFamily="18" charset="0"/>
              </a:rPr>
              <a:t>.</a:t>
            </a:r>
            <a:r>
              <a:rPr lang="pt-BR" sz="3600" dirty="0" smtClean="0">
                <a:solidFill>
                  <a:srgbClr val="000000"/>
                </a:solidFill>
                <a:effectLst>
                  <a:glow rad="101600">
                    <a:schemeClr val="bg1">
                      <a:alpha val="60000"/>
                    </a:schemeClr>
                  </a:glow>
                  <a:outerShdw blurRad="50800" dist="50800" dir="5400000" algn="ctr" rotWithShape="0">
                    <a:schemeClr val="bg1">
                      <a:alpha val="20000"/>
                    </a:schemeClr>
                  </a:outerShdw>
                </a:effectLst>
                <a:latin typeface="Times New Roman" pitchFamily="18" charset="0"/>
                <a:cs typeface="Times New Roman" pitchFamily="18" charset="0"/>
              </a:rPr>
              <a:t>”</a:t>
            </a:r>
            <a:endParaRPr lang="pt-BR" sz="3200" b="1" i="1" dirty="0" smtClean="0">
              <a:solidFill>
                <a:srgbClr val="000000"/>
              </a:solidFill>
              <a:latin typeface="Times New Roman" pitchFamily="18" charset="0"/>
              <a:cs typeface="Times New Roman" pitchFamily="18" charset="0"/>
            </a:endParaRPr>
          </a:p>
          <a:p>
            <a:pPr marL="0" indent="0" algn="ctr">
              <a:buNone/>
            </a:pPr>
            <a:r>
              <a:rPr lang="pt-BR" sz="3200" b="1" i="1" dirty="0" smtClean="0">
                <a:solidFill>
                  <a:srgbClr val="000000"/>
                </a:solidFill>
                <a:latin typeface="Times New Roman" pitchFamily="18" charset="0"/>
                <a:cs typeface="Times New Roman" pitchFamily="18" charset="0"/>
              </a:rPr>
              <a:t> [Tiago 01:22</a:t>
            </a:r>
            <a:r>
              <a:rPr lang="pt-BR" sz="3200" b="1" i="1" dirty="0">
                <a:solidFill>
                  <a:srgbClr val="000000"/>
                </a:solidFill>
                <a:latin typeface="Times New Roman" pitchFamily="18" charset="0"/>
                <a:cs typeface="Times New Roman" pitchFamily="18" charset="0"/>
              </a:rPr>
              <a:t>]</a:t>
            </a:r>
            <a:r>
              <a:rPr lang="pt-BR" sz="3200" b="1" i="1" dirty="0" smtClean="0">
                <a:solidFill>
                  <a:srgbClr val="000000"/>
                </a:solidFill>
                <a:latin typeface="Times New Roman" pitchFamily="18" charset="0"/>
                <a:cs typeface="Times New Roman" pitchFamily="18" charset="0"/>
              </a:rPr>
              <a:t>.</a:t>
            </a:r>
            <a:endParaRPr lang="pt-BR" sz="3200" b="1" i="1" dirty="0">
              <a:solidFill>
                <a:srgbClr val="000000"/>
              </a:solidFill>
              <a:latin typeface="Times New Roman" pitchFamily="18" charset="0"/>
              <a:cs typeface="Times New Roman" pitchFamily="18" charset="0"/>
            </a:endParaRPr>
          </a:p>
          <a:p>
            <a:pPr marL="0" indent="0">
              <a:buNone/>
            </a:pPr>
            <a:endParaRPr lang="pt-BR" dirty="0">
              <a:solidFill>
                <a:srgbClr val="FFC000"/>
              </a:solidFill>
            </a:endParaRPr>
          </a:p>
        </p:txBody>
      </p:sp>
    </p:spTree>
    <p:extLst>
      <p:ext uri="{BB962C8B-B14F-4D97-AF65-F5344CB8AC3E}">
        <p14:creationId xmlns:p14="http://schemas.microsoft.com/office/powerpoint/2010/main" val="25656155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heel(1)">
                                      <p:cBhvr>
                                        <p:cTn id="13" dur="20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circle(in)">
                                      <p:cBhvr>
                                        <p:cTn id="18" dur="20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Effect transition="in" filter="wipe(down)">
                                      <p:cBhvr>
                                        <p:cTn id="23" dur="500"/>
                                        <p:tgtEl>
                                          <p:spTgt spid="2">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 calcmode="lin" valueType="num">
                                      <p:cBhvr additive="base">
                                        <p:cTn id="28"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Documents and Settings\roberto motta\Desktop\Imagens 2\Imagens Bíblicas\Tempo do Fim-Sinais da Volta\Violência\boy tv destroyer gun.jpg"/>
          <p:cNvPicPr/>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1"/>
            <a:ext cx="9144000" cy="5143499"/>
          </a:xfrm>
          <a:prstGeom prst="rect">
            <a:avLst/>
          </a:prstGeom>
          <a:ln>
            <a:noFill/>
          </a:ln>
          <a:effectLst>
            <a:softEdge rad="112500"/>
          </a:effectLst>
          <a:extLst/>
        </p:spPr>
      </p:pic>
      <p:sp>
        <p:nvSpPr>
          <p:cNvPr id="2" name="Espaço Reservado para Conteúdo 1"/>
          <p:cNvSpPr>
            <a:spLocks noGrp="1"/>
          </p:cNvSpPr>
          <p:nvPr>
            <p:ph sz="quarter" idx="13"/>
          </p:nvPr>
        </p:nvSpPr>
        <p:spPr>
          <a:xfrm>
            <a:off x="539552" y="32755"/>
            <a:ext cx="8136904" cy="4968552"/>
          </a:xfrm>
        </p:spPr>
        <p:txBody>
          <a:bodyPr>
            <a:normAutofit fontScale="92500"/>
          </a:bodyPr>
          <a:lstStyle/>
          <a:p>
            <a:pPr marL="0" indent="0" algn="ctr">
              <a:buNone/>
            </a:pPr>
            <a:r>
              <a:rPr lang="pt-BR" sz="4000" dirty="0">
                <a:latin typeface="Times New Roman" pitchFamily="18" charset="0"/>
                <a:cs typeface="Times New Roman" pitchFamily="18" charset="0"/>
              </a:rPr>
              <a:t> </a:t>
            </a:r>
            <a:r>
              <a:rPr lang="pt-BR" sz="3600" dirty="0">
                <a:solidFill>
                  <a:schemeClr val="bg1"/>
                </a:solidFill>
                <a:latin typeface="Times New Roman" pitchFamily="18" charset="0"/>
                <a:cs typeface="Times New Roman" pitchFamily="18" charset="0"/>
              </a:rPr>
              <a:t>“</a:t>
            </a:r>
            <a:r>
              <a:rPr lang="pt-BR" sz="3600" dirty="0">
                <a:solidFill>
                  <a:srgbClr val="FFFF00"/>
                </a:solidFill>
                <a:latin typeface="Times New Roman" pitchFamily="18" charset="0"/>
                <a:cs typeface="Times New Roman" pitchFamily="18" charset="0"/>
              </a:rPr>
              <a:t>As novelas de amor e histórias frívolas e provocantes</a:t>
            </a:r>
            <a:r>
              <a:rPr lang="pt-BR" sz="3600" dirty="0">
                <a:latin typeface="Times New Roman" pitchFamily="18" charset="0"/>
                <a:cs typeface="Times New Roman" pitchFamily="18" charset="0"/>
              </a:rPr>
              <a:t>, </a:t>
            </a:r>
            <a:r>
              <a:rPr lang="pt-BR" sz="3600" dirty="0">
                <a:solidFill>
                  <a:schemeClr val="bg1"/>
                </a:solidFill>
                <a:latin typeface="Times New Roman" pitchFamily="18" charset="0"/>
                <a:cs typeface="Times New Roman" pitchFamily="18" charset="0"/>
              </a:rPr>
              <a:t>constituem outra espécie de livros que são uma maldição para todo leitor. </a:t>
            </a:r>
            <a:r>
              <a:rPr lang="pt-BR" sz="3600" dirty="0">
                <a:solidFill>
                  <a:schemeClr val="bg1"/>
                </a:solidFill>
                <a:effectLst>
                  <a:glow rad="228600">
                    <a:srgbClr val="FF0000">
                      <a:alpha val="40000"/>
                    </a:srgbClr>
                  </a:glow>
                </a:effectLst>
                <a:latin typeface="Times New Roman" pitchFamily="18" charset="0"/>
                <a:cs typeface="Times New Roman" pitchFamily="18" charset="0"/>
              </a:rPr>
              <a:t>Pode o autor inserir um bom conceito moral, e entremear a sua obra de sentimentos religiosos; </a:t>
            </a:r>
            <a:r>
              <a:rPr lang="pt-BR" sz="3600" dirty="0">
                <a:solidFill>
                  <a:srgbClr val="FFFF00"/>
                </a:solidFill>
                <a:latin typeface="Times New Roman" pitchFamily="18" charset="0"/>
                <a:cs typeface="Times New Roman" pitchFamily="18" charset="0"/>
              </a:rPr>
              <a:t>não obstante, em muitos casos, Satanás não fica senão disfarçado com vestes angélicas,</a:t>
            </a:r>
            <a:r>
              <a:rPr lang="pt-BR" sz="3600" dirty="0">
                <a:latin typeface="Times New Roman" pitchFamily="18" charset="0"/>
                <a:cs typeface="Times New Roman" pitchFamily="18" charset="0"/>
              </a:rPr>
              <a:t> </a:t>
            </a:r>
            <a:r>
              <a:rPr lang="pt-BR" sz="3600" dirty="0">
                <a:solidFill>
                  <a:schemeClr val="bg1"/>
                </a:solidFill>
                <a:latin typeface="Times New Roman" pitchFamily="18" charset="0"/>
                <a:cs typeface="Times New Roman" pitchFamily="18" charset="0"/>
              </a:rPr>
              <a:t>a fim de com mais facilidade enganar e seduzir. </a:t>
            </a:r>
            <a:endParaRPr lang="pt-BR" sz="3600" dirty="0" smtClean="0">
              <a:solidFill>
                <a:schemeClr val="bg1"/>
              </a:solidFill>
              <a:latin typeface="Times New Roman" pitchFamily="18" charset="0"/>
              <a:cs typeface="Times New Roman" pitchFamily="18" charset="0"/>
            </a:endParaRPr>
          </a:p>
          <a:p>
            <a:pPr marL="0" indent="0" algn="ctr">
              <a:buNone/>
            </a:pPr>
            <a:r>
              <a:rPr lang="pt-BR" sz="3600" b="1" i="1" dirty="0" smtClean="0">
                <a:solidFill>
                  <a:srgbClr val="FFC000"/>
                </a:solidFill>
                <a:latin typeface="Times New Roman" pitchFamily="18" charset="0"/>
                <a:cs typeface="Times New Roman" pitchFamily="18" charset="0"/>
              </a:rPr>
              <a:t>[Continua].</a:t>
            </a:r>
            <a:endParaRPr lang="pt-BR" sz="3600" b="1" i="1" dirty="0">
              <a:solidFill>
                <a:srgbClr val="FFC000"/>
              </a:solidFill>
              <a:latin typeface="Times New Roman" pitchFamily="18" charset="0"/>
              <a:cs typeface="Times New Roman" pitchFamily="18" charset="0"/>
            </a:endParaRPr>
          </a:p>
        </p:txBody>
      </p:sp>
    </p:spTree>
    <p:extLst>
      <p:ext uri="{BB962C8B-B14F-4D97-AF65-F5344CB8AC3E}">
        <p14:creationId xmlns:p14="http://schemas.microsoft.com/office/powerpoint/2010/main" val="31239223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1000"/>
                                        <p:tgtEl>
                                          <p:spTgt spid="2">
                                            <p:txEl>
                                              <p:pRg st="1" end="1"/>
                                            </p:txEl>
                                          </p:spTgt>
                                        </p:tgtEl>
                                      </p:cBhvr>
                                    </p:animEffect>
                                    <p:anim calcmode="lin" valueType="num">
                                      <p:cBhvr>
                                        <p:cTn id="1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Documents and Settings\roberto motta\Desktop\Imagens 2\Imagens Bíblicas\Tempo do Fim-Sinais da Volta\Violência\boy tv destroyer gun.jpg"/>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1"/>
            <a:ext cx="9144000" cy="5143499"/>
          </a:xfrm>
          <a:prstGeom prst="rect">
            <a:avLst/>
          </a:prstGeom>
          <a:ln>
            <a:noFill/>
          </a:ln>
          <a:effectLst>
            <a:softEdge rad="112500"/>
          </a:effectLst>
          <a:extLst/>
        </p:spPr>
      </p:pic>
      <p:sp>
        <p:nvSpPr>
          <p:cNvPr id="2" name="Espaço Reservado para Conteúdo 1"/>
          <p:cNvSpPr>
            <a:spLocks noGrp="1"/>
          </p:cNvSpPr>
          <p:nvPr>
            <p:ph sz="quarter" idx="13"/>
          </p:nvPr>
        </p:nvSpPr>
        <p:spPr>
          <a:xfrm>
            <a:off x="179512" y="24120"/>
            <a:ext cx="8856984" cy="4968552"/>
          </a:xfrm>
        </p:spPr>
        <p:txBody>
          <a:bodyPr>
            <a:normAutofit fontScale="92500" lnSpcReduction="20000"/>
          </a:bodyPr>
          <a:lstStyle/>
          <a:p>
            <a:pPr marL="0" indent="0" algn="ctr">
              <a:buNone/>
            </a:pPr>
            <a:endParaRPr lang="pt-BR" sz="3600" dirty="0" smtClean="0">
              <a:solidFill>
                <a:schemeClr val="bg1"/>
              </a:solidFill>
              <a:latin typeface="Times New Roman" pitchFamily="18" charset="0"/>
              <a:cs typeface="Times New Roman" pitchFamily="18" charset="0"/>
            </a:endParaRPr>
          </a:p>
          <a:p>
            <a:pPr marL="0" indent="0" algn="ctr">
              <a:buNone/>
            </a:pPr>
            <a:r>
              <a:rPr lang="pt-BR" sz="3600" dirty="0" smtClean="0">
                <a:solidFill>
                  <a:schemeClr val="bg1"/>
                </a:solidFill>
                <a:effectLst>
                  <a:glow rad="139700">
                    <a:schemeClr val="accent6">
                      <a:alpha val="40000"/>
                    </a:schemeClr>
                  </a:glow>
                </a:effectLst>
                <a:latin typeface="Times New Roman" pitchFamily="18" charset="0"/>
                <a:cs typeface="Times New Roman" pitchFamily="18" charset="0"/>
              </a:rPr>
              <a:t>“Em </a:t>
            </a:r>
            <a:r>
              <a:rPr lang="pt-BR" sz="3600" dirty="0">
                <a:solidFill>
                  <a:schemeClr val="bg1"/>
                </a:solidFill>
                <a:effectLst>
                  <a:glow rad="139700">
                    <a:schemeClr val="accent6">
                      <a:alpha val="40000"/>
                    </a:schemeClr>
                  </a:glow>
                </a:effectLst>
                <a:latin typeface="Times New Roman" pitchFamily="18" charset="0"/>
                <a:cs typeface="Times New Roman" pitchFamily="18" charset="0"/>
              </a:rPr>
              <a:t>grande medida a mente é influenciada pelas coisas de que se nutre. Os leitores de </a:t>
            </a:r>
            <a:r>
              <a:rPr lang="pt-BR" sz="3600" dirty="0">
                <a:solidFill>
                  <a:schemeClr val="bg1"/>
                </a:solidFill>
                <a:effectLst>
                  <a:glow rad="228600">
                    <a:srgbClr val="C00000">
                      <a:alpha val="40000"/>
                    </a:srgbClr>
                  </a:glow>
                </a:effectLst>
                <a:latin typeface="Times New Roman" pitchFamily="18" charset="0"/>
                <a:cs typeface="Times New Roman" pitchFamily="18" charset="0"/>
              </a:rPr>
              <a:t>histórias frívolas ou provocantes </a:t>
            </a:r>
            <a:r>
              <a:rPr lang="pt-BR" sz="3600" dirty="0">
                <a:solidFill>
                  <a:schemeClr val="bg1"/>
                </a:solidFill>
                <a:effectLst>
                  <a:glow rad="139700">
                    <a:schemeClr val="accent6">
                      <a:alpha val="40000"/>
                    </a:schemeClr>
                  </a:glow>
                </a:effectLst>
                <a:latin typeface="Times New Roman" pitchFamily="18" charset="0"/>
                <a:cs typeface="Times New Roman" pitchFamily="18" charset="0"/>
              </a:rPr>
              <a:t>ficam </a:t>
            </a:r>
            <a:r>
              <a:rPr lang="pt-BR" sz="3600" dirty="0">
                <a:solidFill>
                  <a:schemeClr val="bg1"/>
                </a:solidFill>
                <a:effectLst>
                  <a:glow rad="228600">
                    <a:srgbClr val="C00000">
                      <a:alpha val="40000"/>
                    </a:srgbClr>
                  </a:glow>
                </a:effectLst>
                <a:latin typeface="Times New Roman" pitchFamily="18" charset="0"/>
                <a:cs typeface="Times New Roman" pitchFamily="18" charset="0"/>
              </a:rPr>
              <a:t>incapacitados para o cumprimento dos deveres </a:t>
            </a:r>
            <a:r>
              <a:rPr lang="pt-BR" sz="3600" dirty="0">
                <a:solidFill>
                  <a:schemeClr val="bg1"/>
                </a:solidFill>
                <a:effectLst>
                  <a:glow rad="139700">
                    <a:schemeClr val="accent6">
                      <a:alpha val="40000"/>
                    </a:schemeClr>
                  </a:glow>
                </a:effectLst>
                <a:latin typeface="Times New Roman" pitchFamily="18" charset="0"/>
                <a:cs typeface="Times New Roman" pitchFamily="18" charset="0"/>
              </a:rPr>
              <a:t>que lhes incumbem. </a:t>
            </a:r>
            <a:r>
              <a:rPr lang="pt-BR" sz="3600" dirty="0">
                <a:solidFill>
                  <a:schemeClr val="bg1"/>
                </a:solidFill>
                <a:effectLst>
                  <a:glow rad="228600">
                    <a:srgbClr val="C00000">
                      <a:alpha val="40000"/>
                    </a:srgbClr>
                  </a:glow>
                </a:effectLst>
                <a:latin typeface="Times New Roman" pitchFamily="18" charset="0"/>
                <a:cs typeface="Times New Roman" pitchFamily="18" charset="0"/>
              </a:rPr>
              <a:t>Vivem vida irreal, e não têm o desejo de examinar as Escrituras</a:t>
            </a:r>
            <a:r>
              <a:rPr lang="pt-BR" sz="3600" dirty="0">
                <a:solidFill>
                  <a:schemeClr val="bg1"/>
                </a:solidFill>
                <a:effectLst>
                  <a:glow rad="139700">
                    <a:schemeClr val="accent6">
                      <a:alpha val="40000"/>
                    </a:schemeClr>
                  </a:glow>
                </a:effectLst>
                <a:latin typeface="Times New Roman" pitchFamily="18" charset="0"/>
                <a:cs typeface="Times New Roman" pitchFamily="18" charset="0"/>
              </a:rPr>
              <a:t> para nutrir-se do maná celestial.</a:t>
            </a:r>
            <a:r>
              <a:rPr lang="pt-BR" sz="3600" dirty="0">
                <a:effectLst>
                  <a:glow rad="139700">
                    <a:schemeClr val="accent6">
                      <a:alpha val="40000"/>
                    </a:schemeClr>
                  </a:glow>
                </a:effectLst>
                <a:latin typeface="Times New Roman" pitchFamily="18" charset="0"/>
                <a:cs typeface="Times New Roman" pitchFamily="18" charset="0"/>
              </a:rPr>
              <a:t> </a:t>
            </a:r>
            <a:r>
              <a:rPr lang="pt-BR" sz="3600" dirty="0">
                <a:solidFill>
                  <a:schemeClr val="bg1"/>
                </a:solidFill>
                <a:effectLst>
                  <a:glow rad="228600">
                    <a:srgbClr val="C00000">
                      <a:alpha val="40000"/>
                    </a:srgbClr>
                  </a:glow>
                </a:effectLst>
                <a:latin typeface="Times New Roman" pitchFamily="18" charset="0"/>
                <a:cs typeface="Times New Roman" pitchFamily="18" charset="0"/>
              </a:rPr>
              <a:t>Debilita-se-lhes a mente</a:t>
            </a:r>
            <a:r>
              <a:rPr lang="pt-BR" sz="3600" dirty="0">
                <a:effectLst>
                  <a:glow rad="139700">
                    <a:schemeClr val="accent6">
                      <a:alpha val="40000"/>
                    </a:schemeClr>
                  </a:glow>
                </a:effectLst>
                <a:latin typeface="Times New Roman" pitchFamily="18" charset="0"/>
                <a:cs typeface="Times New Roman" pitchFamily="18" charset="0"/>
              </a:rPr>
              <a:t> </a:t>
            </a:r>
            <a:r>
              <a:rPr lang="pt-BR" sz="3600" dirty="0">
                <a:solidFill>
                  <a:schemeClr val="bg1"/>
                </a:solidFill>
                <a:effectLst>
                  <a:glow rad="139700">
                    <a:schemeClr val="accent6">
                      <a:alpha val="40000"/>
                    </a:schemeClr>
                  </a:glow>
                </a:effectLst>
                <a:latin typeface="Times New Roman" pitchFamily="18" charset="0"/>
                <a:cs typeface="Times New Roman" pitchFamily="18" charset="0"/>
              </a:rPr>
              <a:t>e </a:t>
            </a:r>
            <a:r>
              <a:rPr lang="pt-BR" sz="3600" dirty="0">
                <a:solidFill>
                  <a:schemeClr val="bg1"/>
                </a:solidFill>
                <a:effectLst>
                  <a:glow rad="228600">
                    <a:srgbClr val="C00000">
                      <a:alpha val="40000"/>
                    </a:srgbClr>
                  </a:glow>
                </a:effectLst>
                <a:latin typeface="Times New Roman" pitchFamily="18" charset="0"/>
                <a:cs typeface="Times New Roman" pitchFamily="18" charset="0"/>
              </a:rPr>
              <a:t>perdem a faculdade de considerar os grandes problemas do dever e do destino.</a:t>
            </a:r>
            <a:r>
              <a:rPr lang="pt-BR" sz="3600" dirty="0">
                <a:solidFill>
                  <a:schemeClr val="bg1"/>
                </a:solidFill>
                <a:effectLst>
                  <a:glow rad="139700">
                    <a:schemeClr val="accent6">
                      <a:alpha val="40000"/>
                    </a:schemeClr>
                  </a:glow>
                </a:effectLst>
                <a:latin typeface="Times New Roman" pitchFamily="18" charset="0"/>
                <a:cs typeface="Times New Roman" pitchFamily="18" charset="0"/>
              </a:rPr>
              <a:t>” </a:t>
            </a:r>
            <a:endParaRPr lang="pt-BR" sz="3600" dirty="0" smtClean="0">
              <a:solidFill>
                <a:schemeClr val="bg1"/>
              </a:solidFill>
              <a:effectLst>
                <a:glow rad="139700">
                  <a:schemeClr val="accent6">
                    <a:alpha val="40000"/>
                  </a:schemeClr>
                </a:glow>
              </a:effectLst>
              <a:latin typeface="Times New Roman" pitchFamily="18" charset="0"/>
              <a:cs typeface="Times New Roman" pitchFamily="18" charset="0"/>
            </a:endParaRPr>
          </a:p>
          <a:p>
            <a:pPr marL="0" indent="0" algn="ctr">
              <a:buNone/>
            </a:pPr>
            <a:r>
              <a:rPr lang="pt-BR" sz="3200" b="1" i="1" dirty="0" smtClean="0">
                <a:solidFill>
                  <a:srgbClr val="FFC000"/>
                </a:solidFill>
                <a:latin typeface="Times New Roman" pitchFamily="18" charset="0"/>
                <a:cs typeface="Times New Roman" pitchFamily="18" charset="0"/>
              </a:rPr>
              <a:t>[</a:t>
            </a:r>
            <a:r>
              <a:rPr lang="pt-BR" sz="3200" b="1" i="1" dirty="0">
                <a:solidFill>
                  <a:srgbClr val="FFC000"/>
                </a:solidFill>
                <a:latin typeface="Times New Roman" pitchFamily="18" charset="0"/>
                <a:cs typeface="Times New Roman" pitchFamily="18" charset="0"/>
              </a:rPr>
              <a:t>Testemunhos Seletos – Vol 3, pág. 165].</a:t>
            </a:r>
            <a:endParaRPr lang="pt-BR" sz="3200" i="1" dirty="0">
              <a:solidFill>
                <a:srgbClr val="FFC000"/>
              </a:solidFill>
              <a:latin typeface="Times New Roman" pitchFamily="18" charset="0"/>
              <a:cs typeface="Times New Roman" pitchFamily="18" charset="0"/>
            </a:endParaRPr>
          </a:p>
          <a:p>
            <a:pPr marL="0" indent="0">
              <a:buNone/>
            </a:pPr>
            <a:endParaRPr lang="pt-BR" sz="3200" i="1" dirty="0">
              <a:solidFill>
                <a:srgbClr val="FFC000"/>
              </a:solidFill>
            </a:endParaRPr>
          </a:p>
        </p:txBody>
      </p:sp>
    </p:spTree>
    <p:extLst>
      <p:ext uri="{BB962C8B-B14F-4D97-AF65-F5344CB8AC3E}">
        <p14:creationId xmlns:p14="http://schemas.microsoft.com/office/powerpoint/2010/main" val="10772648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0517027X1"/>
          <p:cNvPicPr/>
          <p:nvPr/>
        </p:nvPicPr>
        <p:blipFill>
          <a:blip r:embed="rId2">
            <a:extLst>
              <a:ext uri="{BEBA8EAE-BF5A-486C-A8C5-ECC9F3942E4B}">
                <a14:imgProps xmlns:a14="http://schemas.microsoft.com/office/drawing/2010/main">
                  <a14:imgLayer r:embed="rId3">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919" y="0"/>
            <a:ext cx="9144000" cy="5143500"/>
          </a:xfrm>
          <a:prstGeom prst="rect">
            <a:avLst/>
          </a:prstGeom>
          <a:ln>
            <a:noFill/>
          </a:ln>
          <a:effectLst>
            <a:softEdge rad="112500"/>
          </a:effectLst>
          <a:extLst/>
        </p:spPr>
      </p:pic>
      <p:sp>
        <p:nvSpPr>
          <p:cNvPr id="2" name="Espaço Reservado para Conteúdo 1"/>
          <p:cNvSpPr>
            <a:spLocks noGrp="1"/>
          </p:cNvSpPr>
          <p:nvPr>
            <p:ph sz="quarter" idx="13"/>
          </p:nvPr>
        </p:nvSpPr>
        <p:spPr>
          <a:xfrm>
            <a:off x="179512" y="141480"/>
            <a:ext cx="8712968" cy="4860540"/>
          </a:xfrm>
        </p:spPr>
        <p:txBody>
          <a:bodyPr>
            <a:normAutofit fontScale="92500" lnSpcReduction="10000"/>
          </a:bodyPr>
          <a:lstStyle/>
          <a:p>
            <a:pPr marL="0" indent="0" algn="ctr">
              <a:buNone/>
            </a:pPr>
            <a:r>
              <a:rPr lang="pt-BR" sz="2800" dirty="0">
                <a:solidFill>
                  <a:schemeClr val="bg1"/>
                </a:solidFill>
                <a:latin typeface="Times New Roman" pitchFamily="18" charset="0"/>
                <a:cs typeface="Times New Roman" pitchFamily="18" charset="0"/>
              </a:rPr>
              <a:t> </a:t>
            </a:r>
            <a:r>
              <a:rPr lang="pt-BR" sz="3600" dirty="0">
                <a:solidFill>
                  <a:schemeClr val="bg1"/>
                </a:solidFill>
                <a:latin typeface="Times New Roman" pitchFamily="18" charset="0"/>
                <a:cs typeface="Times New Roman" pitchFamily="18" charset="0"/>
              </a:rPr>
              <a:t>“Aos que anseiam por essas diversões, respondemos:</a:t>
            </a:r>
            <a:r>
              <a:rPr lang="pt-BR" sz="3600" dirty="0">
                <a:solidFill>
                  <a:srgbClr val="FFFF00"/>
                </a:solidFill>
                <a:latin typeface="Times New Roman" pitchFamily="18" charset="0"/>
                <a:cs typeface="Times New Roman" pitchFamily="18" charset="0"/>
              </a:rPr>
              <a:t> Não podemos condescender com elas em nome de Jesus de Nazaré. </a:t>
            </a:r>
            <a:r>
              <a:rPr lang="pt-BR" sz="3600" dirty="0">
                <a:solidFill>
                  <a:schemeClr val="bg1"/>
                </a:solidFill>
                <a:effectLst>
                  <a:glow rad="228600">
                    <a:srgbClr val="FF0000">
                      <a:alpha val="40000"/>
                    </a:srgbClr>
                  </a:glow>
                </a:effectLst>
                <a:latin typeface="Times New Roman" pitchFamily="18" charset="0"/>
                <a:cs typeface="Times New Roman" pitchFamily="18" charset="0"/>
              </a:rPr>
              <a:t>A bênção de Deus não poderia ser invocada </a:t>
            </a:r>
            <a:r>
              <a:rPr lang="pt-BR" sz="3600" dirty="0">
                <a:solidFill>
                  <a:schemeClr val="bg1"/>
                </a:solidFill>
                <a:latin typeface="Times New Roman" pitchFamily="18" charset="0"/>
                <a:cs typeface="Times New Roman" pitchFamily="18" charset="0"/>
              </a:rPr>
              <a:t>sobre o tempo gasto </a:t>
            </a:r>
            <a:r>
              <a:rPr lang="pt-BR" sz="3600" dirty="0">
                <a:solidFill>
                  <a:srgbClr val="FFFF00"/>
                </a:solidFill>
                <a:latin typeface="Times New Roman" pitchFamily="18" charset="0"/>
                <a:cs typeface="Times New Roman" pitchFamily="18" charset="0"/>
              </a:rPr>
              <a:t>no teatro </a:t>
            </a:r>
            <a:r>
              <a:rPr lang="pt-BR" sz="3600" dirty="0">
                <a:solidFill>
                  <a:schemeClr val="bg1"/>
                </a:solidFill>
                <a:latin typeface="Times New Roman" pitchFamily="18" charset="0"/>
                <a:cs typeface="Times New Roman" pitchFamily="18" charset="0"/>
              </a:rPr>
              <a:t>ou na dança. </a:t>
            </a:r>
            <a:r>
              <a:rPr lang="pt-BR" sz="3600" dirty="0">
                <a:solidFill>
                  <a:srgbClr val="FFFF00"/>
                </a:solidFill>
                <a:effectLst>
                  <a:glow rad="228600">
                    <a:srgbClr val="FFC000">
                      <a:alpha val="40000"/>
                    </a:srgbClr>
                  </a:glow>
                </a:effectLst>
                <a:latin typeface="Times New Roman" pitchFamily="18" charset="0"/>
                <a:cs typeface="Times New Roman" pitchFamily="18" charset="0"/>
              </a:rPr>
              <a:t>Nenhum cristão desejaria enfrentar a morte em tal lugar. </a:t>
            </a:r>
            <a:r>
              <a:rPr lang="pt-BR" sz="3600" dirty="0">
                <a:solidFill>
                  <a:schemeClr val="bg1"/>
                </a:solidFill>
                <a:latin typeface="Times New Roman" pitchFamily="18" charset="0"/>
                <a:cs typeface="Times New Roman" pitchFamily="18" charset="0"/>
              </a:rPr>
              <a:t>Ninguém desejaria ser aí encontrado quando Cristo vier.” </a:t>
            </a:r>
            <a:endParaRPr lang="pt-BR" sz="3600" dirty="0" smtClean="0">
              <a:solidFill>
                <a:schemeClr val="bg1"/>
              </a:solidFill>
              <a:latin typeface="Times New Roman" pitchFamily="18" charset="0"/>
              <a:cs typeface="Times New Roman" pitchFamily="18" charset="0"/>
            </a:endParaRPr>
          </a:p>
          <a:p>
            <a:pPr marL="0" indent="0" algn="ctr">
              <a:buNone/>
            </a:pPr>
            <a:r>
              <a:rPr lang="pt-BR" sz="3600" b="1" i="1" dirty="0" smtClean="0">
                <a:solidFill>
                  <a:schemeClr val="bg1"/>
                </a:solidFill>
                <a:latin typeface="Times New Roman" pitchFamily="18" charset="0"/>
                <a:cs typeface="Times New Roman" pitchFamily="18" charset="0"/>
              </a:rPr>
              <a:t>Review </a:t>
            </a:r>
            <a:r>
              <a:rPr lang="pt-BR" sz="3600" b="1" i="1" dirty="0">
                <a:solidFill>
                  <a:schemeClr val="bg1"/>
                </a:solidFill>
                <a:latin typeface="Times New Roman" pitchFamily="18" charset="0"/>
                <a:cs typeface="Times New Roman" pitchFamily="18" charset="0"/>
              </a:rPr>
              <a:t>and Herald, 28 de fevereiro de 1882. </a:t>
            </a:r>
            <a:endParaRPr lang="pt-BR" sz="3600" b="1" i="1" dirty="0" smtClean="0">
              <a:solidFill>
                <a:schemeClr val="bg1"/>
              </a:solidFill>
              <a:latin typeface="Times New Roman" pitchFamily="18" charset="0"/>
              <a:cs typeface="Times New Roman" pitchFamily="18" charset="0"/>
            </a:endParaRPr>
          </a:p>
          <a:p>
            <a:pPr marL="0" indent="0" algn="ctr">
              <a:buNone/>
            </a:pPr>
            <a:r>
              <a:rPr lang="pt-BR" sz="3600" b="1" i="1" dirty="0" smtClean="0">
                <a:solidFill>
                  <a:schemeClr val="bg1"/>
                </a:solidFill>
                <a:latin typeface="Times New Roman" pitchFamily="18" charset="0"/>
                <a:cs typeface="Times New Roman" pitchFamily="18" charset="0"/>
              </a:rPr>
              <a:t>[</a:t>
            </a:r>
            <a:r>
              <a:rPr lang="pt-BR" sz="3600" b="1" i="1" dirty="0">
                <a:solidFill>
                  <a:schemeClr val="bg1"/>
                </a:solidFill>
                <a:latin typeface="Times New Roman" pitchFamily="18" charset="0"/>
                <a:cs typeface="Times New Roman" pitchFamily="18" charset="0"/>
              </a:rPr>
              <a:t>O Lar Adventista, pág. 515].</a:t>
            </a:r>
            <a:endParaRPr lang="pt-BR" sz="3600" dirty="0">
              <a:solidFill>
                <a:schemeClr val="bg1"/>
              </a:solidFill>
              <a:latin typeface="Times New Roman" pitchFamily="18" charset="0"/>
              <a:cs typeface="Times New Roman" pitchFamily="18" charset="0"/>
            </a:endParaRPr>
          </a:p>
          <a:p>
            <a:endParaRPr lang="pt-BR" dirty="0">
              <a:solidFill>
                <a:srgbClr val="FFC000"/>
              </a:solidFill>
            </a:endParaRPr>
          </a:p>
        </p:txBody>
      </p:sp>
    </p:spTree>
    <p:extLst>
      <p:ext uri="{BB962C8B-B14F-4D97-AF65-F5344CB8AC3E}">
        <p14:creationId xmlns:p14="http://schemas.microsoft.com/office/powerpoint/2010/main" val="35616148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circle(in)">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circle(in)">
                                      <p:cBhvr>
                                        <p:cTn id="22"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Documents and Settings\roberto motta\Desktop\Imagens 2\jesus\0517110.jp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ln>
            <a:noFill/>
          </a:ln>
          <a:effectLst>
            <a:softEdge rad="112500"/>
          </a:effectLst>
          <a:extLst/>
        </p:spPr>
      </p:pic>
      <p:sp>
        <p:nvSpPr>
          <p:cNvPr id="2" name="Espaço Reservado para Conteúdo 1"/>
          <p:cNvSpPr>
            <a:spLocks noGrp="1"/>
          </p:cNvSpPr>
          <p:nvPr>
            <p:ph sz="quarter" idx="13"/>
          </p:nvPr>
        </p:nvSpPr>
        <p:spPr>
          <a:xfrm>
            <a:off x="107504" y="87474"/>
            <a:ext cx="8856984" cy="4968552"/>
          </a:xfrm>
        </p:spPr>
        <p:txBody>
          <a:bodyPr>
            <a:normAutofit/>
          </a:bodyPr>
          <a:lstStyle/>
          <a:p>
            <a:pPr marL="0" indent="0" algn="ctr">
              <a:buNone/>
            </a:pPr>
            <a:endParaRPr lang="pt-BR" sz="6600" dirty="0" smtClean="0">
              <a:latin typeface="Times New Roman" pitchFamily="18" charset="0"/>
              <a:cs typeface="Times New Roman" pitchFamily="18" charset="0"/>
            </a:endParaRPr>
          </a:p>
          <a:p>
            <a:pPr marL="0" indent="0" algn="ctr">
              <a:buNone/>
            </a:pPr>
            <a:endParaRPr lang="pt-BR" sz="6600" dirty="0" smtClean="0">
              <a:latin typeface="Times New Roman" pitchFamily="18" charset="0"/>
              <a:cs typeface="Times New Roman" pitchFamily="18" charset="0"/>
            </a:endParaRPr>
          </a:p>
          <a:p>
            <a:pPr marL="0" indent="0" algn="ctr">
              <a:buNone/>
            </a:pPr>
            <a:r>
              <a:rPr lang="pt-BR" sz="6600" dirty="0" smtClean="0">
                <a:solidFill>
                  <a:schemeClr val="bg1"/>
                </a:solidFill>
                <a:effectLst>
                  <a:glow rad="228600">
                    <a:srgbClr val="C00000">
                      <a:alpha val="40000"/>
                    </a:srgbClr>
                  </a:glow>
                </a:effectLst>
                <a:latin typeface="Times New Roman" pitchFamily="18" charset="0"/>
                <a:cs typeface="Times New Roman" pitchFamily="18" charset="0"/>
              </a:rPr>
              <a:t>QUAL A VONTADE </a:t>
            </a:r>
          </a:p>
          <a:p>
            <a:pPr marL="0" indent="0" algn="ctr">
              <a:buNone/>
            </a:pPr>
            <a:r>
              <a:rPr lang="pt-BR" sz="6600" dirty="0" smtClean="0">
                <a:solidFill>
                  <a:schemeClr val="bg1"/>
                </a:solidFill>
                <a:effectLst>
                  <a:glow rad="228600">
                    <a:srgbClr val="C00000">
                      <a:alpha val="40000"/>
                    </a:srgbClr>
                  </a:glow>
                </a:effectLst>
                <a:latin typeface="Times New Roman" pitchFamily="18" charset="0"/>
                <a:cs typeface="Times New Roman" pitchFamily="18" charset="0"/>
              </a:rPr>
              <a:t>DE DEUS?</a:t>
            </a:r>
            <a:endParaRPr lang="pt-BR" sz="6600" dirty="0">
              <a:solidFill>
                <a:schemeClr val="bg1"/>
              </a:solidFill>
              <a:effectLst>
                <a:glow rad="228600">
                  <a:srgbClr val="C00000">
                    <a:alpha val="40000"/>
                  </a:srgb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42721916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barn(inVertical)">
                                      <p:cBhvr>
                                        <p:cTn id="1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roberto motta\Desktop\Motta\Imagens Bíblicas\Lei\0809064x2.jpg"/>
          <p:cNvPicPr/>
          <p:nvPr/>
        </p:nvPicPr>
        <p:blipFill rotWithShape="1">
          <a:blip r:embed="rId2">
            <a:extLst>
              <a:ext uri="{28A0092B-C50C-407E-A947-70E740481C1C}">
                <a14:useLocalDpi xmlns:a14="http://schemas.microsoft.com/office/drawing/2010/main" val="0"/>
              </a:ext>
            </a:extLst>
          </a:blip>
          <a:srcRect l="9523" t="27294" r="51676" b="6118"/>
          <a:stretch/>
        </p:blipFill>
        <p:spPr bwMode="auto">
          <a:xfrm>
            <a:off x="0" y="0"/>
            <a:ext cx="6084168" cy="5164038"/>
          </a:xfrm>
          <a:prstGeom prst="rect">
            <a:avLst/>
          </a:prstGeom>
          <a:ln>
            <a:noFill/>
          </a:ln>
          <a:effectLst>
            <a:softEdge rad="112500"/>
          </a:effectLst>
          <a:extLst>
            <a:ext uri="{53640926-AAD7-44d8-BBD7-CCE9431645EC}">
              <a14:shadowObscured xmlns:a14="http://schemas.microsoft.com/office/drawing/2010/main"/>
            </a:ext>
          </a:extLst>
        </p:spPr>
      </p:pic>
      <p:pic>
        <p:nvPicPr>
          <p:cNvPr id="6" name="Picture 4" descr="C:\Documents and Settings\roberto motta\Desktop\Motta\Imagens Bíblicas\Daniel\70 Semanas\I_097.jpg"/>
          <p:cNvPicPr/>
          <p:nvPr/>
        </p:nvPicPr>
        <p:blipFill>
          <a:blip r:embed="rId3">
            <a:extLst>
              <a:ext uri="{28A0092B-C50C-407E-A947-70E740481C1C}">
                <a14:useLocalDpi xmlns:a14="http://schemas.microsoft.com/office/drawing/2010/main" val="0"/>
              </a:ext>
            </a:extLst>
          </a:blip>
          <a:srcRect/>
          <a:stretch>
            <a:fillRect/>
          </a:stretch>
        </p:blipFill>
        <p:spPr bwMode="auto">
          <a:xfrm>
            <a:off x="6084168" y="0"/>
            <a:ext cx="3059832" cy="1332274"/>
          </a:xfrm>
          <a:prstGeom prst="rect">
            <a:avLst/>
          </a:prstGeom>
          <a:ln>
            <a:noFill/>
          </a:ln>
          <a:effectLst>
            <a:softEdge rad="112500"/>
          </a:effectLst>
          <a:extLst/>
        </p:spPr>
      </p:pic>
      <p:pic>
        <p:nvPicPr>
          <p:cNvPr id="9" name="Picture 3" descr="C:\Documents and Settings\roberto motta\Desktop\Imagens 2\apocalipse\4cavaleiros apocalipse\0521010X2.jpg"/>
          <p:cNvPicPr/>
          <p:nvPr/>
        </p:nvPicPr>
        <p:blipFill rotWithShape="1">
          <a:blip r:embed="rId4">
            <a:extLst>
              <a:ext uri="{28A0092B-C50C-407E-A947-70E740481C1C}">
                <a14:useLocalDpi xmlns:a14="http://schemas.microsoft.com/office/drawing/2010/main" val="0"/>
              </a:ext>
            </a:extLst>
          </a:blip>
          <a:srcRect l="19413" t="11059" r="8758" b="22353"/>
          <a:stretch/>
        </p:blipFill>
        <p:spPr bwMode="auto">
          <a:xfrm>
            <a:off x="6084167" y="2582020"/>
            <a:ext cx="3059832" cy="1347488"/>
          </a:xfrm>
          <a:prstGeom prst="rect">
            <a:avLst/>
          </a:prstGeom>
          <a:ln>
            <a:noFill/>
          </a:ln>
          <a:effectLst>
            <a:softEdge rad="112500"/>
          </a:effectLst>
          <a:extLst>
            <a:ext uri="{53640926-AAD7-44d8-BBD7-CCE9431645EC}">
              <a14:shadowObscured xmlns:a14="http://schemas.microsoft.com/office/drawing/2010/main"/>
            </a:ext>
          </a:extLst>
        </p:spPr>
      </p:pic>
      <p:pic>
        <p:nvPicPr>
          <p:cNvPr id="11" name="Imagem 10" descr="C:\Users\Dawerson\Desktop\pra colorir no paint\Familia saindo da igreja.gif"/>
          <p:cNvPicPr/>
          <p:nvPr/>
        </p:nvPicPr>
        <p:blipFill>
          <a:blip r:embed="rId5" cstate="print">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6084169" y="3929507"/>
            <a:ext cx="3059832" cy="1275606"/>
          </a:xfrm>
          <a:prstGeom prst="rect">
            <a:avLst/>
          </a:prstGeom>
          <a:ln>
            <a:noFill/>
          </a:ln>
          <a:effectLst>
            <a:softEdge rad="112500"/>
          </a:effectLst>
        </p:spPr>
      </p:pic>
      <p:sp>
        <p:nvSpPr>
          <p:cNvPr id="2" name="Espaço Reservado para Conteúdo 1"/>
          <p:cNvSpPr>
            <a:spLocks noGrp="1"/>
          </p:cNvSpPr>
          <p:nvPr>
            <p:ph sz="quarter" idx="13"/>
          </p:nvPr>
        </p:nvSpPr>
        <p:spPr>
          <a:xfrm>
            <a:off x="107504" y="267494"/>
            <a:ext cx="6067936" cy="5152374"/>
          </a:xfrm>
        </p:spPr>
        <p:txBody>
          <a:bodyPr>
            <a:normAutofit/>
          </a:bodyPr>
          <a:lstStyle/>
          <a:p>
            <a:pPr marL="0" indent="0" algn="ctr">
              <a:buNone/>
            </a:pPr>
            <a:r>
              <a:rPr lang="pt-BR" sz="3100" dirty="0" smtClean="0">
                <a:solidFill>
                  <a:schemeClr val="bg1"/>
                </a:solidFill>
                <a:latin typeface="Times New Roman" pitchFamily="18" charset="0"/>
                <a:cs typeface="Times New Roman" pitchFamily="18" charset="0"/>
              </a:rPr>
              <a:t>“</a:t>
            </a:r>
            <a:r>
              <a:rPr lang="pt-BR" sz="3100" dirty="0">
                <a:solidFill>
                  <a:schemeClr val="bg1"/>
                </a:solidFill>
                <a:latin typeface="Times New Roman" pitchFamily="18" charset="0"/>
                <a:cs typeface="Times New Roman" pitchFamily="18" charset="0"/>
              </a:rPr>
              <a:t>Mediante o emprego de </a:t>
            </a:r>
            <a:r>
              <a:rPr lang="pt-BR" sz="3100" dirty="0">
                <a:solidFill>
                  <a:srgbClr val="FFFF00"/>
                </a:solidFill>
                <a:latin typeface="Times New Roman" pitchFamily="18" charset="0"/>
                <a:cs typeface="Times New Roman" pitchFamily="18" charset="0"/>
              </a:rPr>
              <a:t>cartazes</a:t>
            </a:r>
            <a:r>
              <a:rPr lang="pt-BR" sz="3100" dirty="0">
                <a:solidFill>
                  <a:schemeClr val="bg1"/>
                </a:solidFill>
                <a:latin typeface="Times New Roman" pitchFamily="18" charset="0"/>
                <a:cs typeface="Times New Roman" pitchFamily="18" charset="0"/>
              </a:rPr>
              <a:t>, </a:t>
            </a:r>
            <a:r>
              <a:rPr lang="pt-BR" sz="3100" dirty="0">
                <a:solidFill>
                  <a:srgbClr val="FFFF00"/>
                </a:solidFill>
                <a:latin typeface="Times New Roman" pitchFamily="18" charset="0"/>
                <a:cs typeface="Times New Roman" pitchFamily="18" charset="0"/>
              </a:rPr>
              <a:t>símbolos</a:t>
            </a:r>
            <a:r>
              <a:rPr lang="pt-BR" sz="3100" dirty="0">
                <a:solidFill>
                  <a:schemeClr val="bg1"/>
                </a:solidFill>
                <a:latin typeface="Times New Roman" pitchFamily="18" charset="0"/>
                <a:cs typeface="Times New Roman" pitchFamily="18" charset="0"/>
              </a:rPr>
              <a:t> e </a:t>
            </a:r>
            <a:r>
              <a:rPr lang="pt-BR" sz="3100" dirty="0">
                <a:solidFill>
                  <a:srgbClr val="FFFF00"/>
                </a:solidFill>
                <a:latin typeface="Times New Roman" pitchFamily="18" charset="0"/>
                <a:cs typeface="Times New Roman" pitchFamily="18" charset="0"/>
              </a:rPr>
              <a:t>ilustrações </a:t>
            </a:r>
            <a:r>
              <a:rPr lang="pt-BR" sz="3100" dirty="0">
                <a:solidFill>
                  <a:schemeClr val="bg1"/>
                </a:solidFill>
                <a:latin typeface="Times New Roman" pitchFamily="18" charset="0"/>
                <a:cs typeface="Times New Roman" pitchFamily="18" charset="0"/>
              </a:rPr>
              <a:t>de várias espécies, o pastor pode fazer a verdade destacar-se clara e distintamente. Isso é um auxílio, e </a:t>
            </a:r>
            <a:r>
              <a:rPr lang="pt-BR" sz="3100" dirty="0">
                <a:solidFill>
                  <a:srgbClr val="FFFF00"/>
                </a:solidFill>
                <a:latin typeface="Times New Roman" pitchFamily="18" charset="0"/>
                <a:cs typeface="Times New Roman" pitchFamily="18" charset="0"/>
              </a:rPr>
              <a:t>está em harmonia com a </a:t>
            </a:r>
            <a:r>
              <a:rPr lang="pt-BR" sz="3100" dirty="0" smtClean="0">
                <a:solidFill>
                  <a:srgbClr val="FFFF00"/>
                </a:solidFill>
                <a:latin typeface="Times New Roman" pitchFamily="18" charset="0"/>
                <a:cs typeface="Times New Roman" pitchFamily="18" charset="0"/>
              </a:rPr>
              <a:t>Palavra de Deus.”</a:t>
            </a:r>
          </a:p>
          <a:p>
            <a:pPr marL="0" indent="0" algn="ctr">
              <a:buNone/>
            </a:pPr>
            <a:r>
              <a:rPr lang="pt-BR" sz="3100" dirty="0" smtClean="0">
                <a:latin typeface="Times New Roman" pitchFamily="18" charset="0"/>
                <a:cs typeface="Times New Roman" pitchFamily="18" charset="0"/>
              </a:rPr>
              <a:t> </a:t>
            </a:r>
            <a:r>
              <a:rPr lang="pt-BR" sz="3100" b="1" i="1" dirty="0">
                <a:solidFill>
                  <a:srgbClr val="FFC000"/>
                </a:solidFill>
                <a:latin typeface="Times New Roman" pitchFamily="18" charset="0"/>
                <a:cs typeface="Times New Roman" pitchFamily="18" charset="0"/>
              </a:rPr>
              <a:t>[Obreiros Evangélicos, </a:t>
            </a:r>
            <a:r>
              <a:rPr lang="pt-BR" sz="3100" b="1" i="1" dirty="0" smtClean="0">
                <a:solidFill>
                  <a:srgbClr val="FFC000"/>
                </a:solidFill>
                <a:latin typeface="Times New Roman" pitchFamily="18" charset="0"/>
                <a:cs typeface="Times New Roman" pitchFamily="18" charset="0"/>
              </a:rPr>
              <a:t>355</a:t>
            </a:r>
            <a:r>
              <a:rPr lang="pt-BR" sz="3100" b="1" i="1" dirty="0">
                <a:solidFill>
                  <a:srgbClr val="FFC000"/>
                </a:solidFill>
                <a:latin typeface="Times New Roman" pitchFamily="18" charset="0"/>
                <a:cs typeface="Times New Roman" pitchFamily="18" charset="0"/>
              </a:rPr>
              <a:t>].</a:t>
            </a:r>
          </a:p>
          <a:p>
            <a:pPr marL="0" indent="0" algn="ctr">
              <a:buNone/>
            </a:pPr>
            <a:endParaRPr lang="pt-BR" sz="4400" dirty="0">
              <a:solidFill>
                <a:srgbClr val="FFC000"/>
              </a:solidFill>
              <a:latin typeface="Times New Roman" pitchFamily="18" charset="0"/>
              <a:cs typeface="Times New Roman" pitchFamily="18" charset="0"/>
            </a:endParaRPr>
          </a:p>
        </p:txBody>
      </p:sp>
      <p:pic>
        <p:nvPicPr>
          <p:cNvPr id="15" name="Picture 3" descr="C:\Documents and Settings\roberto motta\Desktop\Imagens 2\Imagens Bíblicas\IASD\miller.jpg"/>
          <p:cNvPicPr/>
          <p:nvPr/>
        </p:nvPicPr>
        <p:blipFill>
          <a:blip r:embed="rId7">
            <a:extLst>
              <a:ext uri="{28A0092B-C50C-407E-A947-70E740481C1C}">
                <a14:useLocalDpi xmlns:a14="http://schemas.microsoft.com/office/drawing/2010/main" val="0"/>
              </a:ext>
            </a:extLst>
          </a:blip>
          <a:srcRect/>
          <a:stretch>
            <a:fillRect/>
          </a:stretch>
        </p:blipFill>
        <p:spPr bwMode="auto">
          <a:xfrm>
            <a:off x="6084168" y="1332274"/>
            <a:ext cx="3059833" cy="1249745"/>
          </a:xfrm>
          <a:prstGeom prst="rect">
            <a:avLst/>
          </a:prstGeom>
          <a:ln>
            <a:noFill/>
          </a:ln>
          <a:effectLst>
            <a:softEdge rad="112500"/>
          </a:effectLst>
          <a:extLst/>
        </p:spPr>
      </p:pic>
    </p:spTree>
    <p:extLst>
      <p:ext uri="{BB962C8B-B14F-4D97-AF65-F5344CB8AC3E}">
        <p14:creationId xmlns:p14="http://schemas.microsoft.com/office/powerpoint/2010/main" val="39647758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1000"/>
                                        <p:tgtEl>
                                          <p:spTgt spid="2">
                                            <p:txEl>
                                              <p:pRg st="0" end="0"/>
                                            </p:txEl>
                                          </p:spTgt>
                                        </p:tgtEl>
                                      </p:cBhvr>
                                    </p:animEffect>
                                    <p:anim calcmode="lin" valueType="num">
                                      <p:cBhvr>
                                        <p:cTn id="20"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heel(1)">
                                      <p:cBhvr>
                                        <p:cTn id="26" dur="2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1000" fill="hold"/>
                                        <p:tgtEl>
                                          <p:spTgt spid="15"/>
                                        </p:tgtEl>
                                        <p:attrNameLst>
                                          <p:attrName>ppt_w</p:attrName>
                                        </p:attrNameLst>
                                      </p:cBhvr>
                                      <p:tavLst>
                                        <p:tav tm="0">
                                          <p:val>
                                            <p:fltVal val="0"/>
                                          </p:val>
                                        </p:tav>
                                        <p:tav tm="100000">
                                          <p:val>
                                            <p:strVal val="#ppt_w"/>
                                          </p:val>
                                        </p:tav>
                                      </p:tavLst>
                                    </p:anim>
                                    <p:anim calcmode="lin" valueType="num">
                                      <p:cBhvr>
                                        <p:cTn id="32" dur="1000" fill="hold"/>
                                        <p:tgtEl>
                                          <p:spTgt spid="15"/>
                                        </p:tgtEl>
                                        <p:attrNameLst>
                                          <p:attrName>ppt_h</p:attrName>
                                        </p:attrNameLst>
                                      </p:cBhvr>
                                      <p:tavLst>
                                        <p:tav tm="0">
                                          <p:val>
                                            <p:fltVal val="0"/>
                                          </p:val>
                                        </p:tav>
                                        <p:tav tm="100000">
                                          <p:val>
                                            <p:strVal val="#ppt_h"/>
                                          </p:val>
                                        </p:tav>
                                      </p:tavLst>
                                    </p:anim>
                                    <p:anim calcmode="lin" valueType="num">
                                      <p:cBhvr>
                                        <p:cTn id="33" dur="1000" fill="hold"/>
                                        <p:tgtEl>
                                          <p:spTgt spid="15"/>
                                        </p:tgtEl>
                                        <p:attrNameLst>
                                          <p:attrName>style.rotation</p:attrName>
                                        </p:attrNameLst>
                                      </p:cBhvr>
                                      <p:tavLst>
                                        <p:tav tm="0">
                                          <p:val>
                                            <p:fltVal val="90"/>
                                          </p:val>
                                        </p:tav>
                                        <p:tav tm="100000">
                                          <p:val>
                                            <p:fltVal val="0"/>
                                          </p:val>
                                        </p:tav>
                                      </p:tavLst>
                                    </p:anim>
                                    <p:animEffect transition="in" filter="fade">
                                      <p:cBhvr>
                                        <p:cTn id="34" dur="10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Roberto Motta\Desktop\Imagens Bíblicas\Daniel\4 Beasts From Daniel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3668605"/>
            <a:ext cx="2088233" cy="1495433"/>
          </a:xfrm>
          <a:prstGeom prst="rect">
            <a:avLst/>
          </a:prstGeom>
          <a:ln>
            <a:noFill/>
          </a:ln>
          <a:effectLst>
            <a:softEdge rad="112500"/>
          </a:effectLst>
          <a:extLst/>
        </p:spPr>
      </p:pic>
      <p:pic>
        <p:nvPicPr>
          <p:cNvPr id="10" name="Picture 3" descr="C:\Documents and Settings\roberto motta\Desktop\Motta\Imagens Bíblicas\Lei\0809064x2.jpg"/>
          <p:cNvPicPr/>
          <p:nvPr/>
        </p:nvPicPr>
        <p:blipFill rotWithShape="1">
          <a:blip r:embed="rId3">
            <a:extLst>
              <a:ext uri="{28A0092B-C50C-407E-A947-70E740481C1C}">
                <a14:useLocalDpi xmlns:a14="http://schemas.microsoft.com/office/drawing/2010/main" val="0"/>
              </a:ext>
            </a:extLst>
          </a:blip>
          <a:srcRect l="9523" t="27294" r="51676" b="6118"/>
          <a:stretch/>
        </p:blipFill>
        <p:spPr bwMode="auto">
          <a:xfrm>
            <a:off x="2051721" y="-20538"/>
            <a:ext cx="7116351" cy="5164038"/>
          </a:xfrm>
          <a:prstGeom prst="rect">
            <a:avLst/>
          </a:prstGeom>
          <a:ln>
            <a:noFill/>
          </a:ln>
          <a:effectLst>
            <a:softEdge rad="112500"/>
          </a:effectLst>
          <a:extLst>
            <a:ext uri="{53640926-AAD7-44d8-BBD7-CCE9431645EC}">
              <a14:shadowObscured xmlns:a14="http://schemas.microsoft.com/office/drawing/2010/main"/>
            </a:ext>
          </a:extLst>
        </p:spPr>
      </p:pic>
      <p:sp>
        <p:nvSpPr>
          <p:cNvPr id="2" name="Espaço Reservado para Conteúdo 1"/>
          <p:cNvSpPr>
            <a:spLocks noGrp="1"/>
          </p:cNvSpPr>
          <p:nvPr>
            <p:ph sz="quarter" idx="13"/>
          </p:nvPr>
        </p:nvSpPr>
        <p:spPr>
          <a:xfrm>
            <a:off x="2483768" y="0"/>
            <a:ext cx="6264695" cy="5143500"/>
          </a:xfrm>
        </p:spPr>
        <p:txBody>
          <a:bodyPr>
            <a:normAutofit fontScale="92500" lnSpcReduction="10000"/>
          </a:bodyPr>
          <a:lstStyle/>
          <a:p>
            <a:pPr marL="0" indent="0" algn="ctr">
              <a:buNone/>
            </a:pPr>
            <a:endParaRPr lang="pt-BR" sz="4400" dirty="0">
              <a:solidFill>
                <a:schemeClr val="bg1"/>
              </a:solidFill>
              <a:latin typeface="Times New Roman" pitchFamily="18" charset="0"/>
              <a:cs typeface="Times New Roman" pitchFamily="18" charset="0"/>
            </a:endParaRPr>
          </a:p>
          <a:p>
            <a:pPr marL="0" indent="0" algn="ctr">
              <a:buNone/>
            </a:pPr>
            <a:r>
              <a:rPr lang="pt-BR" sz="4000" dirty="0" smtClean="0">
                <a:solidFill>
                  <a:schemeClr val="bg1"/>
                </a:solidFill>
                <a:latin typeface="Times New Roman" pitchFamily="18" charset="0"/>
                <a:cs typeface="Times New Roman" pitchFamily="18" charset="0"/>
              </a:rPr>
              <a:t>“</a:t>
            </a:r>
            <a:r>
              <a:rPr lang="pt-BR" sz="4000" dirty="0">
                <a:solidFill>
                  <a:schemeClr val="bg1"/>
                </a:solidFill>
                <a:latin typeface="Times New Roman" pitchFamily="18" charset="0"/>
                <a:cs typeface="Times New Roman" pitchFamily="18" charset="0"/>
              </a:rPr>
              <a:t>Deus mesmo, porém, </a:t>
            </a:r>
            <a:r>
              <a:rPr lang="pt-BR" sz="4000" dirty="0" smtClean="0">
                <a:solidFill>
                  <a:schemeClr val="bg1"/>
                </a:solidFill>
                <a:latin typeface="Times New Roman" pitchFamily="18" charset="0"/>
                <a:cs typeface="Times New Roman" pitchFamily="18" charset="0"/>
              </a:rPr>
              <a:t>  empregou </a:t>
            </a:r>
            <a:r>
              <a:rPr lang="pt-BR" sz="4000" dirty="0">
                <a:solidFill>
                  <a:srgbClr val="FFFF00"/>
                </a:solidFill>
                <a:latin typeface="Times New Roman" pitchFamily="18" charset="0"/>
                <a:cs typeface="Times New Roman" pitchFamily="18" charset="0"/>
              </a:rPr>
              <a:t>figuras </a:t>
            </a:r>
            <a:r>
              <a:rPr lang="pt-BR" sz="4000" dirty="0">
                <a:solidFill>
                  <a:schemeClr val="bg1"/>
                </a:solidFill>
                <a:latin typeface="Times New Roman" pitchFamily="18" charset="0"/>
                <a:cs typeface="Times New Roman" pitchFamily="18" charset="0"/>
              </a:rPr>
              <a:t>e </a:t>
            </a:r>
            <a:r>
              <a:rPr lang="pt-BR" sz="4000" dirty="0">
                <a:solidFill>
                  <a:srgbClr val="FFFF00"/>
                </a:solidFill>
                <a:latin typeface="Times New Roman" pitchFamily="18" charset="0"/>
                <a:cs typeface="Times New Roman" pitchFamily="18" charset="0"/>
              </a:rPr>
              <a:t>símbolos </a:t>
            </a:r>
            <a:r>
              <a:rPr lang="pt-BR" sz="4000" dirty="0">
                <a:solidFill>
                  <a:schemeClr val="bg1"/>
                </a:solidFill>
                <a:latin typeface="Times New Roman" pitchFamily="18" charset="0"/>
                <a:cs typeface="Times New Roman" pitchFamily="18" charset="0"/>
              </a:rPr>
              <a:t>para apresentar aos Seus profetas lições que queria que eles transmitissem ao povo,...” </a:t>
            </a:r>
            <a:endParaRPr lang="pt-BR" sz="4000" dirty="0" smtClean="0">
              <a:solidFill>
                <a:schemeClr val="bg1"/>
              </a:solidFill>
              <a:latin typeface="Times New Roman" pitchFamily="18" charset="0"/>
              <a:cs typeface="Times New Roman" pitchFamily="18" charset="0"/>
            </a:endParaRPr>
          </a:p>
          <a:p>
            <a:pPr marL="0" indent="0" algn="ctr">
              <a:buNone/>
            </a:pPr>
            <a:endParaRPr lang="pt-BR" sz="3200" b="1" i="1" dirty="0" smtClean="0">
              <a:solidFill>
                <a:schemeClr val="bg1"/>
              </a:solidFill>
              <a:latin typeface="Times New Roman" pitchFamily="18" charset="0"/>
              <a:cs typeface="Times New Roman" pitchFamily="18" charset="0"/>
            </a:endParaRPr>
          </a:p>
          <a:p>
            <a:pPr marL="0" indent="0" algn="ctr">
              <a:buNone/>
            </a:pPr>
            <a:r>
              <a:rPr lang="pt-BR" sz="3200" b="1" i="1" dirty="0" smtClean="0">
                <a:solidFill>
                  <a:srgbClr val="FFFFFF"/>
                </a:solidFill>
                <a:latin typeface="Times New Roman" pitchFamily="18" charset="0"/>
                <a:cs typeface="Times New Roman" pitchFamily="18" charset="0"/>
              </a:rPr>
              <a:t>[</a:t>
            </a:r>
            <a:r>
              <a:rPr lang="pt-BR" sz="3200" b="1" i="1" dirty="0">
                <a:solidFill>
                  <a:srgbClr val="FFFFFF"/>
                </a:solidFill>
                <a:latin typeface="Times New Roman" pitchFamily="18" charset="0"/>
                <a:cs typeface="Times New Roman" pitchFamily="18" charset="0"/>
              </a:rPr>
              <a:t>Mensagens Escolhidas – </a:t>
            </a:r>
            <a:r>
              <a:rPr lang="pt-BR" sz="3200" b="1" i="1" dirty="0" smtClean="0">
                <a:solidFill>
                  <a:srgbClr val="FFFFFF"/>
                </a:solidFill>
                <a:latin typeface="Times New Roman" pitchFamily="18" charset="0"/>
                <a:cs typeface="Times New Roman" pitchFamily="18" charset="0"/>
              </a:rPr>
              <a:t>                 </a:t>
            </a:r>
            <a:r>
              <a:rPr lang="pt-BR" sz="3200" b="1" i="1" dirty="0" err="1" smtClean="0">
                <a:solidFill>
                  <a:srgbClr val="FFFFFF"/>
                </a:solidFill>
                <a:latin typeface="Times New Roman" pitchFamily="18" charset="0"/>
                <a:cs typeface="Times New Roman" pitchFamily="18" charset="0"/>
              </a:rPr>
              <a:t>Vol</a:t>
            </a:r>
            <a:r>
              <a:rPr lang="pt-BR" sz="3200" b="1" i="1" dirty="0" smtClean="0">
                <a:solidFill>
                  <a:srgbClr val="FFFFFF"/>
                </a:solidFill>
                <a:latin typeface="Times New Roman" pitchFamily="18" charset="0"/>
                <a:cs typeface="Times New Roman" pitchFamily="18" charset="0"/>
              </a:rPr>
              <a:t> </a:t>
            </a:r>
            <a:r>
              <a:rPr lang="pt-BR" sz="3200" b="1" i="1" dirty="0">
                <a:solidFill>
                  <a:srgbClr val="FFFFFF"/>
                </a:solidFill>
                <a:latin typeface="Times New Roman" pitchFamily="18" charset="0"/>
                <a:cs typeface="Times New Roman" pitchFamily="18" charset="0"/>
              </a:rPr>
              <a:t>2, pág. 319].</a:t>
            </a:r>
          </a:p>
          <a:p>
            <a:pPr marL="0" indent="0">
              <a:buNone/>
            </a:pPr>
            <a:endParaRPr lang="pt-BR" sz="3600" b="1" i="1" dirty="0">
              <a:solidFill>
                <a:srgbClr val="FFC000"/>
              </a:solidFill>
            </a:endParaRPr>
          </a:p>
        </p:txBody>
      </p:sp>
      <p:pic>
        <p:nvPicPr>
          <p:cNvPr id="11" name="Picture 2" descr="0801136x1"/>
          <p:cNvPicPr/>
          <p:nvPr/>
        </p:nvPicPr>
        <p:blipFill rotWithShape="1">
          <a:blip r:embed="rId4">
            <a:extLst>
              <a:ext uri="{28A0092B-C50C-407E-A947-70E740481C1C}">
                <a14:useLocalDpi xmlns:a14="http://schemas.microsoft.com/office/drawing/2010/main" val="0"/>
              </a:ext>
            </a:extLst>
          </a:blip>
          <a:srcRect l="7875" t="12471" r="63711" b="14352"/>
          <a:stretch/>
        </p:blipFill>
        <p:spPr bwMode="auto">
          <a:xfrm>
            <a:off x="-36512" y="1707654"/>
            <a:ext cx="2107434" cy="1960951"/>
          </a:xfrm>
          <a:prstGeom prst="rect">
            <a:avLst/>
          </a:prstGeom>
          <a:ln>
            <a:noFill/>
          </a:ln>
          <a:effectLst>
            <a:softEdge rad="112500"/>
          </a:effectLst>
          <a:extLst>
            <a:ext uri="{53640926-AAD7-44d8-BBD7-CCE9431645EC}">
              <a14:shadowObscured xmlns:a14="http://schemas.microsoft.com/office/drawing/2010/main"/>
            </a:ext>
          </a:extLst>
        </p:spPr>
      </p:pic>
      <p:pic>
        <p:nvPicPr>
          <p:cNvPr id="7" name="Content Placeholder 3" descr="22-041.jpg"/>
          <p:cNvPicPr/>
          <p:nvPr/>
        </p:nvPicPr>
        <p:blipFill rotWithShape="1">
          <a:blip r:embed="rId5"/>
          <a:srcRect l="46067" t="13386" b="3544"/>
          <a:stretch/>
        </p:blipFill>
        <p:spPr bwMode="auto">
          <a:xfrm>
            <a:off x="-36512" y="-20538"/>
            <a:ext cx="2087895" cy="1728192"/>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6554016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circle(in)">
                                      <p:cBhvr>
                                        <p:cTn id="12" dur="20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circle(in)">
                                      <p:cBhvr>
                                        <p:cTn id="17" dur="20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heel(1)">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1000" fill="hold"/>
                                        <p:tgtEl>
                                          <p:spTgt spid="4"/>
                                        </p:tgtEl>
                                        <p:attrNameLst>
                                          <p:attrName>ppt_w</p:attrName>
                                        </p:attrNameLst>
                                      </p:cBhvr>
                                      <p:tavLst>
                                        <p:tav tm="0">
                                          <p:val>
                                            <p:fltVal val="0"/>
                                          </p:val>
                                        </p:tav>
                                        <p:tav tm="100000">
                                          <p:val>
                                            <p:strVal val="#ppt_w"/>
                                          </p:val>
                                        </p:tav>
                                      </p:tavLst>
                                    </p:anim>
                                    <p:anim calcmode="lin" valueType="num">
                                      <p:cBhvr>
                                        <p:cTn id="33" dur="1000" fill="hold"/>
                                        <p:tgtEl>
                                          <p:spTgt spid="4"/>
                                        </p:tgtEl>
                                        <p:attrNameLst>
                                          <p:attrName>ppt_h</p:attrName>
                                        </p:attrNameLst>
                                      </p:cBhvr>
                                      <p:tavLst>
                                        <p:tav tm="0">
                                          <p:val>
                                            <p:fltVal val="0"/>
                                          </p:val>
                                        </p:tav>
                                        <p:tav tm="100000">
                                          <p:val>
                                            <p:strVal val="#ppt_h"/>
                                          </p:val>
                                        </p:tav>
                                      </p:tavLst>
                                    </p:anim>
                                    <p:anim calcmode="lin" valueType="num">
                                      <p:cBhvr>
                                        <p:cTn id="34" dur="1000" fill="hold"/>
                                        <p:tgtEl>
                                          <p:spTgt spid="4"/>
                                        </p:tgtEl>
                                        <p:attrNameLst>
                                          <p:attrName>style.rotation</p:attrName>
                                        </p:attrNameLst>
                                      </p:cBhvr>
                                      <p:tavLst>
                                        <p:tav tm="0">
                                          <p:val>
                                            <p:fltVal val="90"/>
                                          </p:val>
                                        </p:tav>
                                        <p:tav tm="100000">
                                          <p:val>
                                            <p:fltVal val="0"/>
                                          </p:val>
                                        </p:tav>
                                      </p:tavLst>
                                    </p:anim>
                                    <p:animEffect transition="in" filter="fade">
                                      <p:cBhvr>
                                        <p:cTn id="3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bwMode="auto">
          <a:xfrm>
            <a:off x="6372200" y="2564799"/>
            <a:ext cx="2728704" cy="2529195"/>
            <a:chOff x="0" y="0"/>
            <a:chExt cx="1892" cy="2436"/>
          </a:xfrm>
        </p:grpSpPr>
        <p:grpSp>
          <p:nvGrpSpPr>
            <p:cNvPr id="5" name="Group 5"/>
            <p:cNvGrpSpPr>
              <a:grpSpLocks/>
            </p:cNvGrpSpPr>
            <p:nvPr/>
          </p:nvGrpSpPr>
          <p:grpSpPr bwMode="auto">
            <a:xfrm>
              <a:off x="0" y="0"/>
              <a:ext cx="1892" cy="2436"/>
              <a:chOff x="0" y="0"/>
              <a:chExt cx="1892" cy="2436"/>
            </a:xfrm>
          </p:grpSpPr>
          <p:sp>
            <p:nvSpPr>
              <p:cNvPr id="390" name="Freeform 6"/>
              <p:cNvSpPr>
                <a:spLocks/>
              </p:cNvSpPr>
              <p:nvPr/>
            </p:nvSpPr>
            <p:spPr bwMode="gray">
              <a:xfrm>
                <a:off x="1166" y="1911"/>
                <a:ext cx="198" cy="483"/>
              </a:xfrm>
              <a:custGeom>
                <a:avLst/>
                <a:gdLst>
                  <a:gd name="T0" fmla="*/ 2904 w 9"/>
                  <a:gd name="T1" fmla="*/ 0 h 23"/>
                  <a:gd name="T2" fmla="*/ 4356 w 9"/>
                  <a:gd name="T3" fmla="*/ 8820 h 23"/>
                  <a:gd name="T4" fmla="*/ 3872 w 9"/>
                  <a:gd name="T5" fmla="*/ 10143 h 23"/>
                  <a:gd name="T6" fmla="*/ 3388 w 9"/>
                  <a:gd name="T7" fmla="*/ 8820 h 23"/>
                  <a:gd name="T8" fmla="*/ 0 w 9"/>
                  <a:gd name="T9" fmla="*/ 0 h 23"/>
                  <a:gd name="T10" fmla="*/ 2904 w 9"/>
                  <a:gd name="T11" fmla="*/ 0 h 23"/>
                  <a:gd name="T12" fmla="*/ 0 60000 65536"/>
                  <a:gd name="T13" fmla="*/ 0 60000 65536"/>
                  <a:gd name="T14" fmla="*/ 0 60000 65536"/>
                  <a:gd name="T15" fmla="*/ 0 60000 65536"/>
                  <a:gd name="T16" fmla="*/ 0 60000 65536"/>
                  <a:gd name="T17" fmla="*/ 0 60000 65536"/>
                  <a:gd name="T18" fmla="*/ 0 w 9"/>
                  <a:gd name="T19" fmla="*/ 0 h 23"/>
                  <a:gd name="T20" fmla="*/ 9 w 9"/>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9" h="23">
                    <a:moveTo>
                      <a:pt x="6" y="0"/>
                    </a:moveTo>
                    <a:cubicBezTo>
                      <a:pt x="7" y="5"/>
                      <a:pt x="8" y="19"/>
                      <a:pt x="9" y="20"/>
                    </a:cubicBezTo>
                    <a:cubicBezTo>
                      <a:pt x="9" y="21"/>
                      <a:pt x="9" y="23"/>
                      <a:pt x="8" y="23"/>
                    </a:cubicBezTo>
                    <a:cubicBezTo>
                      <a:pt x="7" y="23"/>
                      <a:pt x="7" y="21"/>
                      <a:pt x="7" y="20"/>
                    </a:cubicBezTo>
                    <a:cubicBezTo>
                      <a:pt x="6" y="20"/>
                      <a:pt x="0" y="0"/>
                      <a:pt x="0" y="0"/>
                    </a:cubicBezTo>
                    <a:lnTo>
                      <a:pt x="6" y="0"/>
                    </a:lnTo>
                  </a:path>
                </a:pathLst>
              </a:custGeom>
              <a:solidFill>
                <a:srgbClr val="89755F"/>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91" name="Freeform 7"/>
              <p:cNvSpPr>
                <a:spLocks/>
              </p:cNvSpPr>
              <p:nvPr/>
            </p:nvSpPr>
            <p:spPr bwMode="gray">
              <a:xfrm>
                <a:off x="1276" y="1911"/>
                <a:ext cx="66" cy="462"/>
              </a:xfrm>
              <a:custGeom>
                <a:avLst/>
                <a:gdLst>
                  <a:gd name="T0" fmla="*/ 0 w 3"/>
                  <a:gd name="T1" fmla="*/ 0 h 22"/>
                  <a:gd name="T2" fmla="*/ 1452 w 3"/>
                  <a:gd name="T3" fmla="*/ 8820 h 22"/>
                  <a:gd name="T4" fmla="*/ 1452 w 3"/>
                  <a:gd name="T5" fmla="*/ 9702 h 22"/>
                  <a:gd name="T6" fmla="*/ 1452 w 3"/>
                  <a:gd name="T7" fmla="*/ 8820 h 22"/>
                  <a:gd name="T8" fmla="*/ 484 w 3"/>
                  <a:gd name="T9" fmla="*/ 0 h 22"/>
                  <a:gd name="T10" fmla="*/ 0 w 3"/>
                  <a:gd name="T11" fmla="*/ 0 h 22"/>
                  <a:gd name="T12" fmla="*/ 0 60000 65536"/>
                  <a:gd name="T13" fmla="*/ 0 60000 65536"/>
                  <a:gd name="T14" fmla="*/ 0 60000 65536"/>
                  <a:gd name="T15" fmla="*/ 0 60000 65536"/>
                  <a:gd name="T16" fmla="*/ 0 60000 65536"/>
                  <a:gd name="T17" fmla="*/ 0 60000 65536"/>
                  <a:gd name="T18" fmla="*/ 0 w 3"/>
                  <a:gd name="T19" fmla="*/ 0 h 22"/>
                  <a:gd name="T20" fmla="*/ 3 w 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3" h="22">
                    <a:moveTo>
                      <a:pt x="0" y="0"/>
                    </a:moveTo>
                    <a:cubicBezTo>
                      <a:pt x="0" y="0"/>
                      <a:pt x="2" y="18"/>
                      <a:pt x="3" y="20"/>
                    </a:cubicBezTo>
                    <a:cubicBezTo>
                      <a:pt x="3" y="21"/>
                      <a:pt x="3" y="22"/>
                      <a:pt x="3" y="22"/>
                    </a:cubicBezTo>
                    <a:cubicBezTo>
                      <a:pt x="3" y="22"/>
                      <a:pt x="3" y="21"/>
                      <a:pt x="3" y="20"/>
                    </a:cubicBezTo>
                    <a:cubicBezTo>
                      <a:pt x="3" y="19"/>
                      <a:pt x="1" y="0"/>
                      <a:pt x="1" y="0"/>
                    </a:cubicBezTo>
                    <a:lnTo>
                      <a:pt x="0" y="0"/>
                    </a:lnTo>
                  </a:path>
                </a:pathLst>
              </a:custGeom>
              <a:solidFill>
                <a:srgbClr val="7769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92" name="Freeform 8"/>
              <p:cNvSpPr>
                <a:spLocks/>
              </p:cNvSpPr>
              <p:nvPr/>
            </p:nvSpPr>
            <p:spPr bwMode="gray">
              <a:xfrm>
                <a:off x="1496" y="1785"/>
                <a:ext cx="352" cy="378"/>
              </a:xfrm>
              <a:custGeom>
                <a:avLst/>
                <a:gdLst>
                  <a:gd name="T0" fmla="*/ 2420 w 16"/>
                  <a:gd name="T1" fmla="*/ 0 h 18"/>
                  <a:gd name="T2" fmla="*/ 7744 w 16"/>
                  <a:gd name="T3" fmla="*/ 7497 h 18"/>
                  <a:gd name="T4" fmla="*/ 7744 w 16"/>
                  <a:gd name="T5" fmla="*/ 7938 h 18"/>
                  <a:gd name="T6" fmla="*/ 6776 w 16"/>
                  <a:gd name="T7" fmla="*/ 7056 h 18"/>
                  <a:gd name="T8" fmla="*/ 0 w 16"/>
                  <a:gd name="T9" fmla="*/ 882 h 18"/>
                  <a:gd name="T10" fmla="*/ 2420 w 16"/>
                  <a:gd name="T11" fmla="*/ 0 h 18"/>
                  <a:gd name="T12" fmla="*/ 0 60000 65536"/>
                  <a:gd name="T13" fmla="*/ 0 60000 65536"/>
                  <a:gd name="T14" fmla="*/ 0 60000 65536"/>
                  <a:gd name="T15" fmla="*/ 0 60000 65536"/>
                  <a:gd name="T16" fmla="*/ 0 60000 65536"/>
                  <a:gd name="T17" fmla="*/ 0 60000 65536"/>
                  <a:gd name="T18" fmla="*/ 0 w 16"/>
                  <a:gd name="T19" fmla="*/ 0 h 18"/>
                  <a:gd name="T20" fmla="*/ 16 w 16"/>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6" h="18">
                    <a:moveTo>
                      <a:pt x="5" y="0"/>
                    </a:moveTo>
                    <a:cubicBezTo>
                      <a:pt x="8" y="4"/>
                      <a:pt x="15" y="16"/>
                      <a:pt x="16" y="17"/>
                    </a:cubicBezTo>
                    <a:cubicBezTo>
                      <a:pt x="16" y="17"/>
                      <a:pt x="16" y="18"/>
                      <a:pt x="16" y="18"/>
                    </a:cubicBezTo>
                    <a:cubicBezTo>
                      <a:pt x="15" y="18"/>
                      <a:pt x="14" y="17"/>
                      <a:pt x="14" y="16"/>
                    </a:cubicBezTo>
                    <a:cubicBezTo>
                      <a:pt x="13" y="16"/>
                      <a:pt x="0" y="2"/>
                      <a:pt x="0" y="2"/>
                    </a:cubicBezTo>
                    <a:lnTo>
                      <a:pt x="5" y="0"/>
                    </a:lnTo>
                  </a:path>
                </a:pathLst>
              </a:custGeom>
              <a:solidFill>
                <a:srgbClr val="89755F"/>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93" name="Freeform 9"/>
              <p:cNvSpPr>
                <a:spLocks/>
              </p:cNvSpPr>
              <p:nvPr/>
            </p:nvSpPr>
            <p:spPr bwMode="gray">
              <a:xfrm>
                <a:off x="1276" y="1428"/>
                <a:ext cx="198" cy="546"/>
              </a:xfrm>
              <a:custGeom>
                <a:avLst/>
                <a:gdLst>
                  <a:gd name="T0" fmla="*/ 4356 w 9"/>
                  <a:gd name="T1" fmla="*/ 9702 h 26"/>
                  <a:gd name="T2" fmla="*/ 4356 w 9"/>
                  <a:gd name="T3" fmla="*/ 2646 h 26"/>
                  <a:gd name="T4" fmla="*/ 4356 w 9"/>
                  <a:gd name="T5" fmla="*/ 0 h 26"/>
                  <a:gd name="T6" fmla="*/ 0 w 9"/>
                  <a:gd name="T7" fmla="*/ 1323 h 26"/>
                  <a:gd name="T8" fmla="*/ 0 w 9"/>
                  <a:gd name="T9" fmla="*/ 11466 h 26"/>
                  <a:gd name="T10" fmla="*/ 4356 w 9"/>
                  <a:gd name="T11" fmla="*/ 9702 h 26"/>
                  <a:gd name="T12" fmla="*/ 0 60000 65536"/>
                  <a:gd name="T13" fmla="*/ 0 60000 65536"/>
                  <a:gd name="T14" fmla="*/ 0 60000 65536"/>
                  <a:gd name="T15" fmla="*/ 0 60000 65536"/>
                  <a:gd name="T16" fmla="*/ 0 60000 65536"/>
                  <a:gd name="T17" fmla="*/ 0 60000 65536"/>
                  <a:gd name="T18" fmla="*/ 0 w 9"/>
                  <a:gd name="T19" fmla="*/ 0 h 26"/>
                  <a:gd name="T20" fmla="*/ 9 w 9"/>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9" h="26">
                    <a:moveTo>
                      <a:pt x="9" y="22"/>
                    </a:moveTo>
                    <a:lnTo>
                      <a:pt x="9" y="6"/>
                    </a:lnTo>
                    <a:lnTo>
                      <a:pt x="9" y="0"/>
                    </a:lnTo>
                    <a:lnTo>
                      <a:pt x="0" y="3"/>
                    </a:lnTo>
                    <a:lnTo>
                      <a:pt x="0" y="26"/>
                    </a:lnTo>
                    <a:lnTo>
                      <a:pt x="9" y="22"/>
                    </a:lnTo>
                  </a:path>
                </a:pathLst>
              </a:custGeom>
              <a:solidFill>
                <a:srgbClr val="6C5E4D"/>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94" name="Freeform 10"/>
              <p:cNvSpPr>
                <a:spLocks/>
              </p:cNvSpPr>
              <p:nvPr/>
            </p:nvSpPr>
            <p:spPr bwMode="gray">
              <a:xfrm>
                <a:off x="44" y="1785"/>
                <a:ext cx="352" cy="378"/>
              </a:xfrm>
              <a:custGeom>
                <a:avLst/>
                <a:gdLst>
                  <a:gd name="T0" fmla="*/ 5808 w 16"/>
                  <a:gd name="T1" fmla="*/ 0 h 18"/>
                  <a:gd name="T2" fmla="*/ 484 w 16"/>
                  <a:gd name="T3" fmla="*/ 7497 h 18"/>
                  <a:gd name="T4" fmla="*/ 484 w 16"/>
                  <a:gd name="T5" fmla="*/ 7938 h 18"/>
                  <a:gd name="T6" fmla="*/ 1452 w 16"/>
                  <a:gd name="T7" fmla="*/ 7497 h 18"/>
                  <a:gd name="T8" fmla="*/ 7744 w 16"/>
                  <a:gd name="T9" fmla="*/ 1323 h 18"/>
                  <a:gd name="T10" fmla="*/ 5808 w 16"/>
                  <a:gd name="T11" fmla="*/ 0 h 18"/>
                  <a:gd name="T12" fmla="*/ 0 60000 65536"/>
                  <a:gd name="T13" fmla="*/ 0 60000 65536"/>
                  <a:gd name="T14" fmla="*/ 0 60000 65536"/>
                  <a:gd name="T15" fmla="*/ 0 60000 65536"/>
                  <a:gd name="T16" fmla="*/ 0 60000 65536"/>
                  <a:gd name="T17" fmla="*/ 0 60000 65536"/>
                  <a:gd name="T18" fmla="*/ 0 w 16"/>
                  <a:gd name="T19" fmla="*/ 0 h 18"/>
                  <a:gd name="T20" fmla="*/ 16 w 16"/>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6" h="18">
                    <a:moveTo>
                      <a:pt x="12" y="0"/>
                    </a:moveTo>
                    <a:cubicBezTo>
                      <a:pt x="9" y="5"/>
                      <a:pt x="2" y="16"/>
                      <a:pt x="1" y="17"/>
                    </a:cubicBezTo>
                    <a:cubicBezTo>
                      <a:pt x="0" y="18"/>
                      <a:pt x="0" y="18"/>
                      <a:pt x="1" y="18"/>
                    </a:cubicBezTo>
                    <a:cubicBezTo>
                      <a:pt x="2" y="18"/>
                      <a:pt x="2" y="17"/>
                      <a:pt x="3" y="17"/>
                    </a:cubicBezTo>
                    <a:cubicBezTo>
                      <a:pt x="3" y="16"/>
                      <a:pt x="16" y="3"/>
                      <a:pt x="16" y="3"/>
                    </a:cubicBezTo>
                    <a:lnTo>
                      <a:pt x="12" y="0"/>
                    </a:lnTo>
                  </a:path>
                </a:pathLst>
              </a:custGeom>
              <a:solidFill>
                <a:srgbClr val="89755F"/>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95" name="Freeform 11"/>
              <p:cNvSpPr>
                <a:spLocks/>
              </p:cNvSpPr>
              <p:nvPr/>
            </p:nvSpPr>
            <p:spPr bwMode="gray">
              <a:xfrm>
                <a:off x="616" y="1827"/>
                <a:ext cx="110" cy="273"/>
              </a:xfrm>
              <a:custGeom>
                <a:avLst/>
                <a:gdLst>
                  <a:gd name="T0" fmla="*/ 484 w 5"/>
                  <a:gd name="T1" fmla="*/ 0 h 13"/>
                  <a:gd name="T2" fmla="*/ 0 w 5"/>
                  <a:gd name="T3" fmla="*/ 3969 h 13"/>
                  <a:gd name="T4" fmla="*/ 484 w 5"/>
                  <a:gd name="T5" fmla="*/ 5292 h 13"/>
                  <a:gd name="T6" fmla="*/ 1452 w 5"/>
                  <a:gd name="T7" fmla="*/ 3969 h 13"/>
                  <a:gd name="T8" fmla="*/ 2420 w 5"/>
                  <a:gd name="T9" fmla="*/ 441 h 13"/>
                  <a:gd name="T10" fmla="*/ 484 w 5"/>
                  <a:gd name="T11" fmla="*/ 0 h 13"/>
                  <a:gd name="T12" fmla="*/ 0 60000 65536"/>
                  <a:gd name="T13" fmla="*/ 0 60000 65536"/>
                  <a:gd name="T14" fmla="*/ 0 60000 65536"/>
                  <a:gd name="T15" fmla="*/ 0 60000 65536"/>
                  <a:gd name="T16" fmla="*/ 0 60000 65536"/>
                  <a:gd name="T17" fmla="*/ 0 60000 65536"/>
                  <a:gd name="T18" fmla="*/ 0 w 5"/>
                  <a:gd name="T19" fmla="*/ 0 h 13"/>
                  <a:gd name="T20" fmla="*/ 5 w 5"/>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5" h="13">
                    <a:moveTo>
                      <a:pt x="1" y="0"/>
                    </a:moveTo>
                    <a:cubicBezTo>
                      <a:pt x="1" y="0"/>
                      <a:pt x="1" y="7"/>
                      <a:pt x="0" y="9"/>
                    </a:cubicBezTo>
                    <a:cubicBezTo>
                      <a:pt x="0" y="10"/>
                      <a:pt x="0" y="12"/>
                      <a:pt x="1" y="12"/>
                    </a:cubicBezTo>
                    <a:cubicBezTo>
                      <a:pt x="2" y="13"/>
                      <a:pt x="2" y="10"/>
                      <a:pt x="3" y="9"/>
                    </a:cubicBezTo>
                    <a:cubicBezTo>
                      <a:pt x="3" y="8"/>
                      <a:pt x="5" y="1"/>
                      <a:pt x="5" y="1"/>
                    </a:cubicBezTo>
                    <a:lnTo>
                      <a:pt x="1" y="0"/>
                    </a:lnTo>
                  </a:path>
                </a:pathLst>
              </a:custGeom>
              <a:solidFill>
                <a:srgbClr val="89755F"/>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96" name="Freeform 12"/>
              <p:cNvSpPr>
                <a:spLocks/>
              </p:cNvSpPr>
              <p:nvPr/>
            </p:nvSpPr>
            <p:spPr bwMode="gray">
              <a:xfrm>
                <a:off x="594" y="2079"/>
                <a:ext cx="88" cy="42"/>
              </a:xfrm>
              <a:custGeom>
                <a:avLst/>
                <a:gdLst>
                  <a:gd name="T0" fmla="*/ 1452 w 4"/>
                  <a:gd name="T1" fmla="*/ 882 h 2"/>
                  <a:gd name="T2" fmla="*/ 968 w 4"/>
                  <a:gd name="T3" fmla="*/ 882 h 2"/>
                  <a:gd name="T4" fmla="*/ 0 w 4"/>
                  <a:gd name="T5" fmla="*/ 441 h 2"/>
                  <a:gd name="T6" fmla="*/ 968 w 4"/>
                  <a:gd name="T7" fmla="*/ 0 h 2"/>
                  <a:gd name="T8" fmla="*/ 1936 w 4"/>
                  <a:gd name="T9" fmla="*/ 441 h 2"/>
                  <a:gd name="T10" fmla="*/ 1452 w 4"/>
                  <a:gd name="T11" fmla="*/ 882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3" y="2"/>
                    </a:moveTo>
                    <a:cubicBezTo>
                      <a:pt x="2" y="2"/>
                      <a:pt x="2" y="2"/>
                      <a:pt x="2" y="2"/>
                    </a:cubicBezTo>
                    <a:cubicBezTo>
                      <a:pt x="0" y="2"/>
                      <a:pt x="0" y="1"/>
                      <a:pt x="0" y="1"/>
                    </a:cubicBezTo>
                    <a:cubicBezTo>
                      <a:pt x="0" y="1"/>
                      <a:pt x="1" y="0"/>
                      <a:pt x="2" y="0"/>
                    </a:cubicBezTo>
                    <a:cubicBezTo>
                      <a:pt x="3" y="0"/>
                      <a:pt x="4" y="1"/>
                      <a:pt x="4" y="1"/>
                    </a:cubicBezTo>
                    <a:cubicBezTo>
                      <a:pt x="4" y="1"/>
                      <a:pt x="4" y="2"/>
                      <a:pt x="3" y="2"/>
                    </a:cubicBezTo>
                  </a:path>
                </a:pathLst>
              </a:custGeom>
              <a:solidFill>
                <a:srgbClr val="ABB7C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97" name="Freeform 13"/>
              <p:cNvSpPr>
                <a:spLocks/>
              </p:cNvSpPr>
              <p:nvPr/>
            </p:nvSpPr>
            <p:spPr bwMode="gray">
              <a:xfrm>
                <a:off x="638" y="2079"/>
                <a:ext cx="44" cy="21"/>
              </a:xfrm>
              <a:custGeom>
                <a:avLst/>
                <a:gdLst>
                  <a:gd name="T0" fmla="*/ 0 w 2"/>
                  <a:gd name="T1" fmla="*/ 0 h 1"/>
                  <a:gd name="T2" fmla="*/ 0 w 2"/>
                  <a:gd name="T3" fmla="*/ 441 h 1"/>
                  <a:gd name="T4" fmla="*/ 484 w 2"/>
                  <a:gd name="T5" fmla="*/ 441 h 1"/>
                  <a:gd name="T6" fmla="*/ 484 w 2"/>
                  <a:gd name="T7" fmla="*/ 441 h 1"/>
                  <a:gd name="T8" fmla="*/ 484 w 2"/>
                  <a:gd name="T9" fmla="*/ 441 h 1"/>
                  <a:gd name="T10" fmla="*/ 484 w 2"/>
                  <a:gd name="T11" fmla="*/ 441 h 1"/>
                  <a:gd name="T12" fmla="*/ 968 w 2"/>
                  <a:gd name="T13" fmla="*/ 441 h 1"/>
                  <a:gd name="T14" fmla="*/ 968 w 2"/>
                  <a:gd name="T15" fmla="*/ 441 h 1"/>
                  <a:gd name="T16" fmla="*/ 484 w 2"/>
                  <a:gd name="T17" fmla="*/ 0 h 1"/>
                  <a:gd name="T18" fmla="*/ 0 w 2"/>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1"/>
                  <a:gd name="T32" fmla="*/ 2 w 2"/>
                  <a:gd name="T33" fmla="*/ 1 h 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1">
                    <a:moveTo>
                      <a:pt x="0" y="0"/>
                    </a:moveTo>
                    <a:cubicBezTo>
                      <a:pt x="1" y="0"/>
                      <a:pt x="1" y="1"/>
                      <a:pt x="0" y="1"/>
                    </a:cubicBezTo>
                    <a:cubicBezTo>
                      <a:pt x="0" y="1"/>
                      <a:pt x="0" y="1"/>
                      <a:pt x="1" y="1"/>
                    </a:cubicBezTo>
                    <a:cubicBezTo>
                      <a:pt x="1" y="1"/>
                      <a:pt x="1" y="0"/>
                      <a:pt x="1" y="1"/>
                    </a:cubicBezTo>
                    <a:cubicBezTo>
                      <a:pt x="1" y="1"/>
                      <a:pt x="1" y="1"/>
                      <a:pt x="1" y="1"/>
                    </a:cubicBezTo>
                    <a:cubicBezTo>
                      <a:pt x="1" y="1"/>
                      <a:pt x="2" y="1"/>
                      <a:pt x="1" y="1"/>
                    </a:cubicBezTo>
                    <a:cubicBezTo>
                      <a:pt x="1" y="1"/>
                      <a:pt x="1" y="1"/>
                      <a:pt x="2" y="1"/>
                    </a:cubicBezTo>
                    <a:cubicBezTo>
                      <a:pt x="2" y="1"/>
                      <a:pt x="2" y="1"/>
                      <a:pt x="2" y="1"/>
                    </a:cubicBezTo>
                    <a:cubicBezTo>
                      <a:pt x="1" y="1"/>
                      <a:pt x="1" y="0"/>
                      <a:pt x="1" y="0"/>
                    </a:cubicBezTo>
                    <a:cubicBezTo>
                      <a:pt x="1" y="0"/>
                      <a:pt x="0" y="0"/>
                      <a:pt x="0" y="0"/>
                    </a:cubicBezTo>
                  </a:path>
                </a:pathLst>
              </a:custGeom>
              <a:solidFill>
                <a:srgbClr val="97A1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98" name="Freeform 14"/>
              <p:cNvSpPr>
                <a:spLocks/>
              </p:cNvSpPr>
              <p:nvPr/>
            </p:nvSpPr>
            <p:spPr bwMode="gray">
              <a:xfrm>
                <a:off x="616" y="2016"/>
                <a:ext cx="66" cy="84"/>
              </a:xfrm>
              <a:custGeom>
                <a:avLst/>
                <a:gdLst>
                  <a:gd name="T0" fmla="*/ 484 w 3"/>
                  <a:gd name="T1" fmla="*/ 0 h 4"/>
                  <a:gd name="T2" fmla="*/ 968 w 3"/>
                  <a:gd name="T3" fmla="*/ 0 h 4"/>
                  <a:gd name="T4" fmla="*/ 968 w 3"/>
                  <a:gd name="T5" fmla="*/ 0 h 4"/>
                  <a:gd name="T6" fmla="*/ 1452 w 3"/>
                  <a:gd name="T7" fmla="*/ 0 h 4"/>
                  <a:gd name="T8" fmla="*/ 968 w 3"/>
                  <a:gd name="T9" fmla="*/ 882 h 4"/>
                  <a:gd name="T10" fmla="*/ 484 w 3"/>
                  <a:gd name="T11" fmla="*/ 1764 h 4"/>
                  <a:gd name="T12" fmla="*/ 0 w 3"/>
                  <a:gd name="T13" fmla="*/ 882 h 4"/>
                  <a:gd name="T14" fmla="*/ 484 w 3"/>
                  <a:gd name="T15" fmla="*/ 0 h 4"/>
                  <a:gd name="T16" fmla="*/ 484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1" y="0"/>
                    </a:moveTo>
                    <a:cubicBezTo>
                      <a:pt x="1" y="0"/>
                      <a:pt x="1" y="0"/>
                      <a:pt x="2" y="0"/>
                    </a:cubicBezTo>
                    <a:cubicBezTo>
                      <a:pt x="2" y="0"/>
                      <a:pt x="2" y="0"/>
                      <a:pt x="2" y="0"/>
                    </a:cubicBezTo>
                    <a:lnTo>
                      <a:pt x="3" y="0"/>
                    </a:lnTo>
                    <a:cubicBezTo>
                      <a:pt x="3" y="0"/>
                      <a:pt x="3" y="1"/>
                      <a:pt x="2" y="2"/>
                    </a:cubicBezTo>
                    <a:cubicBezTo>
                      <a:pt x="1" y="3"/>
                      <a:pt x="1" y="4"/>
                      <a:pt x="1" y="4"/>
                    </a:cubicBezTo>
                    <a:cubicBezTo>
                      <a:pt x="0" y="4"/>
                      <a:pt x="1" y="3"/>
                      <a:pt x="0" y="2"/>
                    </a:cubicBezTo>
                    <a:cubicBezTo>
                      <a:pt x="0" y="1"/>
                      <a:pt x="0" y="0"/>
                      <a:pt x="1" y="0"/>
                    </a:cubicBezTo>
                  </a:path>
                </a:pathLst>
              </a:custGeom>
              <a:solidFill>
                <a:srgbClr val="ABB7C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99" name="Freeform 15"/>
              <p:cNvSpPr>
                <a:spLocks/>
              </p:cNvSpPr>
              <p:nvPr/>
            </p:nvSpPr>
            <p:spPr bwMode="gray">
              <a:xfrm>
                <a:off x="638" y="2016"/>
                <a:ext cx="44" cy="63"/>
              </a:xfrm>
              <a:custGeom>
                <a:avLst/>
                <a:gdLst>
                  <a:gd name="T0" fmla="*/ 484 w 2"/>
                  <a:gd name="T1" fmla="*/ 0 h 3"/>
                  <a:gd name="T2" fmla="*/ 484 w 2"/>
                  <a:gd name="T3" fmla="*/ 882 h 3"/>
                  <a:gd name="T4" fmla="*/ 0 w 2"/>
                  <a:gd name="T5" fmla="*/ 1323 h 3"/>
                  <a:gd name="T6" fmla="*/ 0 w 2"/>
                  <a:gd name="T7" fmla="*/ 1323 h 3"/>
                  <a:gd name="T8" fmla="*/ 484 w 2"/>
                  <a:gd name="T9" fmla="*/ 1323 h 3"/>
                  <a:gd name="T10" fmla="*/ 484 w 2"/>
                  <a:gd name="T11" fmla="*/ 882 h 3"/>
                  <a:gd name="T12" fmla="*/ 484 w 2"/>
                  <a:gd name="T13" fmla="*/ 441 h 3"/>
                  <a:gd name="T14" fmla="*/ 968 w 2"/>
                  <a:gd name="T15" fmla="*/ 0 h 3"/>
                  <a:gd name="T16" fmla="*/ 484 w 2"/>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3"/>
                  <a:gd name="T29" fmla="*/ 2 w 2"/>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3">
                    <a:moveTo>
                      <a:pt x="1" y="0"/>
                    </a:moveTo>
                    <a:cubicBezTo>
                      <a:pt x="1" y="0"/>
                      <a:pt x="1" y="1"/>
                      <a:pt x="1" y="2"/>
                    </a:cubicBezTo>
                    <a:cubicBezTo>
                      <a:pt x="1" y="2"/>
                      <a:pt x="0" y="3"/>
                      <a:pt x="0" y="3"/>
                    </a:cubicBezTo>
                    <a:cubicBezTo>
                      <a:pt x="0" y="3"/>
                      <a:pt x="0" y="3"/>
                      <a:pt x="0" y="3"/>
                    </a:cubicBezTo>
                    <a:cubicBezTo>
                      <a:pt x="0" y="3"/>
                      <a:pt x="1" y="3"/>
                      <a:pt x="1" y="3"/>
                    </a:cubicBezTo>
                    <a:cubicBezTo>
                      <a:pt x="1" y="3"/>
                      <a:pt x="1" y="2"/>
                      <a:pt x="1" y="2"/>
                    </a:cubicBezTo>
                    <a:cubicBezTo>
                      <a:pt x="1" y="2"/>
                      <a:pt x="1" y="1"/>
                      <a:pt x="1" y="1"/>
                    </a:cubicBezTo>
                    <a:lnTo>
                      <a:pt x="2" y="0"/>
                    </a:lnTo>
                    <a:lnTo>
                      <a:pt x="1" y="0"/>
                    </a:lnTo>
                  </a:path>
                </a:pathLst>
              </a:custGeom>
              <a:solidFill>
                <a:srgbClr val="97A1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00" name="Freeform 16"/>
              <p:cNvSpPr>
                <a:spLocks/>
              </p:cNvSpPr>
              <p:nvPr/>
            </p:nvSpPr>
            <p:spPr bwMode="gray">
              <a:xfrm>
                <a:off x="594" y="2079"/>
                <a:ext cx="22" cy="21"/>
              </a:xfrm>
              <a:custGeom>
                <a:avLst/>
                <a:gdLst>
                  <a:gd name="T0" fmla="*/ 484 w 1"/>
                  <a:gd name="T1" fmla="*/ 0 h 1"/>
                  <a:gd name="T2" fmla="*/ 484 w 1"/>
                  <a:gd name="T3" fmla="*/ 441 h 1"/>
                  <a:gd name="T4" fmla="*/ 484 w 1"/>
                  <a:gd name="T5" fmla="*/ 441 h 1"/>
                  <a:gd name="T6" fmla="*/ 484 w 1"/>
                  <a:gd name="T7" fmla="*/ 441 h 1"/>
                  <a:gd name="T8" fmla="*/ 0 w 1"/>
                  <a:gd name="T9" fmla="*/ 441 h 1"/>
                  <a:gd name="T10" fmla="*/ 484 w 1"/>
                  <a:gd name="T11" fmla="*/ 0 h 1"/>
                  <a:gd name="T12" fmla="*/ 484 w 1"/>
                  <a:gd name="T13" fmla="*/ 0 h 1"/>
                  <a:gd name="T14" fmla="*/ 0 60000 65536"/>
                  <a:gd name="T15" fmla="*/ 0 60000 65536"/>
                  <a:gd name="T16" fmla="*/ 0 60000 65536"/>
                  <a:gd name="T17" fmla="*/ 0 60000 65536"/>
                  <a:gd name="T18" fmla="*/ 0 60000 65536"/>
                  <a:gd name="T19" fmla="*/ 0 60000 65536"/>
                  <a:gd name="T20" fmla="*/ 0 60000 65536"/>
                  <a:gd name="T21" fmla="*/ 0 w 1"/>
                  <a:gd name="T22" fmla="*/ 0 h 1"/>
                  <a:gd name="T23" fmla="*/ 1 w 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
                    <a:moveTo>
                      <a:pt x="1" y="0"/>
                    </a:moveTo>
                    <a:cubicBezTo>
                      <a:pt x="1" y="0"/>
                      <a:pt x="1" y="1"/>
                      <a:pt x="1" y="1"/>
                    </a:cubicBezTo>
                    <a:cubicBezTo>
                      <a:pt x="1" y="1"/>
                      <a:pt x="1" y="1"/>
                      <a:pt x="1" y="1"/>
                    </a:cubicBezTo>
                    <a:cubicBezTo>
                      <a:pt x="0" y="1"/>
                      <a:pt x="0" y="1"/>
                      <a:pt x="1" y="1"/>
                    </a:cubicBezTo>
                    <a:cubicBezTo>
                      <a:pt x="1" y="1"/>
                      <a:pt x="0" y="1"/>
                      <a:pt x="0" y="1"/>
                    </a:cubicBezTo>
                    <a:cubicBezTo>
                      <a:pt x="0" y="1"/>
                      <a:pt x="1" y="1"/>
                      <a:pt x="1" y="0"/>
                    </a:cubicBezTo>
                    <a:cubicBezTo>
                      <a:pt x="1" y="0"/>
                      <a:pt x="1" y="0"/>
                      <a:pt x="1" y="0"/>
                    </a:cubicBezTo>
                  </a:path>
                </a:pathLst>
              </a:custGeom>
              <a:solidFill>
                <a:srgbClr val="E1E8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01" name="Freeform 17"/>
              <p:cNvSpPr>
                <a:spLocks/>
              </p:cNvSpPr>
              <p:nvPr/>
            </p:nvSpPr>
            <p:spPr bwMode="gray">
              <a:xfrm>
                <a:off x="242" y="1344"/>
                <a:ext cx="1034" cy="630"/>
              </a:xfrm>
              <a:custGeom>
                <a:avLst/>
                <a:gdLst>
                  <a:gd name="T0" fmla="*/ 15004 w 47"/>
                  <a:gd name="T1" fmla="*/ 2205 h 30"/>
                  <a:gd name="T2" fmla="*/ 0 w 47"/>
                  <a:gd name="T3" fmla="*/ 0 h 30"/>
                  <a:gd name="T4" fmla="*/ 0 w 47"/>
                  <a:gd name="T5" fmla="*/ 10143 h 30"/>
                  <a:gd name="T6" fmla="*/ 22748 w 47"/>
                  <a:gd name="T7" fmla="*/ 13230 h 30"/>
                  <a:gd name="T8" fmla="*/ 22748 w 47"/>
                  <a:gd name="T9" fmla="*/ 3087 h 30"/>
                  <a:gd name="T10" fmla="*/ 15004 w 47"/>
                  <a:gd name="T11" fmla="*/ 2205 h 30"/>
                  <a:gd name="T12" fmla="*/ 0 60000 65536"/>
                  <a:gd name="T13" fmla="*/ 0 60000 65536"/>
                  <a:gd name="T14" fmla="*/ 0 60000 65536"/>
                  <a:gd name="T15" fmla="*/ 0 60000 65536"/>
                  <a:gd name="T16" fmla="*/ 0 60000 65536"/>
                  <a:gd name="T17" fmla="*/ 0 60000 65536"/>
                  <a:gd name="T18" fmla="*/ 0 w 47"/>
                  <a:gd name="T19" fmla="*/ 0 h 30"/>
                  <a:gd name="T20" fmla="*/ 47 w 47"/>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47" h="30">
                    <a:moveTo>
                      <a:pt x="31" y="5"/>
                    </a:moveTo>
                    <a:lnTo>
                      <a:pt x="0" y="0"/>
                    </a:lnTo>
                    <a:lnTo>
                      <a:pt x="0" y="23"/>
                    </a:lnTo>
                    <a:lnTo>
                      <a:pt x="47" y="30"/>
                    </a:lnTo>
                    <a:lnTo>
                      <a:pt x="47" y="7"/>
                    </a:lnTo>
                    <a:lnTo>
                      <a:pt x="31" y="5"/>
                    </a:lnTo>
                  </a:path>
                </a:pathLst>
              </a:custGeom>
              <a:solidFill>
                <a:srgbClr val="7B6A56"/>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02" name="Freeform 18"/>
              <p:cNvSpPr>
                <a:spLocks/>
              </p:cNvSpPr>
              <p:nvPr/>
            </p:nvSpPr>
            <p:spPr bwMode="gray">
              <a:xfrm>
                <a:off x="1254" y="1470"/>
                <a:ext cx="44" cy="21"/>
              </a:xfrm>
              <a:custGeom>
                <a:avLst/>
                <a:gdLst>
                  <a:gd name="T0" fmla="*/ 44 w 44"/>
                  <a:gd name="T1" fmla="*/ 21 h 21"/>
                  <a:gd name="T2" fmla="*/ 44 w 44"/>
                  <a:gd name="T3" fmla="*/ 0 h 21"/>
                  <a:gd name="T4" fmla="*/ 44 w 44"/>
                  <a:gd name="T5" fmla="*/ 0 h 21"/>
                  <a:gd name="T6" fmla="*/ 44 w 44"/>
                  <a:gd name="T7" fmla="*/ 0 h 21"/>
                  <a:gd name="T8" fmla="*/ 22 w 44"/>
                  <a:gd name="T9" fmla="*/ 0 h 21"/>
                  <a:gd name="T10" fmla="*/ 22 w 44"/>
                  <a:gd name="T11" fmla="*/ 0 h 21"/>
                  <a:gd name="T12" fmla="*/ 22 w 44"/>
                  <a:gd name="T13" fmla="*/ 0 h 21"/>
                  <a:gd name="T14" fmla="*/ 0 w 44"/>
                  <a:gd name="T15" fmla="*/ 0 h 21"/>
                  <a:gd name="T16" fmla="*/ 0 w 44"/>
                  <a:gd name="T17" fmla="*/ 21 h 21"/>
                  <a:gd name="T18" fmla="*/ 44 w 44"/>
                  <a:gd name="T19" fmla="*/ 21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21"/>
                  <a:gd name="T32" fmla="*/ 44 w 44"/>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21">
                    <a:moveTo>
                      <a:pt x="44" y="21"/>
                    </a:moveTo>
                    <a:lnTo>
                      <a:pt x="44" y="0"/>
                    </a:lnTo>
                    <a:lnTo>
                      <a:pt x="22" y="0"/>
                    </a:lnTo>
                    <a:lnTo>
                      <a:pt x="0" y="0"/>
                    </a:lnTo>
                    <a:lnTo>
                      <a:pt x="0" y="21"/>
                    </a:lnTo>
                    <a:lnTo>
                      <a:pt x="44"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03" name="Rectangle 19"/>
              <p:cNvSpPr>
                <a:spLocks noChangeArrowheads="1"/>
              </p:cNvSpPr>
              <p:nvPr/>
            </p:nvSpPr>
            <p:spPr bwMode="gray">
              <a:xfrm>
                <a:off x="1254" y="1491"/>
                <a:ext cx="44" cy="48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04" name="Freeform 20"/>
              <p:cNvSpPr>
                <a:spLocks/>
              </p:cNvSpPr>
              <p:nvPr/>
            </p:nvSpPr>
            <p:spPr bwMode="gray">
              <a:xfrm>
                <a:off x="1254" y="1974"/>
                <a:ext cx="44" cy="21"/>
              </a:xfrm>
              <a:custGeom>
                <a:avLst/>
                <a:gdLst>
                  <a:gd name="T0" fmla="*/ 0 w 44"/>
                  <a:gd name="T1" fmla="*/ 0 h 21"/>
                  <a:gd name="T2" fmla="*/ 0 w 44"/>
                  <a:gd name="T3" fmla="*/ 0 h 21"/>
                  <a:gd name="T4" fmla="*/ 22 w 44"/>
                  <a:gd name="T5" fmla="*/ 0 h 21"/>
                  <a:gd name="T6" fmla="*/ 22 w 44"/>
                  <a:gd name="T7" fmla="*/ 21 h 21"/>
                  <a:gd name="T8" fmla="*/ 22 w 44"/>
                  <a:gd name="T9" fmla="*/ 21 h 21"/>
                  <a:gd name="T10" fmla="*/ 44 w 44"/>
                  <a:gd name="T11" fmla="*/ 21 h 21"/>
                  <a:gd name="T12" fmla="*/ 44 w 44"/>
                  <a:gd name="T13" fmla="*/ 0 h 21"/>
                  <a:gd name="T14" fmla="*/ 44 w 44"/>
                  <a:gd name="T15" fmla="*/ 0 h 21"/>
                  <a:gd name="T16" fmla="*/ 44 w 44"/>
                  <a:gd name="T17" fmla="*/ 0 h 21"/>
                  <a:gd name="T18" fmla="*/ 0 w 44"/>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21"/>
                  <a:gd name="T32" fmla="*/ 44 w 44"/>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21">
                    <a:moveTo>
                      <a:pt x="0" y="0"/>
                    </a:moveTo>
                    <a:lnTo>
                      <a:pt x="0" y="0"/>
                    </a:lnTo>
                    <a:lnTo>
                      <a:pt x="22" y="0"/>
                    </a:lnTo>
                    <a:lnTo>
                      <a:pt x="22" y="21"/>
                    </a:lnTo>
                    <a:lnTo>
                      <a:pt x="44" y="21"/>
                    </a:lnTo>
                    <a:lnTo>
                      <a:pt x="4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05" name="Freeform 21"/>
              <p:cNvSpPr>
                <a:spLocks/>
              </p:cNvSpPr>
              <p:nvPr/>
            </p:nvSpPr>
            <p:spPr bwMode="gray">
              <a:xfrm>
                <a:off x="1452" y="840"/>
                <a:ext cx="374" cy="1071"/>
              </a:xfrm>
              <a:custGeom>
                <a:avLst/>
                <a:gdLst>
                  <a:gd name="T0" fmla="*/ 8228 w 17"/>
                  <a:gd name="T1" fmla="*/ 19404 h 51"/>
                  <a:gd name="T2" fmla="*/ 8228 w 17"/>
                  <a:gd name="T3" fmla="*/ 5733 h 51"/>
                  <a:gd name="T4" fmla="*/ 8228 w 17"/>
                  <a:gd name="T5" fmla="*/ 0 h 51"/>
                  <a:gd name="T6" fmla="*/ 0 w 17"/>
                  <a:gd name="T7" fmla="*/ 2205 h 51"/>
                  <a:gd name="T8" fmla="*/ 0 w 17"/>
                  <a:gd name="T9" fmla="*/ 22491 h 51"/>
                  <a:gd name="T10" fmla="*/ 8228 w 17"/>
                  <a:gd name="T11" fmla="*/ 19404 h 51"/>
                  <a:gd name="T12" fmla="*/ 0 60000 65536"/>
                  <a:gd name="T13" fmla="*/ 0 60000 65536"/>
                  <a:gd name="T14" fmla="*/ 0 60000 65536"/>
                  <a:gd name="T15" fmla="*/ 0 60000 65536"/>
                  <a:gd name="T16" fmla="*/ 0 60000 65536"/>
                  <a:gd name="T17" fmla="*/ 0 60000 65536"/>
                  <a:gd name="T18" fmla="*/ 0 w 17"/>
                  <a:gd name="T19" fmla="*/ 0 h 51"/>
                  <a:gd name="T20" fmla="*/ 17 w 17"/>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17" h="51">
                    <a:moveTo>
                      <a:pt x="17" y="44"/>
                    </a:moveTo>
                    <a:lnTo>
                      <a:pt x="17" y="13"/>
                    </a:lnTo>
                    <a:lnTo>
                      <a:pt x="17" y="0"/>
                    </a:lnTo>
                    <a:lnTo>
                      <a:pt x="0" y="5"/>
                    </a:lnTo>
                    <a:lnTo>
                      <a:pt x="0" y="51"/>
                    </a:lnTo>
                    <a:lnTo>
                      <a:pt x="17" y="44"/>
                    </a:lnTo>
                  </a:path>
                </a:pathLst>
              </a:custGeom>
              <a:solidFill>
                <a:srgbClr val="6C5E4D"/>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06" name="Freeform 22"/>
              <p:cNvSpPr>
                <a:spLocks/>
              </p:cNvSpPr>
              <p:nvPr/>
            </p:nvSpPr>
            <p:spPr bwMode="gray">
              <a:xfrm>
                <a:off x="66" y="693"/>
                <a:ext cx="1760" cy="252"/>
              </a:xfrm>
              <a:custGeom>
                <a:avLst/>
                <a:gdLst>
                  <a:gd name="T0" fmla="*/ 38720 w 80"/>
                  <a:gd name="T1" fmla="*/ 3087 h 12"/>
                  <a:gd name="T2" fmla="*/ 27588 w 80"/>
                  <a:gd name="T3" fmla="*/ 1764 h 12"/>
                  <a:gd name="T4" fmla="*/ 8712 w 80"/>
                  <a:gd name="T5" fmla="*/ 0 h 12"/>
                  <a:gd name="T6" fmla="*/ 0 w 80"/>
                  <a:gd name="T7" fmla="*/ 1764 h 12"/>
                  <a:gd name="T8" fmla="*/ 30492 w 80"/>
                  <a:gd name="T9" fmla="*/ 5292 h 12"/>
                  <a:gd name="T10" fmla="*/ 38720 w 80"/>
                  <a:gd name="T11" fmla="*/ 3087 h 12"/>
                  <a:gd name="T12" fmla="*/ 0 60000 65536"/>
                  <a:gd name="T13" fmla="*/ 0 60000 65536"/>
                  <a:gd name="T14" fmla="*/ 0 60000 65536"/>
                  <a:gd name="T15" fmla="*/ 0 60000 65536"/>
                  <a:gd name="T16" fmla="*/ 0 60000 65536"/>
                  <a:gd name="T17" fmla="*/ 0 60000 65536"/>
                  <a:gd name="T18" fmla="*/ 0 w 80"/>
                  <a:gd name="T19" fmla="*/ 0 h 12"/>
                  <a:gd name="T20" fmla="*/ 80 w 80"/>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80" h="12">
                    <a:moveTo>
                      <a:pt x="80" y="7"/>
                    </a:moveTo>
                    <a:lnTo>
                      <a:pt x="57" y="4"/>
                    </a:lnTo>
                    <a:lnTo>
                      <a:pt x="18" y="0"/>
                    </a:lnTo>
                    <a:lnTo>
                      <a:pt x="0" y="4"/>
                    </a:lnTo>
                    <a:lnTo>
                      <a:pt x="63" y="12"/>
                    </a:lnTo>
                    <a:lnTo>
                      <a:pt x="80" y="7"/>
                    </a:lnTo>
                  </a:path>
                </a:pathLst>
              </a:custGeom>
              <a:solidFill>
                <a:srgbClr val="89755F"/>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07" name="Freeform 23"/>
              <p:cNvSpPr>
                <a:spLocks/>
              </p:cNvSpPr>
              <p:nvPr/>
            </p:nvSpPr>
            <p:spPr bwMode="gray">
              <a:xfrm>
                <a:off x="66" y="777"/>
                <a:ext cx="1386" cy="1134"/>
              </a:xfrm>
              <a:custGeom>
                <a:avLst/>
                <a:gdLst>
                  <a:gd name="T0" fmla="*/ 0 w 63"/>
                  <a:gd name="T1" fmla="*/ 0 h 54"/>
                  <a:gd name="T2" fmla="*/ 0 w 63"/>
                  <a:gd name="T3" fmla="*/ 7056 h 54"/>
                  <a:gd name="T4" fmla="*/ 0 w 63"/>
                  <a:gd name="T5" fmla="*/ 20286 h 54"/>
                  <a:gd name="T6" fmla="*/ 30492 w 63"/>
                  <a:gd name="T7" fmla="*/ 23814 h 54"/>
                  <a:gd name="T8" fmla="*/ 30492 w 63"/>
                  <a:gd name="T9" fmla="*/ 3528 h 54"/>
                  <a:gd name="T10" fmla="*/ 0 w 63"/>
                  <a:gd name="T11" fmla="*/ 0 h 54"/>
                  <a:gd name="T12" fmla="*/ 0 60000 65536"/>
                  <a:gd name="T13" fmla="*/ 0 60000 65536"/>
                  <a:gd name="T14" fmla="*/ 0 60000 65536"/>
                  <a:gd name="T15" fmla="*/ 0 60000 65536"/>
                  <a:gd name="T16" fmla="*/ 0 60000 65536"/>
                  <a:gd name="T17" fmla="*/ 0 60000 65536"/>
                  <a:gd name="T18" fmla="*/ 0 w 63"/>
                  <a:gd name="T19" fmla="*/ 0 h 54"/>
                  <a:gd name="T20" fmla="*/ 63 w 63"/>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63" h="54">
                    <a:moveTo>
                      <a:pt x="0" y="0"/>
                    </a:moveTo>
                    <a:lnTo>
                      <a:pt x="0" y="16"/>
                    </a:lnTo>
                    <a:lnTo>
                      <a:pt x="0" y="46"/>
                    </a:lnTo>
                    <a:lnTo>
                      <a:pt x="63" y="54"/>
                    </a:lnTo>
                    <a:lnTo>
                      <a:pt x="63" y="8"/>
                    </a:lnTo>
                    <a:lnTo>
                      <a:pt x="0" y="0"/>
                    </a:lnTo>
                  </a:path>
                </a:pathLst>
              </a:custGeom>
              <a:solidFill>
                <a:srgbClr val="7B6A56"/>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08" name="Freeform 24"/>
              <p:cNvSpPr>
                <a:spLocks/>
              </p:cNvSpPr>
              <p:nvPr/>
            </p:nvSpPr>
            <p:spPr bwMode="gray">
              <a:xfrm>
                <a:off x="88" y="819"/>
                <a:ext cx="1056" cy="1029"/>
              </a:xfrm>
              <a:custGeom>
                <a:avLst/>
                <a:gdLst>
                  <a:gd name="T0" fmla="*/ 0 w 48"/>
                  <a:gd name="T1" fmla="*/ 6615 h 49"/>
                  <a:gd name="T2" fmla="*/ 0 w 48"/>
                  <a:gd name="T3" fmla="*/ 0 h 49"/>
                  <a:gd name="T4" fmla="*/ 23232 w 48"/>
                  <a:gd name="T5" fmla="*/ 2646 h 49"/>
                  <a:gd name="T6" fmla="*/ 23232 w 48"/>
                  <a:gd name="T7" fmla="*/ 21609 h 49"/>
                  <a:gd name="T8" fmla="*/ 0 w 48"/>
                  <a:gd name="T9" fmla="*/ 18963 h 49"/>
                  <a:gd name="T10" fmla="*/ 0 w 48"/>
                  <a:gd name="T11" fmla="*/ 6615 h 49"/>
                  <a:gd name="T12" fmla="*/ 0 60000 65536"/>
                  <a:gd name="T13" fmla="*/ 0 60000 65536"/>
                  <a:gd name="T14" fmla="*/ 0 60000 65536"/>
                  <a:gd name="T15" fmla="*/ 0 60000 65536"/>
                  <a:gd name="T16" fmla="*/ 0 60000 65536"/>
                  <a:gd name="T17" fmla="*/ 0 60000 65536"/>
                  <a:gd name="T18" fmla="*/ 0 w 48"/>
                  <a:gd name="T19" fmla="*/ 0 h 49"/>
                  <a:gd name="T20" fmla="*/ 48 w 48"/>
                  <a:gd name="T21" fmla="*/ 49 h 49"/>
                </a:gdLst>
                <a:ahLst/>
                <a:cxnLst>
                  <a:cxn ang="T12">
                    <a:pos x="T0" y="T1"/>
                  </a:cxn>
                  <a:cxn ang="T13">
                    <a:pos x="T2" y="T3"/>
                  </a:cxn>
                  <a:cxn ang="T14">
                    <a:pos x="T4" y="T5"/>
                  </a:cxn>
                  <a:cxn ang="T15">
                    <a:pos x="T6" y="T7"/>
                  </a:cxn>
                  <a:cxn ang="T16">
                    <a:pos x="T8" y="T9"/>
                  </a:cxn>
                  <a:cxn ang="T17">
                    <a:pos x="T10" y="T11"/>
                  </a:cxn>
                </a:cxnLst>
                <a:rect l="T18" t="T19" r="T20" b="T21"/>
                <a:pathLst>
                  <a:path w="48" h="49">
                    <a:moveTo>
                      <a:pt x="0" y="15"/>
                    </a:moveTo>
                    <a:lnTo>
                      <a:pt x="0" y="0"/>
                    </a:lnTo>
                    <a:lnTo>
                      <a:pt x="48" y="6"/>
                    </a:lnTo>
                    <a:lnTo>
                      <a:pt x="48" y="49"/>
                    </a:lnTo>
                    <a:lnTo>
                      <a:pt x="0" y="43"/>
                    </a:lnTo>
                    <a:lnTo>
                      <a:pt x="0" y="15"/>
                    </a:lnTo>
                  </a:path>
                </a:pathLst>
              </a:custGeom>
              <a:solidFill>
                <a:srgbClr val="4D4A4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09" name="Freeform 25"/>
              <p:cNvSpPr>
                <a:spLocks/>
              </p:cNvSpPr>
              <p:nvPr/>
            </p:nvSpPr>
            <p:spPr bwMode="gray">
              <a:xfrm>
                <a:off x="1188" y="966"/>
                <a:ext cx="242" cy="609"/>
              </a:xfrm>
              <a:custGeom>
                <a:avLst/>
                <a:gdLst>
                  <a:gd name="T0" fmla="*/ 0 w 11"/>
                  <a:gd name="T1" fmla="*/ 0 h 29"/>
                  <a:gd name="T2" fmla="*/ 0 w 11"/>
                  <a:gd name="T3" fmla="*/ 3087 h 29"/>
                  <a:gd name="T4" fmla="*/ 0 w 11"/>
                  <a:gd name="T5" fmla="*/ 12348 h 29"/>
                  <a:gd name="T6" fmla="*/ 5324 w 11"/>
                  <a:gd name="T7" fmla="*/ 12789 h 29"/>
                  <a:gd name="T8" fmla="*/ 5324 w 11"/>
                  <a:gd name="T9" fmla="*/ 441 h 29"/>
                  <a:gd name="T10" fmla="*/ 0 w 11"/>
                  <a:gd name="T11" fmla="*/ 0 h 29"/>
                  <a:gd name="T12" fmla="*/ 0 60000 65536"/>
                  <a:gd name="T13" fmla="*/ 0 60000 65536"/>
                  <a:gd name="T14" fmla="*/ 0 60000 65536"/>
                  <a:gd name="T15" fmla="*/ 0 60000 65536"/>
                  <a:gd name="T16" fmla="*/ 0 60000 65536"/>
                  <a:gd name="T17" fmla="*/ 0 60000 65536"/>
                  <a:gd name="T18" fmla="*/ 0 w 11"/>
                  <a:gd name="T19" fmla="*/ 0 h 29"/>
                  <a:gd name="T20" fmla="*/ 11 w 11"/>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11" h="29">
                    <a:moveTo>
                      <a:pt x="0" y="0"/>
                    </a:moveTo>
                    <a:lnTo>
                      <a:pt x="0" y="7"/>
                    </a:lnTo>
                    <a:lnTo>
                      <a:pt x="0" y="28"/>
                    </a:lnTo>
                    <a:lnTo>
                      <a:pt x="11" y="29"/>
                    </a:lnTo>
                    <a:lnTo>
                      <a:pt x="11" y="1"/>
                    </a:lnTo>
                    <a:lnTo>
                      <a:pt x="0" y="0"/>
                    </a:lnTo>
                  </a:path>
                </a:pathLst>
              </a:custGeom>
              <a:solidFill>
                <a:srgbClr val="433F3D"/>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10" name="Freeform 26"/>
              <p:cNvSpPr>
                <a:spLocks/>
              </p:cNvSpPr>
              <p:nvPr/>
            </p:nvSpPr>
            <p:spPr bwMode="gray">
              <a:xfrm>
                <a:off x="110" y="840"/>
                <a:ext cx="1012" cy="1008"/>
              </a:xfrm>
              <a:custGeom>
                <a:avLst/>
                <a:gdLst>
                  <a:gd name="T0" fmla="*/ 0 w 46"/>
                  <a:gd name="T1" fmla="*/ 0 h 48"/>
                  <a:gd name="T2" fmla="*/ 1936 w 46"/>
                  <a:gd name="T3" fmla="*/ 441 h 48"/>
                  <a:gd name="T4" fmla="*/ 21296 w 46"/>
                  <a:gd name="T5" fmla="*/ 2646 h 48"/>
                  <a:gd name="T6" fmla="*/ 21780 w 46"/>
                  <a:gd name="T7" fmla="*/ 2646 h 48"/>
                  <a:gd name="T8" fmla="*/ 22264 w 46"/>
                  <a:gd name="T9" fmla="*/ 2646 h 48"/>
                  <a:gd name="T10" fmla="*/ 22264 w 46"/>
                  <a:gd name="T11" fmla="*/ 21168 h 48"/>
                  <a:gd name="T12" fmla="*/ 20812 w 46"/>
                  <a:gd name="T13" fmla="*/ 20727 h 48"/>
                  <a:gd name="T14" fmla="*/ 1452 w 46"/>
                  <a:gd name="T15" fmla="*/ 18522 h 48"/>
                  <a:gd name="T16" fmla="*/ 0 w 46"/>
                  <a:gd name="T17" fmla="*/ 18081 h 48"/>
                  <a:gd name="T18" fmla="*/ 0 w 46"/>
                  <a:gd name="T19" fmla="*/ 0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
                  <a:gd name="T31" fmla="*/ 0 h 48"/>
                  <a:gd name="T32" fmla="*/ 46 w 46"/>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 h="48">
                    <a:moveTo>
                      <a:pt x="0" y="0"/>
                    </a:moveTo>
                    <a:lnTo>
                      <a:pt x="4" y="1"/>
                    </a:lnTo>
                    <a:lnTo>
                      <a:pt x="44" y="6"/>
                    </a:lnTo>
                    <a:lnTo>
                      <a:pt x="45" y="6"/>
                    </a:lnTo>
                    <a:lnTo>
                      <a:pt x="46" y="6"/>
                    </a:lnTo>
                    <a:lnTo>
                      <a:pt x="46" y="48"/>
                    </a:lnTo>
                    <a:lnTo>
                      <a:pt x="43" y="47"/>
                    </a:lnTo>
                    <a:lnTo>
                      <a:pt x="3" y="42"/>
                    </a:lnTo>
                    <a:lnTo>
                      <a:pt x="0" y="41"/>
                    </a:lnTo>
                    <a:lnTo>
                      <a:pt x="0" y="0"/>
                    </a:lnTo>
                  </a:path>
                </a:pathLst>
              </a:custGeom>
              <a:solidFill>
                <a:srgbClr val="3733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11" name="Freeform 27"/>
              <p:cNvSpPr>
                <a:spLocks/>
              </p:cNvSpPr>
              <p:nvPr/>
            </p:nvSpPr>
            <p:spPr bwMode="gray">
              <a:xfrm>
                <a:off x="110" y="840"/>
                <a:ext cx="1012" cy="987"/>
              </a:xfrm>
              <a:custGeom>
                <a:avLst/>
                <a:gdLst>
                  <a:gd name="T0" fmla="*/ 0 w 46"/>
                  <a:gd name="T1" fmla="*/ 18081 h 47"/>
                  <a:gd name="T2" fmla="*/ 0 w 46"/>
                  <a:gd name="T3" fmla="*/ 441 h 47"/>
                  <a:gd name="T4" fmla="*/ 2420 w 46"/>
                  <a:gd name="T5" fmla="*/ 441 h 47"/>
                  <a:gd name="T6" fmla="*/ 21296 w 46"/>
                  <a:gd name="T7" fmla="*/ 2646 h 47"/>
                  <a:gd name="T8" fmla="*/ 22264 w 46"/>
                  <a:gd name="T9" fmla="*/ 2646 h 47"/>
                  <a:gd name="T10" fmla="*/ 22264 w 46"/>
                  <a:gd name="T11" fmla="*/ 20727 h 47"/>
                  <a:gd name="T12" fmla="*/ 20812 w 46"/>
                  <a:gd name="T13" fmla="*/ 20727 h 47"/>
                  <a:gd name="T14" fmla="*/ 1452 w 46"/>
                  <a:gd name="T15" fmla="*/ 18081 h 47"/>
                  <a:gd name="T16" fmla="*/ 0 w 46"/>
                  <a:gd name="T17" fmla="*/ 18081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47"/>
                  <a:gd name="T29" fmla="*/ 46 w 46"/>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47">
                    <a:moveTo>
                      <a:pt x="0" y="41"/>
                    </a:moveTo>
                    <a:cubicBezTo>
                      <a:pt x="0" y="40"/>
                      <a:pt x="0" y="2"/>
                      <a:pt x="0" y="1"/>
                    </a:cubicBezTo>
                    <a:cubicBezTo>
                      <a:pt x="0" y="0"/>
                      <a:pt x="5" y="1"/>
                      <a:pt x="5" y="1"/>
                    </a:cubicBezTo>
                    <a:cubicBezTo>
                      <a:pt x="5" y="1"/>
                      <a:pt x="43" y="6"/>
                      <a:pt x="44" y="6"/>
                    </a:cubicBezTo>
                    <a:cubicBezTo>
                      <a:pt x="44" y="6"/>
                      <a:pt x="46" y="6"/>
                      <a:pt x="46" y="6"/>
                    </a:cubicBezTo>
                    <a:cubicBezTo>
                      <a:pt x="46" y="7"/>
                      <a:pt x="46" y="47"/>
                      <a:pt x="46" y="47"/>
                    </a:cubicBezTo>
                    <a:cubicBezTo>
                      <a:pt x="46" y="47"/>
                      <a:pt x="43" y="47"/>
                      <a:pt x="43" y="47"/>
                    </a:cubicBezTo>
                    <a:cubicBezTo>
                      <a:pt x="43" y="47"/>
                      <a:pt x="3" y="41"/>
                      <a:pt x="3" y="41"/>
                    </a:cubicBezTo>
                    <a:cubicBezTo>
                      <a:pt x="3" y="41"/>
                      <a:pt x="0" y="41"/>
                      <a:pt x="0" y="41"/>
                    </a:cubicBezTo>
                  </a:path>
                </a:pathLst>
              </a:custGeom>
              <a:solidFill>
                <a:srgbClr val="3531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12" name="Freeform 28"/>
              <p:cNvSpPr>
                <a:spLocks/>
              </p:cNvSpPr>
              <p:nvPr/>
            </p:nvSpPr>
            <p:spPr bwMode="gray">
              <a:xfrm>
                <a:off x="110" y="840"/>
                <a:ext cx="1012" cy="987"/>
              </a:xfrm>
              <a:custGeom>
                <a:avLst/>
                <a:gdLst>
                  <a:gd name="T0" fmla="*/ 0 w 46"/>
                  <a:gd name="T1" fmla="*/ 17640 h 47"/>
                  <a:gd name="T2" fmla="*/ 484 w 46"/>
                  <a:gd name="T3" fmla="*/ 441 h 47"/>
                  <a:gd name="T4" fmla="*/ 2420 w 46"/>
                  <a:gd name="T5" fmla="*/ 441 h 47"/>
                  <a:gd name="T6" fmla="*/ 21296 w 46"/>
                  <a:gd name="T7" fmla="*/ 2646 h 47"/>
                  <a:gd name="T8" fmla="*/ 22264 w 46"/>
                  <a:gd name="T9" fmla="*/ 3087 h 47"/>
                  <a:gd name="T10" fmla="*/ 22264 w 46"/>
                  <a:gd name="T11" fmla="*/ 20727 h 47"/>
                  <a:gd name="T12" fmla="*/ 20812 w 46"/>
                  <a:gd name="T13" fmla="*/ 20727 h 47"/>
                  <a:gd name="T14" fmla="*/ 1452 w 46"/>
                  <a:gd name="T15" fmla="*/ 18081 h 47"/>
                  <a:gd name="T16" fmla="*/ 0 w 46"/>
                  <a:gd name="T17" fmla="*/ 1764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47"/>
                  <a:gd name="T29" fmla="*/ 46 w 46"/>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47">
                    <a:moveTo>
                      <a:pt x="0" y="40"/>
                    </a:moveTo>
                    <a:cubicBezTo>
                      <a:pt x="0" y="39"/>
                      <a:pt x="0" y="4"/>
                      <a:pt x="1" y="1"/>
                    </a:cubicBezTo>
                    <a:cubicBezTo>
                      <a:pt x="1" y="0"/>
                      <a:pt x="5" y="1"/>
                      <a:pt x="5" y="1"/>
                    </a:cubicBezTo>
                    <a:cubicBezTo>
                      <a:pt x="6" y="1"/>
                      <a:pt x="43" y="6"/>
                      <a:pt x="44" y="6"/>
                    </a:cubicBezTo>
                    <a:cubicBezTo>
                      <a:pt x="44" y="6"/>
                      <a:pt x="46" y="6"/>
                      <a:pt x="46" y="7"/>
                    </a:cubicBezTo>
                    <a:cubicBezTo>
                      <a:pt x="46" y="7"/>
                      <a:pt x="46" y="47"/>
                      <a:pt x="46" y="47"/>
                    </a:cubicBezTo>
                    <a:cubicBezTo>
                      <a:pt x="46" y="47"/>
                      <a:pt x="44" y="47"/>
                      <a:pt x="43" y="47"/>
                    </a:cubicBezTo>
                    <a:cubicBezTo>
                      <a:pt x="42" y="47"/>
                      <a:pt x="4" y="41"/>
                      <a:pt x="3" y="41"/>
                    </a:cubicBezTo>
                    <a:cubicBezTo>
                      <a:pt x="3" y="41"/>
                      <a:pt x="0" y="40"/>
                      <a:pt x="0" y="40"/>
                    </a:cubicBezTo>
                  </a:path>
                </a:pathLst>
              </a:custGeom>
              <a:solidFill>
                <a:srgbClr val="302C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13" name="Freeform 29"/>
              <p:cNvSpPr>
                <a:spLocks/>
              </p:cNvSpPr>
              <p:nvPr/>
            </p:nvSpPr>
            <p:spPr bwMode="gray">
              <a:xfrm>
                <a:off x="110" y="840"/>
                <a:ext cx="1012" cy="987"/>
              </a:xfrm>
              <a:custGeom>
                <a:avLst/>
                <a:gdLst>
                  <a:gd name="T0" fmla="*/ 484 w 46"/>
                  <a:gd name="T1" fmla="*/ 17199 h 47"/>
                  <a:gd name="T2" fmla="*/ 484 w 46"/>
                  <a:gd name="T3" fmla="*/ 882 h 47"/>
                  <a:gd name="T4" fmla="*/ 2420 w 46"/>
                  <a:gd name="T5" fmla="*/ 441 h 47"/>
                  <a:gd name="T6" fmla="*/ 21296 w 46"/>
                  <a:gd name="T7" fmla="*/ 2646 h 47"/>
                  <a:gd name="T8" fmla="*/ 22264 w 46"/>
                  <a:gd name="T9" fmla="*/ 3087 h 47"/>
                  <a:gd name="T10" fmla="*/ 22264 w 46"/>
                  <a:gd name="T11" fmla="*/ 20727 h 47"/>
                  <a:gd name="T12" fmla="*/ 20812 w 46"/>
                  <a:gd name="T13" fmla="*/ 20727 h 47"/>
                  <a:gd name="T14" fmla="*/ 1452 w 46"/>
                  <a:gd name="T15" fmla="*/ 18081 h 47"/>
                  <a:gd name="T16" fmla="*/ 484 w 46"/>
                  <a:gd name="T17" fmla="*/ 17199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47"/>
                  <a:gd name="T29" fmla="*/ 46 w 46"/>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47">
                    <a:moveTo>
                      <a:pt x="1" y="39"/>
                    </a:moveTo>
                    <a:cubicBezTo>
                      <a:pt x="0" y="39"/>
                      <a:pt x="0" y="6"/>
                      <a:pt x="1" y="2"/>
                    </a:cubicBezTo>
                    <a:cubicBezTo>
                      <a:pt x="1" y="0"/>
                      <a:pt x="5" y="1"/>
                      <a:pt x="5" y="1"/>
                    </a:cubicBezTo>
                    <a:cubicBezTo>
                      <a:pt x="6" y="1"/>
                      <a:pt x="43" y="6"/>
                      <a:pt x="44" y="6"/>
                    </a:cubicBezTo>
                    <a:cubicBezTo>
                      <a:pt x="44" y="6"/>
                      <a:pt x="46" y="7"/>
                      <a:pt x="46" y="7"/>
                    </a:cubicBezTo>
                    <a:cubicBezTo>
                      <a:pt x="46" y="8"/>
                      <a:pt x="46" y="46"/>
                      <a:pt x="46" y="47"/>
                    </a:cubicBezTo>
                    <a:cubicBezTo>
                      <a:pt x="46" y="47"/>
                      <a:pt x="44" y="47"/>
                      <a:pt x="43" y="47"/>
                    </a:cubicBezTo>
                    <a:cubicBezTo>
                      <a:pt x="42" y="47"/>
                      <a:pt x="4" y="41"/>
                      <a:pt x="3" y="41"/>
                    </a:cubicBezTo>
                    <a:cubicBezTo>
                      <a:pt x="3" y="41"/>
                      <a:pt x="1" y="40"/>
                      <a:pt x="1" y="39"/>
                    </a:cubicBezTo>
                  </a:path>
                </a:pathLst>
              </a:custGeom>
              <a:solidFill>
                <a:srgbClr val="2B27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14" name="Freeform 30"/>
              <p:cNvSpPr>
                <a:spLocks/>
              </p:cNvSpPr>
              <p:nvPr/>
            </p:nvSpPr>
            <p:spPr bwMode="gray">
              <a:xfrm>
                <a:off x="110" y="840"/>
                <a:ext cx="1012" cy="987"/>
              </a:xfrm>
              <a:custGeom>
                <a:avLst/>
                <a:gdLst>
                  <a:gd name="T0" fmla="*/ 484 w 46"/>
                  <a:gd name="T1" fmla="*/ 17199 h 47"/>
                  <a:gd name="T2" fmla="*/ 484 w 46"/>
                  <a:gd name="T3" fmla="*/ 882 h 47"/>
                  <a:gd name="T4" fmla="*/ 2420 w 46"/>
                  <a:gd name="T5" fmla="*/ 441 h 47"/>
                  <a:gd name="T6" fmla="*/ 21296 w 46"/>
                  <a:gd name="T7" fmla="*/ 2646 h 47"/>
                  <a:gd name="T8" fmla="*/ 22264 w 46"/>
                  <a:gd name="T9" fmla="*/ 3528 h 47"/>
                  <a:gd name="T10" fmla="*/ 22264 w 46"/>
                  <a:gd name="T11" fmla="*/ 20286 h 47"/>
                  <a:gd name="T12" fmla="*/ 20812 w 46"/>
                  <a:gd name="T13" fmla="*/ 20727 h 47"/>
                  <a:gd name="T14" fmla="*/ 1936 w 46"/>
                  <a:gd name="T15" fmla="*/ 18081 h 47"/>
                  <a:gd name="T16" fmla="*/ 484 w 46"/>
                  <a:gd name="T17" fmla="*/ 17199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47"/>
                  <a:gd name="T29" fmla="*/ 46 w 46"/>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47">
                    <a:moveTo>
                      <a:pt x="1" y="39"/>
                    </a:moveTo>
                    <a:cubicBezTo>
                      <a:pt x="1" y="38"/>
                      <a:pt x="0" y="8"/>
                      <a:pt x="1" y="2"/>
                    </a:cubicBezTo>
                    <a:cubicBezTo>
                      <a:pt x="1" y="0"/>
                      <a:pt x="5" y="1"/>
                      <a:pt x="5" y="1"/>
                    </a:cubicBezTo>
                    <a:cubicBezTo>
                      <a:pt x="7" y="1"/>
                      <a:pt x="43" y="6"/>
                      <a:pt x="44" y="6"/>
                    </a:cubicBezTo>
                    <a:cubicBezTo>
                      <a:pt x="44" y="6"/>
                      <a:pt x="46" y="7"/>
                      <a:pt x="46" y="8"/>
                    </a:cubicBezTo>
                    <a:cubicBezTo>
                      <a:pt x="46" y="9"/>
                      <a:pt x="46" y="45"/>
                      <a:pt x="46" y="46"/>
                    </a:cubicBezTo>
                    <a:cubicBezTo>
                      <a:pt x="46" y="47"/>
                      <a:pt x="44" y="47"/>
                      <a:pt x="43" y="47"/>
                    </a:cubicBezTo>
                    <a:cubicBezTo>
                      <a:pt x="42" y="47"/>
                      <a:pt x="4" y="41"/>
                      <a:pt x="4" y="41"/>
                    </a:cubicBezTo>
                    <a:cubicBezTo>
                      <a:pt x="3" y="41"/>
                      <a:pt x="1" y="40"/>
                      <a:pt x="1" y="39"/>
                    </a:cubicBezTo>
                  </a:path>
                </a:pathLst>
              </a:custGeom>
              <a:solidFill>
                <a:srgbClr val="2824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15" name="Freeform 31"/>
              <p:cNvSpPr>
                <a:spLocks/>
              </p:cNvSpPr>
              <p:nvPr/>
            </p:nvSpPr>
            <p:spPr bwMode="gray">
              <a:xfrm>
                <a:off x="110" y="840"/>
                <a:ext cx="1012" cy="987"/>
              </a:xfrm>
              <a:custGeom>
                <a:avLst/>
                <a:gdLst>
                  <a:gd name="T0" fmla="*/ 484 w 46"/>
                  <a:gd name="T1" fmla="*/ 16758 h 47"/>
                  <a:gd name="T2" fmla="*/ 484 w 46"/>
                  <a:gd name="T3" fmla="*/ 1323 h 47"/>
                  <a:gd name="T4" fmla="*/ 2904 w 46"/>
                  <a:gd name="T5" fmla="*/ 441 h 47"/>
                  <a:gd name="T6" fmla="*/ 21296 w 46"/>
                  <a:gd name="T7" fmla="*/ 2646 h 47"/>
                  <a:gd name="T8" fmla="*/ 22264 w 46"/>
                  <a:gd name="T9" fmla="*/ 3528 h 47"/>
                  <a:gd name="T10" fmla="*/ 22264 w 46"/>
                  <a:gd name="T11" fmla="*/ 20286 h 47"/>
                  <a:gd name="T12" fmla="*/ 20812 w 46"/>
                  <a:gd name="T13" fmla="*/ 20727 h 47"/>
                  <a:gd name="T14" fmla="*/ 1936 w 46"/>
                  <a:gd name="T15" fmla="*/ 18081 h 47"/>
                  <a:gd name="T16" fmla="*/ 484 w 46"/>
                  <a:gd name="T17" fmla="*/ 16758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47"/>
                  <a:gd name="T29" fmla="*/ 46 w 46"/>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47">
                    <a:moveTo>
                      <a:pt x="1" y="38"/>
                    </a:moveTo>
                    <a:cubicBezTo>
                      <a:pt x="1" y="37"/>
                      <a:pt x="0" y="10"/>
                      <a:pt x="1" y="3"/>
                    </a:cubicBezTo>
                    <a:cubicBezTo>
                      <a:pt x="2" y="0"/>
                      <a:pt x="6" y="1"/>
                      <a:pt x="6" y="1"/>
                    </a:cubicBezTo>
                    <a:cubicBezTo>
                      <a:pt x="8" y="2"/>
                      <a:pt x="43" y="6"/>
                      <a:pt x="44" y="6"/>
                    </a:cubicBezTo>
                    <a:cubicBezTo>
                      <a:pt x="44" y="6"/>
                      <a:pt x="46" y="7"/>
                      <a:pt x="46" y="8"/>
                    </a:cubicBezTo>
                    <a:cubicBezTo>
                      <a:pt x="46" y="9"/>
                      <a:pt x="46" y="45"/>
                      <a:pt x="46" y="46"/>
                    </a:cubicBezTo>
                    <a:cubicBezTo>
                      <a:pt x="46" y="47"/>
                      <a:pt x="44" y="47"/>
                      <a:pt x="43" y="47"/>
                    </a:cubicBezTo>
                    <a:cubicBezTo>
                      <a:pt x="41" y="47"/>
                      <a:pt x="5" y="41"/>
                      <a:pt x="4" y="41"/>
                    </a:cubicBezTo>
                    <a:cubicBezTo>
                      <a:pt x="3" y="41"/>
                      <a:pt x="1" y="39"/>
                      <a:pt x="1" y="38"/>
                    </a:cubicBezTo>
                  </a:path>
                </a:pathLst>
              </a:custGeom>
              <a:solidFill>
                <a:srgbClr val="2622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16" name="Freeform 32"/>
              <p:cNvSpPr>
                <a:spLocks/>
              </p:cNvSpPr>
              <p:nvPr/>
            </p:nvSpPr>
            <p:spPr bwMode="gray">
              <a:xfrm>
                <a:off x="110" y="840"/>
                <a:ext cx="1012" cy="987"/>
              </a:xfrm>
              <a:custGeom>
                <a:avLst/>
                <a:gdLst>
                  <a:gd name="T0" fmla="*/ 1936 w 46"/>
                  <a:gd name="T1" fmla="*/ 18081 h 47"/>
                  <a:gd name="T2" fmla="*/ 484 w 46"/>
                  <a:gd name="T3" fmla="*/ 16758 h 47"/>
                  <a:gd name="T4" fmla="*/ 968 w 46"/>
                  <a:gd name="T5" fmla="*/ 1323 h 47"/>
                  <a:gd name="T6" fmla="*/ 2904 w 46"/>
                  <a:gd name="T7" fmla="*/ 441 h 47"/>
                  <a:gd name="T8" fmla="*/ 21296 w 46"/>
                  <a:gd name="T9" fmla="*/ 2646 h 47"/>
                  <a:gd name="T10" fmla="*/ 22264 w 46"/>
                  <a:gd name="T11" fmla="*/ 3969 h 47"/>
                  <a:gd name="T12" fmla="*/ 22264 w 46"/>
                  <a:gd name="T13" fmla="*/ 19845 h 47"/>
                  <a:gd name="T14" fmla="*/ 20328 w 46"/>
                  <a:gd name="T15" fmla="*/ 20727 h 47"/>
                  <a:gd name="T16" fmla="*/ 1936 w 46"/>
                  <a:gd name="T17" fmla="*/ 18081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47"/>
                  <a:gd name="T29" fmla="*/ 46 w 46"/>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47">
                    <a:moveTo>
                      <a:pt x="4" y="41"/>
                    </a:moveTo>
                    <a:cubicBezTo>
                      <a:pt x="3" y="41"/>
                      <a:pt x="1" y="39"/>
                      <a:pt x="1" y="38"/>
                    </a:cubicBezTo>
                    <a:cubicBezTo>
                      <a:pt x="1" y="36"/>
                      <a:pt x="0" y="12"/>
                      <a:pt x="2" y="3"/>
                    </a:cubicBezTo>
                    <a:cubicBezTo>
                      <a:pt x="2" y="0"/>
                      <a:pt x="6" y="1"/>
                      <a:pt x="6" y="1"/>
                    </a:cubicBezTo>
                    <a:cubicBezTo>
                      <a:pt x="8" y="2"/>
                      <a:pt x="43" y="6"/>
                      <a:pt x="44" y="6"/>
                    </a:cubicBezTo>
                    <a:cubicBezTo>
                      <a:pt x="45" y="6"/>
                      <a:pt x="46" y="8"/>
                      <a:pt x="46" y="9"/>
                    </a:cubicBezTo>
                    <a:cubicBezTo>
                      <a:pt x="46" y="10"/>
                      <a:pt x="46" y="44"/>
                      <a:pt x="46" y="45"/>
                    </a:cubicBezTo>
                    <a:cubicBezTo>
                      <a:pt x="46" y="46"/>
                      <a:pt x="44" y="47"/>
                      <a:pt x="42" y="47"/>
                    </a:cubicBezTo>
                    <a:cubicBezTo>
                      <a:pt x="41" y="46"/>
                      <a:pt x="5" y="41"/>
                      <a:pt x="4" y="41"/>
                    </a:cubicBezTo>
                  </a:path>
                </a:pathLst>
              </a:custGeom>
              <a:solidFill>
                <a:srgbClr val="221D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17" name="Freeform 33"/>
              <p:cNvSpPr>
                <a:spLocks/>
              </p:cNvSpPr>
              <p:nvPr/>
            </p:nvSpPr>
            <p:spPr bwMode="gray">
              <a:xfrm>
                <a:off x="110" y="840"/>
                <a:ext cx="990" cy="987"/>
              </a:xfrm>
              <a:custGeom>
                <a:avLst/>
                <a:gdLst>
                  <a:gd name="T0" fmla="*/ 2904 w 45"/>
                  <a:gd name="T1" fmla="*/ 882 h 47"/>
                  <a:gd name="T2" fmla="*/ 21296 w 45"/>
                  <a:gd name="T3" fmla="*/ 2646 h 47"/>
                  <a:gd name="T4" fmla="*/ 21780 w 45"/>
                  <a:gd name="T5" fmla="*/ 4410 h 47"/>
                  <a:gd name="T6" fmla="*/ 21780 w 45"/>
                  <a:gd name="T7" fmla="*/ 19845 h 47"/>
                  <a:gd name="T8" fmla="*/ 20328 w 45"/>
                  <a:gd name="T9" fmla="*/ 20286 h 47"/>
                  <a:gd name="T10" fmla="*/ 1936 w 45"/>
                  <a:gd name="T11" fmla="*/ 18081 h 47"/>
                  <a:gd name="T12" fmla="*/ 484 w 45"/>
                  <a:gd name="T13" fmla="*/ 16317 h 47"/>
                  <a:gd name="T14" fmla="*/ 968 w 45"/>
                  <a:gd name="T15" fmla="*/ 1764 h 47"/>
                  <a:gd name="T16" fmla="*/ 2904 w 45"/>
                  <a:gd name="T17" fmla="*/ 882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
                  <a:gd name="T28" fmla="*/ 0 h 47"/>
                  <a:gd name="T29" fmla="*/ 45 w 45"/>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 h="47">
                    <a:moveTo>
                      <a:pt x="6" y="2"/>
                    </a:moveTo>
                    <a:cubicBezTo>
                      <a:pt x="9" y="2"/>
                      <a:pt x="42" y="6"/>
                      <a:pt x="44" y="6"/>
                    </a:cubicBezTo>
                    <a:cubicBezTo>
                      <a:pt x="45" y="7"/>
                      <a:pt x="45" y="8"/>
                      <a:pt x="45" y="10"/>
                    </a:cubicBezTo>
                    <a:cubicBezTo>
                      <a:pt x="45" y="11"/>
                      <a:pt x="45" y="44"/>
                      <a:pt x="45" y="45"/>
                    </a:cubicBezTo>
                    <a:cubicBezTo>
                      <a:pt x="45" y="46"/>
                      <a:pt x="44" y="47"/>
                      <a:pt x="42" y="46"/>
                    </a:cubicBezTo>
                    <a:cubicBezTo>
                      <a:pt x="40" y="46"/>
                      <a:pt x="6" y="41"/>
                      <a:pt x="4" y="41"/>
                    </a:cubicBezTo>
                    <a:cubicBezTo>
                      <a:pt x="3" y="41"/>
                      <a:pt x="2" y="38"/>
                      <a:pt x="1" y="37"/>
                    </a:cubicBezTo>
                    <a:cubicBezTo>
                      <a:pt x="1" y="35"/>
                      <a:pt x="0" y="16"/>
                      <a:pt x="2" y="4"/>
                    </a:cubicBezTo>
                    <a:cubicBezTo>
                      <a:pt x="3" y="0"/>
                      <a:pt x="6" y="2"/>
                      <a:pt x="6" y="2"/>
                    </a:cubicBezTo>
                  </a:path>
                </a:pathLst>
              </a:custGeom>
              <a:solidFill>
                <a:srgbClr val="97A1A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18" name="Freeform 34"/>
              <p:cNvSpPr>
                <a:spLocks/>
              </p:cNvSpPr>
              <p:nvPr/>
            </p:nvSpPr>
            <p:spPr bwMode="gray">
              <a:xfrm>
                <a:off x="110" y="861"/>
                <a:ext cx="1078" cy="546"/>
              </a:xfrm>
              <a:custGeom>
                <a:avLst/>
                <a:gdLst>
                  <a:gd name="T0" fmla="*/ 15488 w 49"/>
                  <a:gd name="T1" fmla="*/ 10143 h 26"/>
                  <a:gd name="T2" fmla="*/ 20328 w 49"/>
                  <a:gd name="T3" fmla="*/ 2205 h 26"/>
                  <a:gd name="T4" fmla="*/ 2904 w 49"/>
                  <a:gd name="T5" fmla="*/ 441 h 26"/>
                  <a:gd name="T6" fmla="*/ 4356 w 49"/>
                  <a:gd name="T7" fmla="*/ 8820 h 26"/>
                  <a:gd name="T8" fmla="*/ 15488 w 49"/>
                  <a:gd name="T9" fmla="*/ 10143 h 26"/>
                  <a:gd name="T10" fmla="*/ 0 60000 65536"/>
                  <a:gd name="T11" fmla="*/ 0 60000 65536"/>
                  <a:gd name="T12" fmla="*/ 0 60000 65536"/>
                  <a:gd name="T13" fmla="*/ 0 60000 65536"/>
                  <a:gd name="T14" fmla="*/ 0 60000 65536"/>
                  <a:gd name="T15" fmla="*/ 0 w 49"/>
                  <a:gd name="T16" fmla="*/ 0 h 26"/>
                  <a:gd name="T17" fmla="*/ 49 w 49"/>
                  <a:gd name="T18" fmla="*/ 26 h 26"/>
                </a:gdLst>
                <a:ahLst/>
                <a:cxnLst>
                  <a:cxn ang="T10">
                    <a:pos x="T0" y="T1"/>
                  </a:cxn>
                  <a:cxn ang="T11">
                    <a:pos x="T2" y="T3"/>
                  </a:cxn>
                  <a:cxn ang="T12">
                    <a:pos x="T4" y="T5"/>
                  </a:cxn>
                  <a:cxn ang="T13">
                    <a:pos x="T6" y="T7"/>
                  </a:cxn>
                  <a:cxn ang="T14">
                    <a:pos x="T8" y="T9"/>
                  </a:cxn>
                </a:cxnLst>
                <a:rect l="T15" t="T16" r="T17" b="T18"/>
                <a:pathLst>
                  <a:path w="49" h="26">
                    <a:moveTo>
                      <a:pt x="32" y="23"/>
                    </a:moveTo>
                    <a:cubicBezTo>
                      <a:pt x="40" y="20"/>
                      <a:pt x="49" y="7"/>
                      <a:pt x="42" y="5"/>
                    </a:cubicBezTo>
                    <a:cubicBezTo>
                      <a:pt x="37" y="5"/>
                      <a:pt x="9" y="1"/>
                      <a:pt x="6" y="1"/>
                    </a:cubicBezTo>
                    <a:cubicBezTo>
                      <a:pt x="0" y="0"/>
                      <a:pt x="3" y="15"/>
                      <a:pt x="9" y="20"/>
                    </a:cubicBezTo>
                    <a:cubicBezTo>
                      <a:pt x="16" y="26"/>
                      <a:pt x="27" y="26"/>
                      <a:pt x="32" y="23"/>
                    </a:cubicBezTo>
                  </a:path>
                </a:pathLst>
              </a:custGeom>
              <a:solidFill>
                <a:srgbClr val="97A1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19" name="Freeform 35"/>
              <p:cNvSpPr>
                <a:spLocks/>
              </p:cNvSpPr>
              <p:nvPr/>
            </p:nvSpPr>
            <p:spPr bwMode="gray">
              <a:xfrm>
                <a:off x="132" y="861"/>
                <a:ext cx="1034" cy="504"/>
              </a:xfrm>
              <a:custGeom>
                <a:avLst/>
                <a:gdLst>
                  <a:gd name="T0" fmla="*/ 15004 w 47"/>
                  <a:gd name="T1" fmla="*/ 9702 h 24"/>
                  <a:gd name="T2" fmla="*/ 4356 w 47"/>
                  <a:gd name="T3" fmla="*/ 8379 h 24"/>
                  <a:gd name="T4" fmla="*/ 2904 w 47"/>
                  <a:gd name="T5" fmla="*/ 441 h 24"/>
                  <a:gd name="T6" fmla="*/ 19360 w 47"/>
                  <a:gd name="T7" fmla="*/ 2205 h 24"/>
                  <a:gd name="T8" fmla="*/ 15004 w 47"/>
                  <a:gd name="T9" fmla="*/ 9702 h 24"/>
                  <a:gd name="T10" fmla="*/ 0 60000 65536"/>
                  <a:gd name="T11" fmla="*/ 0 60000 65536"/>
                  <a:gd name="T12" fmla="*/ 0 60000 65536"/>
                  <a:gd name="T13" fmla="*/ 0 60000 65536"/>
                  <a:gd name="T14" fmla="*/ 0 60000 65536"/>
                  <a:gd name="T15" fmla="*/ 0 w 47"/>
                  <a:gd name="T16" fmla="*/ 0 h 24"/>
                  <a:gd name="T17" fmla="*/ 47 w 47"/>
                  <a:gd name="T18" fmla="*/ 24 h 24"/>
                </a:gdLst>
                <a:ahLst/>
                <a:cxnLst>
                  <a:cxn ang="T10">
                    <a:pos x="T0" y="T1"/>
                  </a:cxn>
                  <a:cxn ang="T11">
                    <a:pos x="T2" y="T3"/>
                  </a:cxn>
                  <a:cxn ang="T12">
                    <a:pos x="T4" y="T5"/>
                  </a:cxn>
                  <a:cxn ang="T13">
                    <a:pos x="T6" y="T7"/>
                  </a:cxn>
                  <a:cxn ang="T14">
                    <a:pos x="T8" y="T9"/>
                  </a:cxn>
                </a:cxnLst>
                <a:rect l="T15" t="T16" r="T17" b="T18"/>
                <a:pathLst>
                  <a:path w="47" h="24">
                    <a:moveTo>
                      <a:pt x="31" y="22"/>
                    </a:moveTo>
                    <a:cubicBezTo>
                      <a:pt x="25" y="24"/>
                      <a:pt x="15" y="24"/>
                      <a:pt x="9" y="19"/>
                    </a:cubicBezTo>
                    <a:cubicBezTo>
                      <a:pt x="3" y="14"/>
                      <a:pt x="0" y="0"/>
                      <a:pt x="6" y="1"/>
                    </a:cubicBezTo>
                    <a:cubicBezTo>
                      <a:pt x="9" y="1"/>
                      <a:pt x="35" y="4"/>
                      <a:pt x="40" y="5"/>
                    </a:cubicBezTo>
                    <a:cubicBezTo>
                      <a:pt x="47" y="7"/>
                      <a:pt x="38" y="19"/>
                      <a:pt x="31" y="22"/>
                    </a:cubicBezTo>
                  </a:path>
                </a:pathLst>
              </a:custGeom>
              <a:solidFill>
                <a:srgbClr val="99A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20" name="Freeform 36"/>
              <p:cNvSpPr>
                <a:spLocks/>
              </p:cNvSpPr>
              <p:nvPr/>
            </p:nvSpPr>
            <p:spPr bwMode="gray">
              <a:xfrm>
                <a:off x="154" y="861"/>
                <a:ext cx="990" cy="483"/>
              </a:xfrm>
              <a:custGeom>
                <a:avLst/>
                <a:gdLst>
                  <a:gd name="T0" fmla="*/ 14036 w 45"/>
                  <a:gd name="T1" fmla="*/ 9261 h 23"/>
                  <a:gd name="T2" fmla="*/ 4356 w 45"/>
                  <a:gd name="T3" fmla="*/ 7938 h 23"/>
                  <a:gd name="T4" fmla="*/ 2904 w 45"/>
                  <a:gd name="T5" fmla="*/ 441 h 23"/>
                  <a:gd name="T6" fmla="*/ 18392 w 45"/>
                  <a:gd name="T7" fmla="*/ 2205 h 23"/>
                  <a:gd name="T8" fmla="*/ 14036 w 45"/>
                  <a:gd name="T9" fmla="*/ 9261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29" y="21"/>
                    </a:moveTo>
                    <a:cubicBezTo>
                      <a:pt x="24" y="23"/>
                      <a:pt x="14" y="23"/>
                      <a:pt x="9" y="18"/>
                    </a:cubicBezTo>
                    <a:cubicBezTo>
                      <a:pt x="3" y="13"/>
                      <a:pt x="0" y="0"/>
                      <a:pt x="6" y="1"/>
                    </a:cubicBezTo>
                    <a:cubicBezTo>
                      <a:pt x="9" y="1"/>
                      <a:pt x="33" y="4"/>
                      <a:pt x="38" y="5"/>
                    </a:cubicBezTo>
                    <a:cubicBezTo>
                      <a:pt x="45" y="6"/>
                      <a:pt x="36" y="18"/>
                      <a:pt x="29" y="21"/>
                    </a:cubicBezTo>
                  </a:path>
                </a:pathLst>
              </a:custGeom>
              <a:solidFill>
                <a:srgbClr val="9BA5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21" name="Freeform 37"/>
              <p:cNvSpPr>
                <a:spLocks/>
              </p:cNvSpPr>
              <p:nvPr/>
            </p:nvSpPr>
            <p:spPr bwMode="gray">
              <a:xfrm>
                <a:off x="154" y="882"/>
                <a:ext cx="946" cy="420"/>
              </a:xfrm>
              <a:custGeom>
                <a:avLst/>
                <a:gdLst>
                  <a:gd name="T0" fmla="*/ 13552 w 43"/>
                  <a:gd name="T1" fmla="*/ 8379 h 20"/>
                  <a:gd name="T2" fmla="*/ 4840 w 43"/>
                  <a:gd name="T3" fmla="*/ 7056 h 20"/>
                  <a:gd name="T4" fmla="*/ 3388 w 43"/>
                  <a:gd name="T5" fmla="*/ 0 h 20"/>
                  <a:gd name="T6" fmla="*/ 17908 w 43"/>
                  <a:gd name="T7" fmla="*/ 1764 h 20"/>
                  <a:gd name="T8" fmla="*/ 13552 w 43"/>
                  <a:gd name="T9" fmla="*/ 8379 h 20"/>
                  <a:gd name="T10" fmla="*/ 0 60000 65536"/>
                  <a:gd name="T11" fmla="*/ 0 60000 65536"/>
                  <a:gd name="T12" fmla="*/ 0 60000 65536"/>
                  <a:gd name="T13" fmla="*/ 0 60000 65536"/>
                  <a:gd name="T14" fmla="*/ 0 60000 65536"/>
                  <a:gd name="T15" fmla="*/ 0 w 43"/>
                  <a:gd name="T16" fmla="*/ 0 h 20"/>
                  <a:gd name="T17" fmla="*/ 43 w 43"/>
                  <a:gd name="T18" fmla="*/ 20 h 20"/>
                </a:gdLst>
                <a:ahLst/>
                <a:cxnLst>
                  <a:cxn ang="T10">
                    <a:pos x="T0" y="T1"/>
                  </a:cxn>
                  <a:cxn ang="T11">
                    <a:pos x="T2" y="T3"/>
                  </a:cxn>
                  <a:cxn ang="T12">
                    <a:pos x="T4" y="T5"/>
                  </a:cxn>
                  <a:cxn ang="T13">
                    <a:pos x="T6" y="T7"/>
                  </a:cxn>
                  <a:cxn ang="T14">
                    <a:pos x="T8" y="T9"/>
                  </a:cxn>
                </a:cxnLst>
                <a:rect l="T15" t="T16" r="T17" b="T18"/>
                <a:pathLst>
                  <a:path w="43" h="20">
                    <a:moveTo>
                      <a:pt x="28" y="19"/>
                    </a:moveTo>
                    <a:cubicBezTo>
                      <a:pt x="24" y="20"/>
                      <a:pt x="15" y="20"/>
                      <a:pt x="10" y="16"/>
                    </a:cubicBezTo>
                    <a:cubicBezTo>
                      <a:pt x="4" y="12"/>
                      <a:pt x="0" y="0"/>
                      <a:pt x="7" y="0"/>
                    </a:cubicBezTo>
                    <a:cubicBezTo>
                      <a:pt x="10" y="0"/>
                      <a:pt x="33" y="3"/>
                      <a:pt x="37" y="4"/>
                    </a:cubicBezTo>
                    <a:cubicBezTo>
                      <a:pt x="43" y="5"/>
                      <a:pt x="35" y="16"/>
                      <a:pt x="28" y="19"/>
                    </a:cubicBezTo>
                  </a:path>
                </a:pathLst>
              </a:custGeom>
              <a:solidFill>
                <a:srgbClr val="A0AA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22" name="Freeform 38"/>
              <p:cNvSpPr>
                <a:spLocks/>
              </p:cNvSpPr>
              <p:nvPr/>
            </p:nvSpPr>
            <p:spPr bwMode="gray">
              <a:xfrm>
                <a:off x="176" y="882"/>
                <a:ext cx="902" cy="399"/>
              </a:xfrm>
              <a:custGeom>
                <a:avLst/>
                <a:gdLst>
                  <a:gd name="T0" fmla="*/ 12584 w 41"/>
                  <a:gd name="T1" fmla="*/ 7938 h 19"/>
                  <a:gd name="T2" fmla="*/ 4356 w 41"/>
                  <a:gd name="T3" fmla="*/ 6615 h 19"/>
                  <a:gd name="T4" fmla="*/ 3388 w 41"/>
                  <a:gd name="T5" fmla="*/ 0 h 19"/>
                  <a:gd name="T6" fmla="*/ 17424 w 41"/>
                  <a:gd name="T7" fmla="*/ 1764 h 19"/>
                  <a:gd name="T8" fmla="*/ 12584 w 41"/>
                  <a:gd name="T9" fmla="*/ 7938 h 19"/>
                  <a:gd name="T10" fmla="*/ 0 60000 65536"/>
                  <a:gd name="T11" fmla="*/ 0 60000 65536"/>
                  <a:gd name="T12" fmla="*/ 0 60000 65536"/>
                  <a:gd name="T13" fmla="*/ 0 60000 65536"/>
                  <a:gd name="T14" fmla="*/ 0 60000 65536"/>
                  <a:gd name="T15" fmla="*/ 0 w 41"/>
                  <a:gd name="T16" fmla="*/ 0 h 19"/>
                  <a:gd name="T17" fmla="*/ 41 w 41"/>
                  <a:gd name="T18" fmla="*/ 19 h 19"/>
                </a:gdLst>
                <a:ahLst/>
                <a:cxnLst>
                  <a:cxn ang="T10">
                    <a:pos x="T0" y="T1"/>
                  </a:cxn>
                  <a:cxn ang="T11">
                    <a:pos x="T2" y="T3"/>
                  </a:cxn>
                  <a:cxn ang="T12">
                    <a:pos x="T4" y="T5"/>
                  </a:cxn>
                  <a:cxn ang="T13">
                    <a:pos x="T6" y="T7"/>
                  </a:cxn>
                  <a:cxn ang="T14">
                    <a:pos x="T8" y="T9"/>
                  </a:cxn>
                </a:cxnLst>
                <a:rect l="T15" t="T16" r="T17" b="T18"/>
                <a:pathLst>
                  <a:path w="41" h="19">
                    <a:moveTo>
                      <a:pt x="26" y="18"/>
                    </a:moveTo>
                    <a:cubicBezTo>
                      <a:pt x="22" y="19"/>
                      <a:pt x="14" y="19"/>
                      <a:pt x="9" y="15"/>
                    </a:cubicBezTo>
                    <a:cubicBezTo>
                      <a:pt x="4" y="11"/>
                      <a:pt x="0" y="0"/>
                      <a:pt x="7" y="0"/>
                    </a:cubicBezTo>
                    <a:cubicBezTo>
                      <a:pt x="10" y="1"/>
                      <a:pt x="31" y="3"/>
                      <a:pt x="36" y="4"/>
                    </a:cubicBezTo>
                    <a:cubicBezTo>
                      <a:pt x="41" y="5"/>
                      <a:pt x="34" y="15"/>
                      <a:pt x="26" y="18"/>
                    </a:cubicBezTo>
                  </a:path>
                </a:pathLst>
              </a:custGeom>
              <a:solidFill>
                <a:srgbClr val="A2AC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23" name="Freeform 39"/>
              <p:cNvSpPr>
                <a:spLocks/>
              </p:cNvSpPr>
              <p:nvPr/>
            </p:nvSpPr>
            <p:spPr bwMode="gray">
              <a:xfrm>
                <a:off x="198" y="882"/>
                <a:ext cx="858" cy="378"/>
              </a:xfrm>
              <a:custGeom>
                <a:avLst/>
                <a:gdLst>
                  <a:gd name="T0" fmla="*/ 11616 w 39"/>
                  <a:gd name="T1" fmla="*/ 7056 h 18"/>
                  <a:gd name="T2" fmla="*/ 4356 w 39"/>
                  <a:gd name="T3" fmla="*/ 6174 h 18"/>
                  <a:gd name="T4" fmla="*/ 3388 w 39"/>
                  <a:gd name="T5" fmla="*/ 0 h 18"/>
                  <a:gd name="T6" fmla="*/ 16456 w 39"/>
                  <a:gd name="T7" fmla="*/ 1764 h 18"/>
                  <a:gd name="T8" fmla="*/ 11616 w 39"/>
                  <a:gd name="T9" fmla="*/ 7056 h 18"/>
                  <a:gd name="T10" fmla="*/ 0 60000 65536"/>
                  <a:gd name="T11" fmla="*/ 0 60000 65536"/>
                  <a:gd name="T12" fmla="*/ 0 60000 65536"/>
                  <a:gd name="T13" fmla="*/ 0 60000 65536"/>
                  <a:gd name="T14" fmla="*/ 0 60000 65536"/>
                  <a:gd name="T15" fmla="*/ 0 w 39"/>
                  <a:gd name="T16" fmla="*/ 0 h 18"/>
                  <a:gd name="T17" fmla="*/ 39 w 39"/>
                  <a:gd name="T18" fmla="*/ 18 h 18"/>
                </a:gdLst>
                <a:ahLst/>
                <a:cxnLst>
                  <a:cxn ang="T10">
                    <a:pos x="T0" y="T1"/>
                  </a:cxn>
                  <a:cxn ang="T11">
                    <a:pos x="T2" y="T3"/>
                  </a:cxn>
                  <a:cxn ang="T12">
                    <a:pos x="T4" y="T5"/>
                  </a:cxn>
                  <a:cxn ang="T13">
                    <a:pos x="T6" y="T7"/>
                  </a:cxn>
                  <a:cxn ang="T14">
                    <a:pos x="T8" y="T9"/>
                  </a:cxn>
                </a:cxnLst>
                <a:rect l="T15" t="T16" r="T17" b="T18"/>
                <a:pathLst>
                  <a:path w="39" h="18">
                    <a:moveTo>
                      <a:pt x="24" y="16"/>
                    </a:moveTo>
                    <a:cubicBezTo>
                      <a:pt x="21" y="18"/>
                      <a:pt x="13" y="18"/>
                      <a:pt x="9" y="14"/>
                    </a:cubicBezTo>
                    <a:cubicBezTo>
                      <a:pt x="4" y="10"/>
                      <a:pt x="0" y="0"/>
                      <a:pt x="7" y="0"/>
                    </a:cubicBezTo>
                    <a:cubicBezTo>
                      <a:pt x="10" y="1"/>
                      <a:pt x="29" y="3"/>
                      <a:pt x="34" y="4"/>
                    </a:cubicBezTo>
                    <a:cubicBezTo>
                      <a:pt x="39" y="5"/>
                      <a:pt x="32" y="14"/>
                      <a:pt x="24" y="16"/>
                    </a:cubicBezTo>
                  </a:path>
                </a:pathLst>
              </a:custGeom>
              <a:solidFill>
                <a:srgbClr val="A4AF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24" name="Freeform 40"/>
              <p:cNvSpPr>
                <a:spLocks/>
              </p:cNvSpPr>
              <p:nvPr/>
            </p:nvSpPr>
            <p:spPr bwMode="gray">
              <a:xfrm>
                <a:off x="220" y="882"/>
                <a:ext cx="814" cy="336"/>
              </a:xfrm>
              <a:custGeom>
                <a:avLst/>
                <a:gdLst>
                  <a:gd name="T0" fmla="*/ 11132 w 37"/>
                  <a:gd name="T1" fmla="*/ 6615 h 16"/>
                  <a:gd name="T2" fmla="*/ 4356 w 37"/>
                  <a:gd name="T3" fmla="*/ 5733 h 16"/>
                  <a:gd name="T4" fmla="*/ 2904 w 37"/>
                  <a:gd name="T5" fmla="*/ 0 h 16"/>
                  <a:gd name="T6" fmla="*/ 15488 w 37"/>
                  <a:gd name="T7" fmla="*/ 1764 h 16"/>
                  <a:gd name="T8" fmla="*/ 11132 w 37"/>
                  <a:gd name="T9" fmla="*/ 6615 h 16"/>
                  <a:gd name="T10" fmla="*/ 0 60000 65536"/>
                  <a:gd name="T11" fmla="*/ 0 60000 65536"/>
                  <a:gd name="T12" fmla="*/ 0 60000 65536"/>
                  <a:gd name="T13" fmla="*/ 0 60000 65536"/>
                  <a:gd name="T14" fmla="*/ 0 60000 65536"/>
                  <a:gd name="T15" fmla="*/ 0 w 37"/>
                  <a:gd name="T16" fmla="*/ 0 h 16"/>
                  <a:gd name="T17" fmla="*/ 37 w 37"/>
                  <a:gd name="T18" fmla="*/ 16 h 16"/>
                </a:gdLst>
                <a:ahLst/>
                <a:cxnLst>
                  <a:cxn ang="T10">
                    <a:pos x="T0" y="T1"/>
                  </a:cxn>
                  <a:cxn ang="T11">
                    <a:pos x="T2" y="T3"/>
                  </a:cxn>
                  <a:cxn ang="T12">
                    <a:pos x="T4" y="T5"/>
                  </a:cxn>
                  <a:cxn ang="T13">
                    <a:pos x="T6" y="T7"/>
                  </a:cxn>
                  <a:cxn ang="T14">
                    <a:pos x="T8" y="T9"/>
                  </a:cxn>
                </a:cxnLst>
                <a:rect l="T15" t="T16" r="T17" b="T18"/>
                <a:pathLst>
                  <a:path w="37" h="16">
                    <a:moveTo>
                      <a:pt x="23" y="15"/>
                    </a:moveTo>
                    <a:cubicBezTo>
                      <a:pt x="20" y="16"/>
                      <a:pt x="13" y="16"/>
                      <a:pt x="9" y="13"/>
                    </a:cubicBezTo>
                    <a:cubicBezTo>
                      <a:pt x="4" y="10"/>
                      <a:pt x="0" y="0"/>
                      <a:pt x="6" y="0"/>
                    </a:cubicBezTo>
                    <a:cubicBezTo>
                      <a:pt x="10" y="1"/>
                      <a:pt x="28" y="3"/>
                      <a:pt x="32" y="4"/>
                    </a:cubicBezTo>
                    <a:cubicBezTo>
                      <a:pt x="37" y="5"/>
                      <a:pt x="30" y="13"/>
                      <a:pt x="23" y="15"/>
                    </a:cubicBezTo>
                  </a:path>
                </a:pathLst>
              </a:custGeom>
              <a:solidFill>
                <a:srgbClr val="A8B3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25" name="Freeform 41"/>
              <p:cNvSpPr>
                <a:spLocks/>
              </p:cNvSpPr>
              <p:nvPr/>
            </p:nvSpPr>
            <p:spPr bwMode="gray">
              <a:xfrm>
                <a:off x="242" y="882"/>
                <a:ext cx="770" cy="315"/>
              </a:xfrm>
              <a:custGeom>
                <a:avLst/>
                <a:gdLst>
                  <a:gd name="T0" fmla="*/ 10164 w 35"/>
                  <a:gd name="T1" fmla="*/ 6174 h 15"/>
                  <a:gd name="T2" fmla="*/ 3872 w 35"/>
                  <a:gd name="T3" fmla="*/ 5292 h 15"/>
                  <a:gd name="T4" fmla="*/ 2904 w 35"/>
                  <a:gd name="T5" fmla="*/ 441 h 15"/>
                  <a:gd name="T6" fmla="*/ 14520 w 35"/>
                  <a:gd name="T7" fmla="*/ 1764 h 15"/>
                  <a:gd name="T8" fmla="*/ 10164 w 35"/>
                  <a:gd name="T9" fmla="*/ 6174 h 15"/>
                  <a:gd name="T10" fmla="*/ 0 60000 65536"/>
                  <a:gd name="T11" fmla="*/ 0 60000 65536"/>
                  <a:gd name="T12" fmla="*/ 0 60000 65536"/>
                  <a:gd name="T13" fmla="*/ 0 60000 65536"/>
                  <a:gd name="T14" fmla="*/ 0 60000 65536"/>
                  <a:gd name="T15" fmla="*/ 0 w 35"/>
                  <a:gd name="T16" fmla="*/ 0 h 15"/>
                  <a:gd name="T17" fmla="*/ 35 w 35"/>
                  <a:gd name="T18" fmla="*/ 15 h 15"/>
                </a:gdLst>
                <a:ahLst/>
                <a:cxnLst>
                  <a:cxn ang="T10">
                    <a:pos x="T0" y="T1"/>
                  </a:cxn>
                  <a:cxn ang="T11">
                    <a:pos x="T2" y="T3"/>
                  </a:cxn>
                  <a:cxn ang="T12">
                    <a:pos x="T4" y="T5"/>
                  </a:cxn>
                  <a:cxn ang="T13">
                    <a:pos x="T6" y="T7"/>
                  </a:cxn>
                  <a:cxn ang="T14">
                    <a:pos x="T8" y="T9"/>
                  </a:cxn>
                </a:cxnLst>
                <a:rect l="T15" t="T16" r="T17" b="T18"/>
                <a:pathLst>
                  <a:path w="35" h="15">
                    <a:moveTo>
                      <a:pt x="21" y="14"/>
                    </a:moveTo>
                    <a:cubicBezTo>
                      <a:pt x="18" y="15"/>
                      <a:pt x="12" y="15"/>
                      <a:pt x="8" y="12"/>
                    </a:cubicBezTo>
                    <a:cubicBezTo>
                      <a:pt x="4" y="9"/>
                      <a:pt x="0" y="0"/>
                      <a:pt x="6" y="1"/>
                    </a:cubicBezTo>
                    <a:cubicBezTo>
                      <a:pt x="10" y="1"/>
                      <a:pt x="26" y="3"/>
                      <a:pt x="30" y="4"/>
                    </a:cubicBezTo>
                    <a:cubicBezTo>
                      <a:pt x="35" y="5"/>
                      <a:pt x="28" y="12"/>
                      <a:pt x="21" y="14"/>
                    </a:cubicBezTo>
                  </a:path>
                </a:pathLst>
              </a:custGeom>
              <a:solidFill>
                <a:srgbClr val="A9B5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26" name="Freeform 42"/>
              <p:cNvSpPr>
                <a:spLocks/>
              </p:cNvSpPr>
              <p:nvPr/>
            </p:nvSpPr>
            <p:spPr bwMode="gray">
              <a:xfrm>
                <a:off x="264" y="882"/>
                <a:ext cx="726" cy="294"/>
              </a:xfrm>
              <a:custGeom>
                <a:avLst/>
                <a:gdLst>
                  <a:gd name="T0" fmla="*/ 9196 w 33"/>
                  <a:gd name="T1" fmla="*/ 5733 h 14"/>
                  <a:gd name="T2" fmla="*/ 13552 w 33"/>
                  <a:gd name="T3" fmla="*/ 1323 h 14"/>
                  <a:gd name="T4" fmla="*/ 2904 w 33"/>
                  <a:gd name="T5" fmla="*/ 441 h 14"/>
                  <a:gd name="T6" fmla="*/ 3872 w 33"/>
                  <a:gd name="T7" fmla="*/ 4851 h 14"/>
                  <a:gd name="T8" fmla="*/ 9196 w 33"/>
                  <a:gd name="T9" fmla="*/ 5733 h 14"/>
                  <a:gd name="T10" fmla="*/ 0 60000 65536"/>
                  <a:gd name="T11" fmla="*/ 0 60000 65536"/>
                  <a:gd name="T12" fmla="*/ 0 60000 65536"/>
                  <a:gd name="T13" fmla="*/ 0 60000 65536"/>
                  <a:gd name="T14" fmla="*/ 0 60000 65536"/>
                  <a:gd name="T15" fmla="*/ 0 w 33"/>
                  <a:gd name="T16" fmla="*/ 0 h 14"/>
                  <a:gd name="T17" fmla="*/ 33 w 33"/>
                  <a:gd name="T18" fmla="*/ 14 h 14"/>
                </a:gdLst>
                <a:ahLst/>
                <a:cxnLst>
                  <a:cxn ang="T10">
                    <a:pos x="T0" y="T1"/>
                  </a:cxn>
                  <a:cxn ang="T11">
                    <a:pos x="T2" y="T3"/>
                  </a:cxn>
                  <a:cxn ang="T12">
                    <a:pos x="T4" y="T5"/>
                  </a:cxn>
                  <a:cxn ang="T13">
                    <a:pos x="T6" y="T7"/>
                  </a:cxn>
                  <a:cxn ang="T14">
                    <a:pos x="T8" y="T9"/>
                  </a:cxn>
                </a:cxnLst>
                <a:rect l="T15" t="T16" r="T17" b="T18"/>
                <a:pathLst>
                  <a:path w="33" h="14">
                    <a:moveTo>
                      <a:pt x="19" y="13"/>
                    </a:moveTo>
                    <a:cubicBezTo>
                      <a:pt x="26" y="11"/>
                      <a:pt x="33" y="4"/>
                      <a:pt x="28" y="3"/>
                    </a:cubicBezTo>
                    <a:cubicBezTo>
                      <a:pt x="24" y="3"/>
                      <a:pt x="10" y="1"/>
                      <a:pt x="6" y="1"/>
                    </a:cubicBezTo>
                    <a:cubicBezTo>
                      <a:pt x="0" y="0"/>
                      <a:pt x="4" y="8"/>
                      <a:pt x="8" y="11"/>
                    </a:cubicBezTo>
                    <a:cubicBezTo>
                      <a:pt x="12" y="14"/>
                      <a:pt x="17" y="13"/>
                      <a:pt x="19" y="13"/>
                    </a:cubicBezTo>
                  </a:path>
                </a:pathLst>
              </a:custGeom>
              <a:solidFill>
                <a:srgbClr val="ABB7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27" name="Freeform 43"/>
              <p:cNvSpPr>
                <a:spLocks/>
              </p:cNvSpPr>
              <p:nvPr/>
            </p:nvSpPr>
            <p:spPr bwMode="gray">
              <a:xfrm>
                <a:off x="1188" y="1575"/>
                <a:ext cx="242" cy="315"/>
              </a:xfrm>
              <a:custGeom>
                <a:avLst/>
                <a:gdLst>
                  <a:gd name="T0" fmla="*/ 0 w 11"/>
                  <a:gd name="T1" fmla="*/ 0 h 15"/>
                  <a:gd name="T2" fmla="*/ 0 w 11"/>
                  <a:gd name="T3" fmla="*/ 5733 h 15"/>
                  <a:gd name="T4" fmla="*/ 5324 w 11"/>
                  <a:gd name="T5" fmla="*/ 6615 h 15"/>
                  <a:gd name="T6" fmla="*/ 5324 w 11"/>
                  <a:gd name="T7" fmla="*/ 882 h 15"/>
                  <a:gd name="T8" fmla="*/ 0 w 11"/>
                  <a:gd name="T9" fmla="*/ 0 h 15"/>
                  <a:gd name="T10" fmla="*/ 0 60000 65536"/>
                  <a:gd name="T11" fmla="*/ 0 60000 65536"/>
                  <a:gd name="T12" fmla="*/ 0 60000 65536"/>
                  <a:gd name="T13" fmla="*/ 0 60000 65536"/>
                  <a:gd name="T14" fmla="*/ 0 60000 65536"/>
                  <a:gd name="T15" fmla="*/ 0 w 11"/>
                  <a:gd name="T16" fmla="*/ 0 h 15"/>
                  <a:gd name="T17" fmla="*/ 11 w 11"/>
                  <a:gd name="T18" fmla="*/ 15 h 15"/>
                </a:gdLst>
                <a:ahLst/>
                <a:cxnLst>
                  <a:cxn ang="T10">
                    <a:pos x="T0" y="T1"/>
                  </a:cxn>
                  <a:cxn ang="T11">
                    <a:pos x="T2" y="T3"/>
                  </a:cxn>
                  <a:cxn ang="T12">
                    <a:pos x="T4" y="T5"/>
                  </a:cxn>
                  <a:cxn ang="T13">
                    <a:pos x="T6" y="T7"/>
                  </a:cxn>
                  <a:cxn ang="T14">
                    <a:pos x="T8" y="T9"/>
                  </a:cxn>
                </a:cxnLst>
                <a:rect l="T15" t="T16" r="T17" b="T18"/>
                <a:pathLst>
                  <a:path w="11" h="15">
                    <a:moveTo>
                      <a:pt x="0" y="0"/>
                    </a:moveTo>
                    <a:lnTo>
                      <a:pt x="0" y="13"/>
                    </a:lnTo>
                    <a:lnTo>
                      <a:pt x="11" y="15"/>
                    </a:lnTo>
                    <a:lnTo>
                      <a:pt x="11" y="2"/>
                    </a:lnTo>
                    <a:lnTo>
                      <a:pt x="0" y="0"/>
                    </a:lnTo>
                  </a:path>
                </a:pathLst>
              </a:custGeom>
              <a:solidFill>
                <a:srgbClr val="433F3D"/>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28" name="Freeform 44"/>
              <p:cNvSpPr>
                <a:spLocks/>
              </p:cNvSpPr>
              <p:nvPr/>
            </p:nvSpPr>
            <p:spPr bwMode="gray">
              <a:xfrm>
                <a:off x="1826" y="819"/>
                <a:ext cx="22" cy="42"/>
              </a:xfrm>
              <a:custGeom>
                <a:avLst/>
                <a:gdLst>
                  <a:gd name="T0" fmla="*/ 0 w 22"/>
                  <a:gd name="T1" fmla="*/ 42 h 42"/>
                  <a:gd name="T2" fmla="*/ 22 w 22"/>
                  <a:gd name="T3" fmla="*/ 42 h 42"/>
                  <a:gd name="T4" fmla="*/ 22 w 22"/>
                  <a:gd name="T5" fmla="*/ 42 h 42"/>
                  <a:gd name="T6" fmla="*/ 22 w 22"/>
                  <a:gd name="T7" fmla="*/ 21 h 42"/>
                  <a:gd name="T8" fmla="*/ 22 w 22"/>
                  <a:gd name="T9" fmla="*/ 21 h 42"/>
                  <a:gd name="T10" fmla="*/ 22 w 22"/>
                  <a:gd name="T11" fmla="*/ 21 h 42"/>
                  <a:gd name="T12" fmla="*/ 22 w 22"/>
                  <a:gd name="T13" fmla="*/ 21 h 42"/>
                  <a:gd name="T14" fmla="*/ 0 w 22"/>
                  <a:gd name="T15" fmla="*/ 0 h 42"/>
                  <a:gd name="T16" fmla="*/ 0 w 22"/>
                  <a:gd name="T17" fmla="*/ 0 h 42"/>
                  <a:gd name="T18" fmla="*/ 0 w 22"/>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0" y="42"/>
                    </a:moveTo>
                    <a:lnTo>
                      <a:pt x="22" y="42"/>
                    </a:lnTo>
                    <a:lnTo>
                      <a:pt x="22" y="21"/>
                    </a:lnTo>
                    <a:lnTo>
                      <a:pt x="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29" name="Freeform 45"/>
              <p:cNvSpPr>
                <a:spLocks/>
              </p:cNvSpPr>
              <p:nvPr/>
            </p:nvSpPr>
            <p:spPr bwMode="gray">
              <a:xfrm>
                <a:off x="1452" y="819"/>
                <a:ext cx="374" cy="147"/>
              </a:xfrm>
              <a:custGeom>
                <a:avLst/>
                <a:gdLst>
                  <a:gd name="T0" fmla="*/ 0 w 374"/>
                  <a:gd name="T1" fmla="*/ 147 h 147"/>
                  <a:gd name="T2" fmla="*/ 22 w 374"/>
                  <a:gd name="T3" fmla="*/ 147 h 147"/>
                  <a:gd name="T4" fmla="*/ 374 w 374"/>
                  <a:gd name="T5" fmla="*/ 42 h 147"/>
                  <a:gd name="T6" fmla="*/ 374 w 374"/>
                  <a:gd name="T7" fmla="*/ 0 h 147"/>
                  <a:gd name="T8" fmla="*/ 0 w 374"/>
                  <a:gd name="T9" fmla="*/ 105 h 147"/>
                  <a:gd name="T10" fmla="*/ 0 w 374"/>
                  <a:gd name="T11" fmla="*/ 147 h 147"/>
                  <a:gd name="T12" fmla="*/ 0 60000 65536"/>
                  <a:gd name="T13" fmla="*/ 0 60000 65536"/>
                  <a:gd name="T14" fmla="*/ 0 60000 65536"/>
                  <a:gd name="T15" fmla="*/ 0 60000 65536"/>
                  <a:gd name="T16" fmla="*/ 0 60000 65536"/>
                  <a:gd name="T17" fmla="*/ 0 60000 65536"/>
                  <a:gd name="T18" fmla="*/ 0 w 374"/>
                  <a:gd name="T19" fmla="*/ 0 h 147"/>
                  <a:gd name="T20" fmla="*/ 374 w 374"/>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374" h="147">
                    <a:moveTo>
                      <a:pt x="0" y="147"/>
                    </a:moveTo>
                    <a:lnTo>
                      <a:pt x="22" y="147"/>
                    </a:lnTo>
                    <a:lnTo>
                      <a:pt x="374" y="42"/>
                    </a:lnTo>
                    <a:lnTo>
                      <a:pt x="374" y="0"/>
                    </a:lnTo>
                    <a:lnTo>
                      <a:pt x="0" y="105"/>
                    </a:lnTo>
                    <a:lnTo>
                      <a:pt x="0" y="1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30" name="Freeform 46"/>
              <p:cNvSpPr>
                <a:spLocks/>
              </p:cNvSpPr>
              <p:nvPr/>
            </p:nvSpPr>
            <p:spPr bwMode="gray">
              <a:xfrm>
                <a:off x="66" y="756"/>
                <a:ext cx="1386" cy="210"/>
              </a:xfrm>
              <a:custGeom>
                <a:avLst/>
                <a:gdLst>
                  <a:gd name="T0" fmla="*/ 0 w 1386"/>
                  <a:gd name="T1" fmla="*/ 42 h 210"/>
                  <a:gd name="T2" fmla="*/ 1386 w 1386"/>
                  <a:gd name="T3" fmla="*/ 210 h 210"/>
                  <a:gd name="T4" fmla="*/ 1386 w 1386"/>
                  <a:gd name="T5" fmla="*/ 168 h 210"/>
                  <a:gd name="T6" fmla="*/ 22 w 1386"/>
                  <a:gd name="T7" fmla="*/ 0 h 210"/>
                  <a:gd name="T8" fmla="*/ 0 w 1386"/>
                  <a:gd name="T9" fmla="*/ 42 h 210"/>
                  <a:gd name="T10" fmla="*/ 0 60000 65536"/>
                  <a:gd name="T11" fmla="*/ 0 60000 65536"/>
                  <a:gd name="T12" fmla="*/ 0 60000 65536"/>
                  <a:gd name="T13" fmla="*/ 0 60000 65536"/>
                  <a:gd name="T14" fmla="*/ 0 60000 65536"/>
                  <a:gd name="T15" fmla="*/ 0 w 1386"/>
                  <a:gd name="T16" fmla="*/ 0 h 210"/>
                  <a:gd name="T17" fmla="*/ 1386 w 1386"/>
                  <a:gd name="T18" fmla="*/ 210 h 210"/>
                </a:gdLst>
                <a:ahLst/>
                <a:cxnLst>
                  <a:cxn ang="T10">
                    <a:pos x="T0" y="T1"/>
                  </a:cxn>
                  <a:cxn ang="T11">
                    <a:pos x="T2" y="T3"/>
                  </a:cxn>
                  <a:cxn ang="T12">
                    <a:pos x="T4" y="T5"/>
                  </a:cxn>
                  <a:cxn ang="T13">
                    <a:pos x="T6" y="T7"/>
                  </a:cxn>
                  <a:cxn ang="T14">
                    <a:pos x="T8" y="T9"/>
                  </a:cxn>
                </a:cxnLst>
                <a:rect l="T15" t="T16" r="T17" b="T18"/>
                <a:pathLst>
                  <a:path w="1386" h="210">
                    <a:moveTo>
                      <a:pt x="0" y="42"/>
                    </a:moveTo>
                    <a:lnTo>
                      <a:pt x="1386" y="210"/>
                    </a:lnTo>
                    <a:lnTo>
                      <a:pt x="1386" y="168"/>
                    </a:lnTo>
                    <a:lnTo>
                      <a:pt x="22"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31" name="Freeform 47"/>
              <p:cNvSpPr>
                <a:spLocks/>
              </p:cNvSpPr>
              <p:nvPr/>
            </p:nvSpPr>
            <p:spPr bwMode="gray">
              <a:xfrm>
                <a:off x="44" y="756"/>
                <a:ext cx="44" cy="42"/>
              </a:xfrm>
              <a:custGeom>
                <a:avLst/>
                <a:gdLst>
                  <a:gd name="T0" fmla="*/ 44 w 44"/>
                  <a:gd name="T1" fmla="*/ 0 h 42"/>
                  <a:gd name="T2" fmla="*/ 22 w 44"/>
                  <a:gd name="T3" fmla="*/ 0 h 42"/>
                  <a:gd name="T4" fmla="*/ 22 w 44"/>
                  <a:gd name="T5" fmla="*/ 21 h 42"/>
                  <a:gd name="T6" fmla="*/ 0 w 44"/>
                  <a:gd name="T7" fmla="*/ 21 h 42"/>
                  <a:gd name="T8" fmla="*/ 0 w 44"/>
                  <a:gd name="T9" fmla="*/ 21 h 42"/>
                  <a:gd name="T10" fmla="*/ 0 w 44"/>
                  <a:gd name="T11" fmla="*/ 42 h 42"/>
                  <a:gd name="T12" fmla="*/ 22 w 44"/>
                  <a:gd name="T13" fmla="*/ 42 h 42"/>
                  <a:gd name="T14" fmla="*/ 22 w 44"/>
                  <a:gd name="T15" fmla="*/ 42 h 42"/>
                  <a:gd name="T16" fmla="*/ 22 w 44"/>
                  <a:gd name="T17" fmla="*/ 42 h 42"/>
                  <a:gd name="T18" fmla="*/ 44 w 44"/>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2"/>
                  <a:gd name="T32" fmla="*/ 44 w 44"/>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2">
                    <a:moveTo>
                      <a:pt x="44" y="0"/>
                    </a:moveTo>
                    <a:lnTo>
                      <a:pt x="22" y="0"/>
                    </a:lnTo>
                    <a:lnTo>
                      <a:pt x="22" y="21"/>
                    </a:lnTo>
                    <a:lnTo>
                      <a:pt x="0" y="21"/>
                    </a:lnTo>
                    <a:lnTo>
                      <a:pt x="0" y="42"/>
                    </a:lnTo>
                    <a:lnTo>
                      <a:pt x="22" y="42"/>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32" name="Freeform 48"/>
              <p:cNvSpPr>
                <a:spLocks/>
              </p:cNvSpPr>
              <p:nvPr/>
            </p:nvSpPr>
            <p:spPr bwMode="gray">
              <a:xfrm>
                <a:off x="1188" y="966"/>
                <a:ext cx="220" cy="609"/>
              </a:xfrm>
              <a:custGeom>
                <a:avLst/>
                <a:gdLst>
                  <a:gd name="T0" fmla="*/ 0 w 10"/>
                  <a:gd name="T1" fmla="*/ 0 h 29"/>
                  <a:gd name="T2" fmla="*/ 0 w 10"/>
                  <a:gd name="T3" fmla="*/ 1764 h 29"/>
                  <a:gd name="T4" fmla="*/ 0 w 10"/>
                  <a:gd name="T5" fmla="*/ 11907 h 29"/>
                  <a:gd name="T6" fmla="*/ 4840 w 10"/>
                  <a:gd name="T7" fmla="*/ 12789 h 29"/>
                  <a:gd name="T8" fmla="*/ 4840 w 10"/>
                  <a:gd name="T9" fmla="*/ 441 h 29"/>
                  <a:gd name="T10" fmla="*/ 0 w 10"/>
                  <a:gd name="T11" fmla="*/ 0 h 29"/>
                  <a:gd name="T12" fmla="*/ 0 60000 65536"/>
                  <a:gd name="T13" fmla="*/ 0 60000 65536"/>
                  <a:gd name="T14" fmla="*/ 0 60000 65536"/>
                  <a:gd name="T15" fmla="*/ 0 60000 65536"/>
                  <a:gd name="T16" fmla="*/ 0 60000 65536"/>
                  <a:gd name="T17" fmla="*/ 0 60000 65536"/>
                  <a:gd name="T18" fmla="*/ 0 w 10"/>
                  <a:gd name="T19" fmla="*/ 0 h 29"/>
                  <a:gd name="T20" fmla="*/ 10 w 10"/>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10" h="29">
                    <a:moveTo>
                      <a:pt x="0" y="0"/>
                    </a:moveTo>
                    <a:lnTo>
                      <a:pt x="0" y="4"/>
                    </a:lnTo>
                    <a:lnTo>
                      <a:pt x="0" y="27"/>
                    </a:lnTo>
                    <a:lnTo>
                      <a:pt x="10" y="29"/>
                    </a:lnTo>
                    <a:lnTo>
                      <a:pt x="10" y="1"/>
                    </a:lnTo>
                    <a:lnTo>
                      <a:pt x="0" y="0"/>
                    </a:lnTo>
                  </a:path>
                </a:pathLst>
              </a:custGeom>
              <a:solidFill>
                <a:srgbClr val="2B27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33" name="Freeform 49"/>
              <p:cNvSpPr>
                <a:spLocks/>
              </p:cNvSpPr>
              <p:nvPr/>
            </p:nvSpPr>
            <p:spPr bwMode="gray">
              <a:xfrm>
                <a:off x="1210" y="966"/>
                <a:ext cx="198" cy="588"/>
              </a:xfrm>
              <a:custGeom>
                <a:avLst/>
                <a:gdLst>
                  <a:gd name="T0" fmla="*/ 0 w 9"/>
                  <a:gd name="T1" fmla="*/ 0 h 28"/>
                  <a:gd name="T2" fmla="*/ 0 w 9"/>
                  <a:gd name="T3" fmla="*/ 1323 h 28"/>
                  <a:gd name="T4" fmla="*/ 0 w 9"/>
                  <a:gd name="T5" fmla="*/ 11907 h 28"/>
                  <a:gd name="T6" fmla="*/ 4356 w 9"/>
                  <a:gd name="T7" fmla="*/ 12348 h 28"/>
                  <a:gd name="T8" fmla="*/ 4356 w 9"/>
                  <a:gd name="T9" fmla="*/ 882 h 28"/>
                  <a:gd name="T10" fmla="*/ 0 w 9"/>
                  <a:gd name="T11" fmla="*/ 0 h 28"/>
                  <a:gd name="T12" fmla="*/ 0 60000 65536"/>
                  <a:gd name="T13" fmla="*/ 0 60000 65536"/>
                  <a:gd name="T14" fmla="*/ 0 60000 65536"/>
                  <a:gd name="T15" fmla="*/ 0 60000 65536"/>
                  <a:gd name="T16" fmla="*/ 0 60000 65536"/>
                  <a:gd name="T17" fmla="*/ 0 60000 65536"/>
                  <a:gd name="T18" fmla="*/ 0 w 9"/>
                  <a:gd name="T19" fmla="*/ 0 h 28"/>
                  <a:gd name="T20" fmla="*/ 9 w 9"/>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9" h="28">
                    <a:moveTo>
                      <a:pt x="0" y="0"/>
                    </a:moveTo>
                    <a:lnTo>
                      <a:pt x="0" y="3"/>
                    </a:lnTo>
                    <a:lnTo>
                      <a:pt x="0" y="27"/>
                    </a:lnTo>
                    <a:lnTo>
                      <a:pt x="9" y="28"/>
                    </a:lnTo>
                    <a:lnTo>
                      <a:pt x="9" y="2"/>
                    </a:lnTo>
                    <a:lnTo>
                      <a:pt x="0" y="0"/>
                    </a:lnTo>
                  </a:path>
                </a:pathLst>
              </a:custGeom>
              <a:solidFill>
                <a:srgbClr val="4D4A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34" name="Freeform 50"/>
              <p:cNvSpPr>
                <a:spLocks/>
              </p:cNvSpPr>
              <p:nvPr/>
            </p:nvSpPr>
            <p:spPr bwMode="gray">
              <a:xfrm>
                <a:off x="1232" y="1008"/>
                <a:ext cx="154" cy="105"/>
              </a:xfrm>
              <a:custGeom>
                <a:avLst/>
                <a:gdLst>
                  <a:gd name="T0" fmla="*/ 0 w 7"/>
                  <a:gd name="T1" fmla="*/ 0 h 5"/>
                  <a:gd name="T2" fmla="*/ 0 w 7"/>
                  <a:gd name="T3" fmla="*/ 882 h 5"/>
                  <a:gd name="T4" fmla="*/ 0 w 7"/>
                  <a:gd name="T5" fmla="*/ 1764 h 5"/>
                  <a:gd name="T6" fmla="*/ 3388 w 7"/>
                  <a:gd name="T7" fmla="*/ 2205 h 5"/>
                  <a:gd name="T8" fmla="*/ 3388 w 7"/>
                  <a:gd name="T9" fmla="*/ 0 h 5"/>
                  <a:gd name="T10" fmla="*/ 0 w 7"/>
                  <a:gd name="T11" fmla="*/ 0 h 5"/>
                  <a:gd name="T12" fmla="*/ 0 60000 65536"/>
                  <a:gd name="T13" fmla="*/ 0 60000 65536"/>
                  <a:gd name="T14" fmla="*/ 0 60000 65536"/>
                  <a:gd name="T15" fmla="*/ 0 60000 65536"/>
                  <a:gd name="T16" fmla="*/ 0 60000 65536"/>
                  <a:gd name="T17" fmla="*/ 0 60000 65536"/>
                  <a:gd name="T18" fmla="*/ 0 w 7"/>
                  <a:gd name="T19" fmla="*/ 0 h 5"/>
                  <a:gd name="T20" fmla="*/ 7 w 7"/>
                  <a:gd name="T21" fmla="*/ 5 h 5"/>
                </a:gdLst>
                <a:ahLst/>
                <a:cxnLst>
                  <a:cxn ang="T12">
                    <a:pos x="T0" y="T1"/>
                  </a:cxn>
                  <a:cxn ang="T13">
                    <a:pos x="T2" y="T3"/>
                  </a:cxn>
                  <a:cxn ang="T14">
                    <a:pos x="T4" y="T5"/>
                  </a:cxn>
                  <a:cxn ang="T15">
                    <a:pos x="T6" y="T7"/>
                  </a:cxn>
                  <a:cxn ang="T16">
                    <a:pos x="T8" y="T9"/>
                  </a:cxn>
                  <a:cxn ang="T17">
                    <a:pos x="T10" y="T11"/>
                  </a:cxn>
                </a:cxnLst>
                <a:rect l="T18" t="T19" r="T20" b="T21"/>
                <a:pathLst>
                  <a:path w="7" h="5">
                    <a:moveTo>
                      <a:pt x="0" y="0"/>
                    </a:moveTo>
                    <a:lnTo>
                      <a:pt x="0" y="2"/>
                    </a:lnTo>
                    <a:lnTo>
                      <a:pt x="0" y="4"/>
                    </a:lnTo>
                    <a:lnTo>
                      <a:pt x="7" y="5"/>
                    </a:lnTo>
                    <a:lnTo>
                      <a:pt x="7" y="0"/>
                    </a:lnTo>
                    <a:lnTo>
                      <a:pt x="0" y="0"/>
                    </a:lnTo>
                  </a:path>
                </a:pathLst>
              </a:custGeom>
              <a:solidFill>
                <a:srgbClr val="3733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35" name="Freeform 51"/>
              <p:cNvSpPr>
                <a:spLocks/>
              </p:cNvSpPr>
              <p:nvPr/>
            </p:nvSpPr>
            <p:spPr bwMode="gray">
              <a:xfrm>
                <a:off x="1232" y="1008"/>
                <a:ext cx="154" cy="105"/>
              </a:xfrm>
              <a:custGeom>
                <a:avLst/>
                <a:gdLst>
                  <a:gd name="T0" fmla="*/ 0 w 7"/>
                  <a:gd name="T1" fmla="*/ 0 h 5"/>
                  <a:gd name="T2" fmla="*/ 0 w 7"/>
                  <a:gd name="T3" fmla="*/ 882 h 5"/>
                  <a:gd name="T4" fmla="*/ 0 w 7"/>
                  <a:gd name="T5" fmla="*/ 1764 h 5"/>
                  <a:gd name="T6" fmla="*/ 3388 w 7"/>
                  <a:gd name="T7" fmla="*/ 2205 h 5"/>
                  <a:gd name="T8" fmla="*/ 3388 w 7"/>
                  <a:gd name="T9" fmla="*/ 0 h 5"/>
                  <a:gd name="T10" fmla="*/ 0 w 7"/>
                  <a:gd name="T11" fmla="*/ 0 h 5"/>
                  <a:gd name="T12" fmla="*/ 0 60000 65536"/>
                  <a:gd name="T13" fmla="*/ 0 60000 65536"/>
                  <a:gd name="T14" fmla="*/ 0 60000 65536"/>
                  <a:gd name="T15" fmla="*/ 0 60000 65536"/>
                  <a:gd name="T16" fmla="*/ 0 60000 65536"/>
                  <a:gd name="T17" fmla="*/ 0 60000 65536"/>
                  <a:gd name="T18" fmla="*/ 0 w 7"/>
                  <a:gd name="T19" fmla="*/ 0 h 5"/>
                  <a:gd name="T20" fmla="*/ 7 w 7"/>
                  <a:gd name="T21" fmla="*/ 5 h 5"/>
                </a:gdLst>
                <a:ahLst/>
                <a:cxnLst>
                  <a:cxn ang="T12">
                    <a:pos x="T0" y="T1"/>
                  </a:cxn>
                  <a:cxn ang="T13">
                    <a:pos x="T2" y="T3"/>
                  </a:cxn>
                  <a:cxn ang="T14">
                    <a:pos x="T4" y="T5"/>
                  </a:cxn>
                  <a:cxn ang="T15">
                    <a:pos x="T6" y="T7"/>
                  </a:cxn>
                  <a:cxn ang="T16">
                    <a:pos x="T8" y="T9"/>
                  </a:cxn>
                  <a:cxn ang="T17">
                    <a:pos x="T10" y="T11"/>
                  </a:cxn>
                </a:cxnLst>
                <a:rect l="T18" t="T19" r="T20" b="T21"/>
                <a:pathLst>
                  <a:path w="7" h="5">
                    <a:moveTo>
                      <a:pt x="0" y="0"/>
                    </a:moveTo>
                    <a:lnTo>
                      <a:pt x="0" y="2"/>
                    </a:lnTo>
                    <a:lnTo>
                      <a:pt x="0" y="4"/>
                    </a:lnTo>
                    <a:lnTo>
                      <a:pt x="7" y="5"/>
                    </a:lnTo>
                    <a:lnTo>
                      <a:pt x="7" y="0"/>
                    </a:lnTo>
                    <a:lnTo>
                      <a:pt x="0" y="0"/>
                    </a:lnTo>
                  </a:path>
                </a:pathLst>
              </a:custGeom>
              <a:solidFill>
                <a:srgbClr val="221D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36" name="Freeform 52"/>
              <p:cNvSpPr>
                <a:spLocks/>
              </p:cNvSpPr>
              <p:nvPr/>
            </p:nvSpPr>
            <p:spPr bwMode="gray">
              <a:xfrm>
                <a:off x="1210" y="1113"/>
                <a:ext cx="66" cy="63"/>
              </a:xfrm>
              <a:custGeom>
                <a:avLst/>
                <a:gdLst>
                  <a:gd name="T0" fmla="*/ 0 w 3"/>
                  <a:gd name="T1" fmla="*/ 0 h 3"/>
                  <a:gd name="T2" fmla="*/ 0 w 3"/>
                  <a:gd name="T3" fmla="*/ 882 h 3"/>
                  <a:gd name="T4" fmla="*/ 1452 w 3"/>
                  <a:gd name="T5" fmla="*/ 1323 h 3"/>
                  <a:gd name="T6" fmla="*/ 1452 w 3"/>
                  <a:gd name="T7" fmla="*/ 441 h 3"/>
                  <a:gd name="T8" fmla="*/ 1452 w 3"/>
                  <a:gd name="T9" fmla="*/ 0 h 3"/>
                  <a:gd name="T10" fmla="*/ 0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0"/>
                    </a:moveTo>
                    <a:lnTo>
                      <a:pt x="0" y="2"/>
                    </a:lnTo>
                    <a:lnTo>
                      <a:pt x="3" y="3"/>
                    </a:lnTo>
                    <a:lnTo>
                      <a:pt x="3" y="1"/>
                    </a:lnTo>
                    <a:lnTo>
                      <a:pt x="3" y="0"/>
                    </a:lnTo>
                    <a:lnTo>
                      <a:pt x="0" y="0"/>
                    </a:lnTo>
                  </a:path>
                </a:pathLst>
              </a:custGeom>
              <a:solidFill>
                <a:srgbClr val="D7ECC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37" name="Freeform 53"/>
              <p:cNvSpPr>
                <a:spLocks/>
              </p:cNvSpPr>
              <p:nvPr/>
            </p:nvSpPr>
            <p:spPr bwMode="gray">
              <a:xfrm>
                <a:off x="1276" y="1113"/>
                <a:ext cx="66" cy="63"/>
              </a:xfrm>
              <a:custGeom>
                <a:avLst/>
                <a:gdLst>
                  <a:gd name="T0" fmla="*/ 0 w 3"/>
                  <a:gd name="T1" fmla="*/ 0 h 3"/>
                  <a:gd name="T2" fmla="*/ 0 w 3"/>
                  <a:gd name="T3" fmla="*/ 882 h 3"/>
                  <a:gd name="T4" fmla="*/ 0 w 3"/>
                  <a:gd name="T5" fmla="*/ 1323 h 3"/>
                  <a:gd name="T6" fmla="*/ 1452 w 3"/>
                  <a:gd name="T7" fmla="*/ 1323 h 3"/>
                  <a:gd name="T8" fmla="*/ 1452 w 3"/>
                  <a:gd name="T9" fmla="*/ 0 h 3"/>
                  <a:gd name="T10" fmla="*/ 0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0"/>
                    </a:moveTo>
                    <a:lnTo>
                      <a:pt x="0" y="2"/>
                    </a:lnTo>
                    <a:lnTo>
                      <a:pt x="0" y="3"/>
                    </a:lnTo>
                    <a:lnTo>
                      <a:pt x="3" y="3"/>
                    </a:lnTo>
                    <a:lnTo>
                      <a:pt x="3" y="0"/>
                    </a:lnTo>
                    <a:lnTo>
                      <a:pt x="0" y="0"/>
                    </a:lnTo>
                  </a:path>
                </a:pathLst>
              </a:custGeom>
              <a:solidFill>
                <a:srgbClr val="D7ECC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38" name="Freeform 54"/>
              <p:cNvSpPr>
                <a:spLocks/>
              </p:cNvSpPr>
              <p:nvPr/>
            </p:nvSpPr>
            <p:spPr bwMode="gray">
              <a:xfrm>
                <a:off x="1342" y="1134"/>
                <a:ext cx="66" cy="42"/>
              </a:xfrm>
              <a:custGeom>
                <a:avLst/>
                <a:gdLst>
                  <a:gd name="T0" fmla="*/ 0 w 3"/>
                  <a:gd name="T1" fmla="*/ 0 h 2"/>
                  <a:gd name="T2" fmla="*/ 0 w 3"/>
                  <a:gd name="T3" fmla="*/ 441 h 2"/>
                  <a:gd name="T4" fmla="*/ 0 w 3"/>
                  <a:gd name="T5" fmla="*/ 882 h 2"/>
                  <a:gd name="T6" fmla="*/ 1452 w 3"/>
                  <a:gd name="T7" fmla="*/ 882 h 2"/>
                  <a:gd name="T8" fmla="*/ 1452 w 3"/>
                  <a:gd name="T9" fmla="*/ 0 h 2"/>
                  <a:gd name="T10" fmla="*/ 0 w 3"/>
                  <a:gd name="T11" fmla="*/ 0 h 2"/>
                  <a:gd name="T12" fmla="*/ 0 60000 65536"/>
                  <a:gd name="T13" fmla="*/ 0 60000 65536"/>
                  <a:gd name="T14" fmla="*/ 0 60000 65536"/>
                  <a:gd name="T15" fmla="*/ 0 60000 65536"/>
                  <a:gd name="T16" fmla="*/ 0 60000 65536"/>
                  <a:gd name="T17" fmla="*/ 0 60000 65536"/>
                  <a:gd name="T18" fmla="*/ 0 w 3"/>
                  <a:gd name="T19" fmla="*/ 0 h 2"/>
                  <a:gd name="T20" fmla="*/ 3 w 3"/>
                  <a:gd name="T21" fmla="*/ 2 h 2"/>
                </a:gdLst>
                <a:ahLst/>
                <a:cxnLst>
                  <a:cxn ang="T12">
                    <a:pos x="T0" y="T1"/>
                  </a:cxn>
                  <a:cxn ang="T13">
                    <a:pos x="T2" y="T3"/>
                  </a:cxn>
                  <a:cxn ang="T14">
                    <a:pos x="T4" y="T5"/>
                  </a:cxn>
                  <a:cxn ang="T15">
                    <a:pos x="T6" y="T7"/>
                  </a:cxn>
                  <a:cxn ang="T16">
                    <a:pos x="T8" y="T9"/>
                  </a:cxn>
                  <a:cxn ang="T17">
                    <a:pos x="T10" y="T11"/>
                  </a:cxn>
                </a:cxnLst>
                <a:rect l="T18" t="T19" r="T20" b="T21"/>
                <a:pathLst>
                  <a:path w="3" h="2">
                    <a:moveTo>
                      <a:pt x="0" y="0"/>
                    </a:moveTo>
                    <a:lnTo>
                      <a:pt x="0" y="1"/>
                    </a:lnTo>
                    <a:lnTo>
                      <a:pt x="0" y="2"/>
                    </a:lnTo>
                    <a:lnTo>
                      <a:pt x="3" y="2"/>
                    </a:lnTo>
                    <a:lnTo>
                      <a:pt x="3" y="0"/>
                    </a:lnTo>
                    <a:lnTo>
                      <a:pt x="0" y="0"/>
                    </a:lnTo>
                  </a:path>
                </a:pathLst>
              </a:custGeom>
              <a:solidFill>
                <a:srgbClr val="D7ECC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39" name="Freeform 55"/>
              <p:cNvSpPr>
                <a:spLocks/>
              </p:cNvSpPr>
              <p:nvPr/>
            </p:nvSpPr>
            <p:spPr bwMode="gray">
              <a:xfrm>
                <a:off x="1210" y="1176"/>
                <a:ext cx="66" cy="63"/>
              </a:xfrm>
              <a:custGeom>
                <a:avLst/>
                <a:gdLst>
                  <a:gd name="T0" fmla="*/ 0 w 3"/>
                  <a:gd name="T1" fmla="*/ 0 h 3"/>
                  <a:gd name="T2" fmla="*/ 0 w 3"/>
                  <a:gd name="T3" fmla="*/ 882 h 3"/>
                  <a:gd name="T4" fmla="*/ 1452 w 3"/>
                  <a:gd name="T5" fmla="*/ 1323 h 3"/>
                  <a:gd name="T6" fmla="*/ 1452 w 3"/>
                  <a:gd name="T7" fmla="*/ 882 h 3"/>
                  <a:gd name="T8" fmla="*/ 1452 w 3"/>
                  <a:gd name="T9" fmla="*/ 0 h 3"/>
                  <a:gd name="T10" fmla="*/ 0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0"/>
                    </a:moveTo>
                    <a:lnTo>
                      <a:pt x="0" y="2"/>
                    </a:lnTo>
                    <a:lnTo>
                      <a:pt x="3" y="3"/>
                    </a:lnTo>
                    <a:lnTo>
                      <a:pt x="3" y="2"/>
                    </a:lnTo>
                    <a:lnTo>
                      <a:pt x="3" y="0"/>
                    </a:lnTo>
                    <a:lnTo>
                      <a:pt x="0" y="0"/>
                    </a:lnTo>
                  </a:path>
                </a:pathLst>
              </a:custGeom>
              <a:solidFill>
                <a:srgbClr val="D7ECC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40" name="Freeform 56"/>
              <p:cNvSpPr>
                <a:spLocks/>
              </p:cNvSpPr>
              <p:nvPr/>
            </p:nvSpPr>
            <p:spPr bwMode="gray">
              <a:xfrm>
                <a:off x="1276" y="1176"/>
                <a:ext cx="66" cy="63"/>
              </a:xfrm>
              <a:custGeom>
                <a:avLst/>
                <a:gdLst>
                  <a:gd name="T0" fmla="*/ 0 w 3"/>
                  <a:gd name="T1" fmla="*/ 0 h 3"/>
                  <a:gd name="T2" fmla="*/ 0 w 3"/>
                  <a:gd name="T3" fmla="*/ 1323 h 3"/>
                  <a:gd name="T4" fmla="*/ 1452 w 3"/>
                  <a:gd name="T5" fmla="*/ 1323 h 3"/>
                  <a:gd name="T6" fmla="*/ 1452 w 3"/>
                  <a:gd name="T7" fmla="*/ 882 h 3"/>
                  <a:gd name="T8" fmla="*/ 1452 w 3"/>
                  <a:gd name="T9" fmla="*/ 0 h 3"/>
                  <a:gd name="T10" fmla="*/ 0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0"/>
                    </a:moveTo>
                    <a:lnTo>
                      <a:pt x="0" y="3"/>
                    </a:lnTo>
                    <a:lnTo>
                      <a:pt x="3" y="3"/>
                    </a:lnTo>
                    <a:lnTo>
                      <a:pt x="3" y="2"/>
                    </a:lnTo>
                    <a:lnTo>
                      <a:pt x="3" y="0"/>
                    </a:lnTo>
                    <a:lnTo>
                      <a:pt x="0" y="0"/>
                    </a:lnTo>
                  </a:path>
                </a:pathLst>
              </a:custGeom>
              <a:solidFill>
                <a:srgbClr val="D7ECC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41" name="Freeform 57"/>
              <p:cNvSpPr>
                <a:spLocks/>
              </p:cNvSpPr>
              <p:nvPr/>
            </p:nvSpPr>
            <p:spPr bwMode="gray">
              <a:xfrm>
                <a:off x="1342" y="1197"/>
                <a:ext cx="66" cy="42"/>
              </a:xfrm>
              <a:custGeom>
                <a:avLst/>
                <a:gdLst>
                  <a:gd name="T0" fmla="*/ 0 w 3"/>
                  <a:gd name="T1" fmla="*/ 0 h 2"/>
                  <a:gd name="T2" fmla="*/ 0 w 3"/>
                  <a:gd name="T3" fmla="*/ 441 h 2"/>
                  <a:gd name="T4" fmla="*/ 0 w 3"/>
                  <a:gd name="T5" fmla="*/ 882 h 2"/>
                  <a:gd name="T6" fmla="*/ 1452 w 3"/>
                  <a:gd name="T7" fmla="*/ 882 h 2"/>
                  <a:gd name="T8" fmla="*/ 1452 w 3"/>
                  <a:gd name="T9" fmla="*/ 0 h 2"/>
                  <a:gd name="T10" fmla="*/ 0 w 3"/>
                  <a:gd name="T11" fmla="*/ 0 h 2"/>
                  <a:gd name="T12" fmla="*/ 0 60000 65536"/>
                  <a:gd name="T13" fmla="*/ 0 60000 65536"/>
                  <a:gd name="T14" fmla="*/ 0 60000 65536"/>
                  <a:gd name="T15" fmla="*/ 0 60000 65536"/>
                  <a:gd name="T16" fmla="*/ 0 60000 65536"/>
                  <a:gd name="T17" fmla="*/ 0 60000 65536"/>
                  <a:gd name="T18" fmla="*/ 0 w 3"/>
                  <a:gd name="T19" fmla="*/ 0 h 2"/>
                  <a:gd name="T20" fmla="*/ 3 w 3"/>
                  <a:gd name="T21" fmla="*/ 2 h 2"/>
                </a:gdLst>
                <a:ahLst/>
                <a:cxnLst>
                  <a:cxn ang="T12">
                    <a:pos x="T0" y="T1"/>
                  </a:cxn>
                  <a:cxn ang="T13">
                    <a:pos x="T2" y="T3"/>
                  </a:cxn>
                  <a:cxn ang="T14">
                    <a:pos x="T4" y="T5"/>
                  </a:cxn>
                  <a:cxn ang="T15">
                    <a:pos x="T6" y="T7"/>
                  </a:cxn>
                  <a:cxn ang="T16">
                    <a:pos x="T8" y="T9"/>
                  </a:cxn>
                  <a:cxn ang="T17">
                    <a:pos x="T10" y="T11"/>
                  </a:cxn>
                </a:cxnLst>
                <a:rect l="T18" t="T19" r="T20" b="T21"/>
                <a:pathLst>
                  <a:path w="3" h="2">
                    <a:moveTo>
                      <a:pt x="0" y="0"/>
                    </a:moveTo>
                    <a:lnTo>
                      <a:pt x="0" y="1"/>
                    </a:lnTo>
                    <a:lnTo>
                      <a:pt x="0" y="2"/>
                    </a:lnTo>
                    <a:lnTo>
                      <a:pt x="3" y="2"/>
                    </a:lnTo>
                    <a:lnTo>
                      <a:pt x="3" y="0"/>
                    </a:lnTo>
                    <a:lnTo>
                      <a:pt x="0" y="0"/>
                    </a:lnTo>
                  </a:path>
                </a:pathLst>
              </a:custGeom>
              <a:solidFill>
                <a:srgbClr val="D7ECC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42" name="Freeform 58"/>
              <p:cNvSpPr>
                <a:spLocks/>
              </p:cNvSpPr>
              <p:nvPr/>
            </p:nvSpPr>
            <p:spPr bwMode="gray">
              <a:xfrm>
                <a:off x="1210" y="1239"/>
                <a:ext cx="66" cy="63"/>
              </a:xfrm>
              <a:custGeom>
                <a:avLst/>
                <a:gdLst>
                  <a:gd name="T0" fmla="*/ 0 w 3"/>
                  <a:gd name="T1" fmla="*/ 0 h 3"/>
                  <a:gd name="T2" fmla="*/ 0 w 3"/>
                  <a:gd name="T3" fmla="*/ 882 h 3"/>
                  <a:gd name="T4" fmla="*/ 1452 w 3"/>
                  <a:gd name="T5" fmla="*/ 1323 h 3"/>
                  <a:gd name="T6" fmla="*/ 1452 w 3"/>
                  <a:gd name="T7" fmla="*/ 882 h 3"/>
                  <a:gd name="T8" fmla="*/ 1452 w 3"/>
                  <a:gd name="T9" fmla="*/ 0 h 3"/>
                  <a:gd name="T10" fmla="*/ 0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0"/>
                    </a:moveTo>
                    <a:lnTo>
                      <a:pt x="0" y="2"/>
                    </a:lnTo>
                    <a:lnTo>
                      <a:pt x="3" y="3"/>
                    </a:lnTo>
                    <a:lnTo>
                      <a:pt x="3" y="2"/>
                    </a:lnTo>
                    <a:lnTo>
                      <a:pt x="3" y="0"/>
                    </a:lnTo>
                    <a:lnTo>
                      <a:pt x="0" y="0"/>
                    </a:lnTo>
                  </a:path>
                </a:pathLst>
              </a:custGeom>
              <a:solidFill>
                <a:srgbClr val="D7ECC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43" name="Freeform 59"/>
              <p:cNvSpPr>
                <a:spLocks/>
              </p:cNvSpPr>
              <p:nvPr/>
            </p:nvSpPr>
            <p:spPr bwMode="gray">
              <a:xfrm>
                <a:off x="1276" y="1239"/>
                <a:ext cx="66" cy="63"/>
              </a:xfrm>
              <a:custGeom>
                <a:avLst/>
                <a:gdLst>
                  <a:gd name="T0" fmla="*/ 0 w 3"/>
                  <a:gd name="T1" fmla="*/ 0 h 3"/>
                  <a:gd name="T2" fmla="*/ 0 w 3"/>
                  <a:gd name="T3" fmla="*/ 1323 h 3"/>
                  <a:gd name="T4" fmla="*/ 1452 w 3"/>
                  <a:gd name="T5" fmla="*/ 1323 h 3"/>
                  <a:gd name="T6" fmla="*/ 1452 w 3"/>
                  <a:gd name="T7" fmla="*/ 882 h 3"/>
                  <a:gd name="T8" fmla="*/ 1452 w 3"/>
                  <a:gd name="T9" fmla="*/ 0 h 3"/>
                  <a:gd name="T10" fmla="*/ 0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0"/>
                    </a:moveTo>
                    <a:lnTo>
                      <a:pt x="0" y="3"/>
                    </a:lnTo>
                    <a:lnTo>
                      <a:pt x="3" y="3"/>
                    </a:lnTo>
                    <a:lnTo>
                      <a:pt x="3" y="2"/>
                    </a:lnTo>
                    <a:lnTo>
                      <a:pt x="3" y="0"/>
                    </a:lnTo>
                    <a:lnTo>
                      <a:pt x="0" y="0"/>
                    </a:lnTo>
                  </a:path>
                </a:pathLst>
              </a:custGeom>
              <a:solidFill>
                <a:srgbClr val="D7ECC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44" name="Freeform 60"/>
              <p:cNvSpPr>
                <a:spLocks/>
              </p:cNvSpPr>
              <p:nvPr/>
            </p:nvSpPr>
            <p:spPr bwMode="gray">
              <a:xfrm>
                <a:off x="1342" y="1260"/>
                <a:ext cx="66" cy="42"/>
              </a:xfrm>
              <a:custGeom>
                <a:avLst/>
                <a:gdLst>
                  <a:gd name="T0" fmla="*/ 0 w 3"/>
                  <a:gd name="T1" fmla="*/ 0 h 2"/>
                  <a:gd name="T2" fmla="*/ 0 w 3"/>
                  <a:gd name="T3" fmla="*/ 441 h 2"/>
                  <a:gd name="T4" fmla="*/ 0 w 3"/>
                  <a:gd name="T5" fmla="*/ 882 h 2"/>
                  <a:gd name="T6" fmla="*/ 1452 w 3"/>
                  <a:gd name="T7" fmla="*/ 882 h 2"/>
                  <a:gd name="T8" fmla="*/ 1452 w 3"/>
                  <a:gd name="T9" fmla="*/ 0 h 2"/>
                  <a:gd name="T10" fmla="*/ 0 w 3"/>
                  <a:gd name="T11" fmla="*/ 0 h 2"/>
                  <a:gd name="T12" fmla="*/ 0 60000 65536"/>
                  <a:gd name="T13" fmla="*/ 0 60000 65536"/>
                  <a:gd name="T14" fmla="*/ 0 60000 65536"/>
                  <a:gd name="T15" fmla="*/ 0 60000 65536"/>
                  <a:gd name="T16" fmla="*/ 0 60000 65536"/>
                  <a:gd name="T17" fmla="*/ 0 60000 65536"/>
                  <a:gd name="T18" fmla="*/ 0 w 3"/>
                  <a:gd name="T19" fmla="*/ 0 h 2"/>
                  <a:gd name="T20" fmla="*/ 3 w 3"/>
                  <a:gd name="T21" fmla="*/ 2 h 2"/>
                </a:gdLst>
                <a:ahLst/>
                <a:cxnLst>
                  <a:cxn ang="T12">
                    <a:pos x="T0" y="T1"/>
                  </a:cxn>
                  <a:cxn ang="T13">
                    <a:pos x="T2" y="T3"/>
                  </a:cxn>
                  <a:cxn ang="T14">
                    <a:pos x="T4" y="T5"/>
                  </a:cxn>
                  <a:cxn ang="T15">
                    <a:pos x="T6" y="T7"/>
                  </a:cxn>
                  <a:cxn ang="T16">
                    <a:pos x="T8" y="T9"/>
                  </a:cxn>
                  <a:cxn ang="T17">
                    <a:pos x="T10" y="T11"/>
                  </a:cxn>
                </a:cxnLst>
                <a:rect l="T18" t="T19" r="T20" b="T21"/>
                <a:pathLst>
                  <a:path w="3" h="2">
                    <a:moveTo>
                      <a:pt x="0" y="0"/>
                    </a:moveTo>
                    <a:lnTo>
                      <a:pt x="0" y="1"/>
                    </a:lnTo>
                    <a:lnTo>
                      <a:pt x="0" y="2"/>
                    </a:lnTo>
                    <a:lnTo>
                      <a:pt x="3" y="2"/>
                    </a:lnTo>
                    <a:lnTo>
                      <a:pt x="3" y="0"/>
                    </a:lnTo>
                    <a:lnTo>
                      <a:pt x="0" y="0"/>
                    </a:lnTo>
                  </a:path>
                </a:pathLst>
              </a:custGeom>
              <a:solidFill>
                <a:srgbClr val="D7ECC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45" name="Freeform 61"/>
              <p:cNvSpPr>
                <a:spLocks/>
              </p:cNvSpPr>
              <p:nvPr/>
            </p:nvSpPr>
            <p:spPr bwMode="gray">
              <a:xfrm>
                <a:off x="1210" y="1302"/>
                <a:ext cx="66" cy="63"/>
              </a:xfrm>
              <a:custGeom>
                <a:avLst/>
                <a:gdLst>
                  <a:gd name="T0" fmla="*/ 0 w 3"/>
                  <a:gd name="T1" fmla="*/ 0 h 3"/>
                  <a:gd name="T2" fmla="*/ 0 w 3"/>
                  <a:gd name="T3" fmla="*/ 882 h 3"/>
                  <a:gd name="T4" fmla="*/ 1452 w 3"/>
                  <a:gd name="T5" fmla="*/ 1323 h 3"/>
                  <a:gd name="T6" fmla="*/ 1452 w 3"/>
                  <a:gd name="T7" fmla="*/ 441 h 3"/>
                  <a:gd name="T8" fmla="*/ 1452 w 3"/>
                  <a:gd name="T9" fmla="*/ 0 h 3"/>
                  <a:gd name="T10" fmla="*/ 0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0"/>
                    </a:moveTo>
                    <a:lnTo>
                      <a:pt x="0" y="2"/>
                    </a:lnTo>
                    <a:lnTo>
                      <a:pt x="3" y="3"/>
                    </a:lnTo>
                    <a:lnTo>
                      <a:pt x="3" y="1"/>
                    </a:lnTo>
                    <a:lnTo>
                      <a:pt x="3" y="0"/>
                    </a:lnTo>
                    <a:lnTo>
                      <a:pt x="0" y="0"/>
                    </a:lnTo>
                  </a:path>
                </a:pathLst>
              </a:custGeom>
              <a:solidFill>
                <a:srgbClr val="D7ECC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46" name="Freeform 62"/>
              <p:cNvSpPr>
                <a:spLocks/>
              </p:cNvSpPr>
              <p:nvPr/>
            </p:nvSpPr>
            <p:spPr bwMode="gray">
              <a:xfrm>
                <a:off x="1276" y="1302"/>
                <a:ext cx="66" cy="63"/>
              </a:xfrm>
              <a:custGeom>
                <a:avLst/>
                <a:gdLst>
                  <a:gd name="T0" fmla="*/ 0 w 3"/>
                  <a:gd name="T1" fmla="*/ 0 h 3"/>
                  <a:gd name="T2" fmla="*/ 0 w 3"/>
                  <a:gd name="T3" fmla="*/ 441 h 3"/>
                  <a:gd name="T4" fmla="*/ 0 w 3"/>
                  <a:gd name="T5" fmla="*/ 1323 h 3"/>
                  <a:gd name="T6" fmla="*/ 1452 w 3"/>
                  <a:gd name="T7" fmla="*/ 1323 h 3"/>
                  <a:gd name="T8" fmla="*/ 1452 w 3"/>
                  <a:gd name="T9" fmla="*/ 0 h 3"/>
                  <a:gd name="T10" fmla="*/ 0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0"/>
                    </a:moveTo>
                    <a:lnTo>
                      <a:pt x="0" y="1"/>
                    </a:lnTo>
                    <a:lnTo>
                      <a:pt x="0" y="3"/>
                    </a:lnTo>
                    <a:lnTo>
                      <a:pt x="3" y="3"/>
                    </a:lnTo>
                    <a:lnTo>
                      <a:pt x="3" y="0"/>
                    </a:lnTo>
                    <a:lnTo>
                      <a:pt x="0" y="0"/>
                    </a:lnTo>
                  </a:path>
                </a:pathLst>
              </a:custGeom>
              <a:solidFill>
                <a:srgbClr val="D7ECC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47" name="Freeform 63"/>
              <p:cNvSpPr>
                <a:spLocks/>
              </p:cNvSpPr>
              <p:nvPr/>
            </p:nvSpPr>
            <p:spPr bwMode="gray">
              <a:xfrm>
                <a:off x="1342" y="1323"/>
                <a:ext cx="66" cy="42"/>
              </a:xfrm>
              <a:custGeom>
                <a:avLst/>
                <a:gdLst>
                  <a:gd name="T0" fmla="*/ 0 w 3"/>
                  <a:gd name="T1" fmla="*/ 0 h 2"/>
                  <a:gd name="T2" fmla="*/ 0 w 3"/>
                  <a:gd name="T3" fmla="*/ 0 h 2"/>
                  <a:gd name="T4" fmla="*/ 0 w 3"/>
                  <a:gd name="T5" fmla="*/ 882 h 2"/>
                  <a:gd name="T6" fmla="*/ 1452 w 3"/>
                  <a:gd name="T7" fmla="*/ 882 h 2"/>
                  <a:gd name="T8" fmla="*/ 1452 w 3"/>
                  <a:gd name="T9" fmla="*/ 0 h 2"/>
                  <a:gd name="T10" fmla="*/ 0 w 3"/>
                  <a:gd name="T11" fmla="*/ 0 h 2"/>
                  <a:gd name="T12" fmla="*/ 0 60000 65536"/>
                  <a:gd name="T13" fmla="*/ 0 60000 65536"/>
                  <a:gd name="T14" fmla="*/ 0 60000 65536"/>
                  <a:gd name="T15" fmla="*/ 0 60000 65536"/>
                  <a:gd name="T16" fmla="*/ 0 60000 65536"/>
                  <a:gd name="T17" fmla="*/ 0 60000 65536"/>
                  <a:gd name="T18" fmla="*/ 0 w 3"/>
                  <a:gd name="T19" fmla="*/ 0 h 2"/>
                  <a:gd name="T20" fmla="*/ 3 w 3"/>
                  <a:gd name="T21" fmla="*/ 2 h 2"/>
                </a:gdLst>
                <a:ahLst/>
                <a:cxnLst>
                  <a:cxn ang="T12">
                    <a:pos x="T0" y="T1"/>
                  </a:cxn>
                  <a:cxn ang="T13">
                    <a:pos x="T2" y="T3"/>
                  </a:cxn>
                  <a:cxn ang="T14">
                    <a:pos x="T4" y="T5"/>
                  </a:cxn>
                  <a:cxn ang="T15">
                    <a:pos x="T6" y="T7"/>
                  </a:cxn>
                  <a:cxn ang="T16">
                    <a:pos x="T8" y="T9"/>
                  </a:cxn>
                  <a:cxn ang="T17">
                    <a:pos x="T10" y="T11"/>
                  </a:cxn>
                </a:cxnLst>
                <a:rect l="T18" t="T19" r="T20" b="T21"/>
                <a:pathLst>
                  <a:path w="3" h="2">
                    <a:moveTo>
                      <a:pt x="0" y="0"/>
                    </a:moveTo>
                    <a:lnTo>
                      <a:pt x="0" y="0"/>
                    </a:lnTo>
                    <a:lnTo>
                      <a:pt x="0" y="2"/>
                    </a:lnTo>
                    <a:lnTo>
                      <a:pt x="3" y="2"/>
                    </a:lnTo>
                    <a:lnTo>
                      <a:pt x="3" y="0"/>
                    </a:lnTo>
                    <a:lnTo>
                      <a:pt x="0" y="0"/>
                    </a:lnTo>
                  </a:path>
                </a:pathLst>
              </a:custGeom>
              <a:solidFill>
                <a:srgbClr val="D7ECC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48" name="Freeform 64"/>
              <p:cNvSpPr>
                <a:spLocks/>
              </p:cNvSpPr>
              <p:nvPr/>
            </p:nvSpPr>
            <p:spPr bwMode="gray">
              <a:xfrm>
                <a:off x="1232" y="1428"/>
                <a:ext cx="154" cy="126"/>
              </a:xfrm>
              <a:custGeom>
                <a:avLst/>
                <a:gdLst>
                  <a:gd name="T0" fmla="*/ 0 w 7"/>
                  <a:gd name="T1" fmla="*/ 0 h 6"/>
                  <a:gd name="T2" fmla="*/ 0 w 7"/>
                  <a:gd name="T3" fmla="*/ 882 h 6"/>
                  <a:gd name="T4" fmla="*/ 0 w 7"/>
                  <a:gd name="T5" fmla="*/ 1764 h 6"/>
                  <a:gd name="T6" fmla="*/ 3388 w 7"/>
                  <a:gd name="T7" fmla="*/ 2646 h 6"/>
                  <a:gd name="T8" fmla="*/ 3388 w 7"/>
                  <a:gd name="T9" fmla="*/ 441 h 6"/>
                  <a:gd name="T10" fmla="*/ 0 w 7"/>
                  <a:gd name="T11" fmla="*/ 0 h 6"/>
                  <a:gd name="T12" fmla="*/ 0 60000 65536"/>
                  <a:gd name="T13" fmla="*/ 0 60000 65536"/>
                  <a:gd name="T14" fmla="*/ 0 60000 65536"/>
                  <a:gd name="T15" fmla="*/ 0 60000 65536"/>
                  <a:gd name="T16" fmla="*/ 0 60000 65536"/>
                  <a:gd name="T17" fmla="*/ 0 60000 65536"/>
                  <a:gd name="T18" fmla="*/ 0 w 7"/>
                  <a:gd name="T19" fmla="*/ 0 h 6"/>
                  <a:gd name="T20" fmla="*/ 7 w 7"/>
                  <a:gd name="T21" fmla="*/ 6 h 6"/>
                </a:gdLst>
                <a:ahLst/>
                <a:cxnLst>
                  <a:cxn ang="T12">
                    <a:pos x="T0" y="T1"/>
                  </a:cxn>
                  <a:cxn ang="T13">
                    <a:pos x="T2" y="T3"/>
                  </a:cxn>
                  <a:cxn ang="T14">
                    <a:pos x="T4" y="T5"/>
                  </a:cxn>
                  <a:cxn ang="T15">
                    <a:pos x="T6" y="T7"/>
                  </a:cxn>
                  <a:cxn ang="T16">
                    <a:pos x="T8" y="T9"/>
                  </a:cxn>
                  <a:cxn ang="T17">
                    <a:pos x="T10" y="T11"/>
                  </a:cxn>
                </a:cxnLst>
                <a:rect l="T18" t="T19" r="T20" b="T21"/>
                <a:pathLst>
                  <a:path w="7" h="6">
                    <a:moveTo>
                      <a:pt x="0" y="0"/>
                    </a:moveTo>
                    <a:lnTo>
                      <a:pt x="0" y="2"/>
                    </a:lnTo>
                    <a:lnTo>
                      <a:pt x="0" y="4"/>
                    </a:lnTo>
                    <a:lnTo>
                      <a:pt x="7" y="6"/>
                    </a:lnTo>
                    <a:lnTo>
                      <a:pt x="7" y="1"/>
                    </a:lnTo>
                    <a:lnTo>
                      <a:pt x="0" y="0"/>
                    </a:lnTo>
                  </a:path>
                </a:pathLst>
              </a:custGeom>
              <a:solidFill>
                <a:srgbClr val="3733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49" name="Freeform 65"/>
              <p:cNvSpPr>
                <a:spLocks/>
              </p:cNvSpPr>
              <p:nvPr/>
            </p:nvSpPr>
            <p:spPr bwMode="gray">
              <a:xfrm>
                <a:off x="1232" y="1428"/>
                <a:ext cx="154" cy="105"/>
              </a:xfrm>
              <a:custGeom>
                <a:avLst/>
                <a:gdLst>
                  <a:gd name="T0" fmla="*/ 0 w 7"/>
                  <a:gd name="T1" fmla="*/ 0 h 5"/>
                  <a:gd name="T2" fmla="*/ 0 w 7"/>
                  <a:gd name="T3" fmla="*/ 441 h 5"/>
                  <a:gd name="T4" fmla="*/ 0 w 7"/>
                  <a:gd name="T5" fmla="*/ 1764 h 5"/>
                  <a:gd name="T6" fmla="*/ 3388 w 7"/>
                  <a:gd name="T7" fmla="*/ 2205 h 5"/>
                  <a:gd name="T8" fmla="*/ 3388 w 7"/>
                  <a:gd name="T9" fmla="*/ 441 h 5"/>
                  <a:gd name="T10" fmla="*/ 0 w 7"/>
                  <a:gd name="T11" fmla="*/ 0 h 5"/>
                  <a:gd name="T12" fmla="*/ 0 60000 65536"/>
                  <a:gd name="T13" fmla="*/ 0 60000 65536"/>
                  <a:gd name="T14" fmla="*/ 0 60000 65536"/>
                  <a:gd name="T15" fmla="*/ 0 60000 65536"/>
                  <a:gd name="T16" fmla="*/ 0 60000 65536"/>
                  <a:gd name="T17" fmla="*/ 0 60000 65536"/>
                  <a:gd name="T18" fmla="*/ 0 w 7"/>
                  <a:gd name="T19" fmla="*/ 0 h 5"/>
                  <a:gd name="T20" fmla="*/ 7 w 7"/>
                  <a:gd name="T21" fmla="*/ 5 h 5"/>
                </a:gdLst>
                <a:ahLst/>
                <a:cxnLst>
                  <a:cxn ang="T12">
                    <a:pos x="T0" y="T1"/>
                  </a:cxn>
                  <a:cxn ang="T13">
                    <a:pos x="T2" y="T3"/>
                  </a:cxn>
                  <a:cxn ang="T14">
                    <a:pos x="T4" y="T5"/>
                  </a:cxn>
                  <a:cxn ang="T15">
                    <a:pos x="T6" y="T7"/>
                  </a:cxn>
                  <a:cxn ang="T16">
                    <a:pos x="T8" y="T9"/>
                  </a:cxn>
                  <a:cxn ang="T17">
                    <a:pos x="T10" y="T11"/>
                  </a:cxn>
                </a:cxnLst>
                <a:rect l="T18" t="T19" r="T20" b="T21"/>
                <a:pathLst>
                  <a:path w="7" h="5">
                    <a:moveTo>
                      <a:pt x="0" y="0"/>
                    </a:moveTo>
                    <a:lnTo>
                      <a:pt x="0" y="1"/>
                    </a:lnTo>
                    <a:lnTo>
                      <a:pt x="0" y="4"/>
                    </a:lnTo>
                    <a:lnTo>
                      <a:pt x="7" y="5"/>
                    </a:lnTo>
                    <a:lnTo>
                      <a:pt x="7" y="1"/>
                    </a:lnTo>
                    <a:lnTo>
                      <a:pt x="0" y="0"/>
                    </a:lnTo>
                  </a:path>
                </a:pathLst>
              </a:custGeom>
              <a:solidFill>
                <a:srgbClr val="221D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50" name="Freeform 66"/>
              <p:cNvSpPr>
                <a:spLocks/>
              </p:cNvSpPr>
              <p:nvPr/>
            </p:nvSpPr>
            <p:spPr bwMode="gray">
              <a:xfrm>
                <a:off x="1210" y="1365"/>
                <a:ext cx="66" cy="63"/>
              </a:xfrm>
              <a:custGeom>
                <a:avLst/>
                <a:gdLst>
                  <a:gd name="T0" fmla="*/ 968 w 3"/>
                  <a:gd name="T1" fmla="*/ 0 h 3"/>
                  <a:gd name="T2" fmla="*/ 0 w 3"/>
                  <a:gd name="T3" fmla="*/ 0 h 3"/>
                  <a:gd name="T4" fmla="*/ 0 w 3"/>
                  <a:gd name="T5" fmla="*/ 882 h 3"/>
                  <a:gd name="T6" fmla="*/ 1452 w 3"/>
                  <a:gd name="T7" fmla="*/ 1323 h 3"/>
                  <a:gd name="T8" fmla="*/ 1452 w 3"/>
                  <a:gd name="T9" fmla="*/ 0 h 3"/>
                  <a:gd name="T10" fmla="*/ 968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2" y="0"/>
                    </a:moveTo>
                    <a:lnTo>
                      <a:pt x="0" y="0"/>
                    </a:lnTo>
                    <a:lnTo>
                      <a:pt x="0" y="2"/>
                    </a:lnTo>
                    <a:lnTo>
                      <a:pt x="3" y="3"/>
                    </a:lnTo>
                    <a:lnTo>
                      <a:pt x="3" y="0"/>
                    </a:lnTo>
                    <a:lnTo>
                      <a:pt x="2" y="0"/>
                    </a:lnTo>
                  </a:path>
                </a:pathLst>
              </a:custGeom>
              <a:solidFill>
                <a:srgbClr val="D7ECC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51" name="Freeform 67"/>
              <p:cNvSpPr>
                <a:spLocks/>
              </p:cNvSpPr>
              <p:nvPr/>
            </p:nvSpPr>
            <p:spPr bwMode="gray">
              <a:xfrm>
                <a:off x="1276" y="1365"/>
                <a:ext cx="132" cy="84"/>
              </a:xfrm>
              <a:custGeom>
                <a:avLst/>
                <a:gdLst>
                  <a:gd name="T0" fmla="*/ 1452 w 6"/>
                  <a:gd name="T1" fmla="*/ 441 h 4"/>
                  <a:gd name="T2" fmla="*/ 0 w 6"/>
                  <a:gd name="T3" fmla="*/ 0 h 4"/>
                  <a:gd name="T4" fmla="*/ 0 w 6"/>
                  <a:gd name="T5" fmla="*/ 1323 h 4"/>
                  <a:gd name="T6" fmla="*/ 2904 w 6"/>
                  <a:gd name="T7" fmla="*/ 1764 h 4"/>
                  <a:gd name="T8" fmla="*/ 2904 w 6"/>
                  <a:gd name="T9" fmla="*/ 441 h 4"/>
                  <a:gd name="T10" fmla="*/ 1452 w 6"/>
                  <a:gd name="T11" fmla="*/ 441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3" y="1"/>
                    </a:moveTo>
                    <a:lnTo>
                      <a:pt x="0" y="0"/>
                    </a:lnTo>
                    <a:lnTo>
                      <a:pt x="0" y="3"/>
                    </a:lnTo>
                    <a:lnTo>
                      <a:pt x="6" y="4"/>
                    </a:lnTo>
                    <a:lnTo>
                      <a:pt x="6" y="1"/>
                    </a:lnTo>
                    <a:lnTo>
                      <a:pt x="3" y="1"/>
                    </a:lnTo>
                  </a:path>
                </a:pathLst>
              </a:custGeom>
              <a:solidFill>
                <a:srgbClr val="D7ECC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52" name="Freeform 68"/>
              <p:cNvSpPr>
                <a:spLocks/>
              </p:cNvSpPr>
              <p:nvPr/>
            </p:nvSpPr>
            <p:spPr bwMode="gray">
              <a:xfrm>
                <a:off x="1276" y="1449"/>
                <a:ext cx="110" cy="84"/>
              </a:xfrm>
              <a:custGeom>
                <a:avLst/>
                <a:gdLst>
                  <a:gd name="T0" fmla="*/ 2420 w 5"/>
                  <a:gd name="T1" fmla="*/ 0 h 4"/>
                  <a:gd name="T2" fmla="*/ 484 w 5"/>
                  <a:gd name="T3" fmla="*/ 1764 h 4"/>
                  <a:gd name="T4" fmla="*/ 0 w 5"/>
                  <a:gd name="T5" fmla="*/ 1764 h 4"/>
                  <a:gd name="T6" fmla="*/ 1452 w 5"/>
                  <a:gd name="T7" fmla="*/ 0 h 4"/>
                  <a:gd name="T8" fmla="*/ 2420 w 5"/>
                  <a:gd name="T9" fmla="*/ 0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5" y="0"/>
                    </a:moveTo>
                    <a:lnTo>
                      <a:pt x="1" y="4"/>
                    </a:lnTo>
                    <a:lnTo>
                      <a:pt x="0" y="4"/>
                    </a:lnTo>
                    <a:lnTo>
                      <a:pt x="3" y="0"/>
                    </a:lnTo>
                    <a:lnTo>
                      <a:pt x="5" y="0"/>
                    </a:lnTo>
                  </a:path>
                </a:pathLst>
              </a:custGeom>
              <a:solidFill>
                <a:srgbClr val="3733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53" name="Freeform 69"/>
              <p:cNvSpPr>
                <a:spLocks/>
              </p:cNvSpPr>
              <p:nvPr/>
            </p:nvSpPr>
            <p:spPr bwMode="gray">
              <a:xfrm>
                <a:off x="1188" y="1617"/>
                <a:ext cx="22" cy="42"/>
              </a:xfrm>
              <a:custGeom>
                <a:avLst/>
                <a:gdLst>
                  <a:gd name="T0" fmla="*/ 22 w 22"/>
                  <a:gd name="T1" fmla="*/ 0 h 42"/>
                  <a:gd name="T2" fmla="*/ 22 w 22"/>
                  <a:gd name="T3" fmla="*/ 0 h 42"/>
                  <a:gd name="T4" fmla="*/ 0 w 22"/>
                  <a:gd name="T5" fmla="*/ 0 h 42"/>
                  <a:gd name="T6" fmla="*/ 0 w 22"/>
                  <a:gd name="T7" fmla="*/ 0 h 42"/>
                  <a:gd name="T8" fmla="*/ 0 w 22"/>
                  <a:gd name="T9" fmla="*/ 21 h 42"/>
                  <a:gd name="T10" fmla="*/ 0 w 22"/>
                  <a:gd name="T11" fmla="*/ 21 h 42"/>
                  <a:gd name="T12" fmla="*/ 0 w 22"/>
                  <a:gd name="T13" fmla="*/ 21 h 42"/>
                  <a:gd name="T14" fmla="*/ 0 w 22"/>
                  <a:gd name="T15" fmla="*/ 42 h 42"/>
                  <a:gd name="T16" fmla="*/ 22 w 22"/>
                  <a:gd name="T17" fmla="*/ 42 h 42"/>
                  <a:gd name="T18" fmla="*/ 22 w 22"/>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22" y="0"/>
                    </a:moveTo>
                    <a:lnTo>
                      <a:pt x="22" y="0"/>
                    </a:lnTo>
                    <a:lnTo>
                      <a:pt x="0" y="0"/>
                    </a:lnTo>
                    <a:lnTo>
                      <a:pt x="0" y="21"/>
                    </a:lnTo>
                    <a:lnTo>
                      <a:pt x="0" y="42"/>
                    </a:lnTo>
                    <a:lnTo>
                      <a:pt x="22" y="4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54" name="Freeform 70"/>
              <p:cNvSpPr>
                <a:spLocks/>
              </p:cNvSpPr>
              <p:nvPr/>
            </p:nvSpPr>
            <p:spPr bwMode="gray">
              <a:xfrm>
                <a:off x="1210" y="1617"/>
                <a:ext cx="176" cy="63"/>
              </a:xfrm>
              <a:custGeom>
                <a:avLst/>
                <a:gdLst>
                  <a:gd name="T0" fmla="*/ 176 w 176"/>
                  <a:gd name="T1" fmla="*/ 21 h 63"/>
                  <a:gd name="T2" fmla="*/ 0 w 176"/>
                  <a:gd name="T3" fmla="*/ 0 h 63"/>
                  <a:gd name="T4" fmla="*/ 0 w 176"/>
                  <a:gd name="T5" fmla="*/ 42 h 63"/>
                  <a:gd name="T6" fmla="*/ 176 w 176"/>
                  <a:gd name="T7" fmla="*/ 63 h 63"/>
                  <a:gd name="T8" fmla="*/ 176 w 176"/>
                  <a:gd name="T9" fmla="*/ 21 h 63"/>
                  <a:gd name="T10" fmla="*/ 0 60000 65536"/>
                  <a:gd name="T11" fmla="*/ 0 60000 65536"/>
                  <a:gd name="T12" fmla="*/ 0 60000 65536"/>
                  <a:gd name="T13" fmla="*/ 0 60000 65536"/>
                  <a:gd name="T14" fmla="*/ 0 60000 65536"/>
                  <a:gd name="T15" fmla="*/ 0 w 176"/>
                  <a:gd name="T16" fmla="*/ 0 h 63"/>
                  <a:gd name="T17" fmla="*/ 176 w 176"/>
                  <a:gd name="T18" fmla="*/ 63 h 63"/>
                </a:gdLst>
                <a:ahLst/>
                <a:cxnLst>
                  <a:cxn ang="T10">
                    <a:pos x="T0" y="T1"/>
                  </a:cxn>
                  <a:cxn ang="T11">
                    <a:pos x="T2" y="T3"/>
                  </a:cxn>
                  <a:cxn ang="T12">
                    <a:pos x="T4" y="T5"/>
                  </a:cxn>
                  <a:cxn ang="T13">
                    <a:pos x="T6" y="T7"/>
                  </a:cxn>
                  <a:cxn ang="T14">
                    <a:pos x="T8" y="T9"/>
                  </a:cxn>
                </a:cxnLst>
                <a:rect l="T15" t="T16" r="T17" b="T18"/>
                <a:pathLst>
                  <a:path w="176" h="63">
                    <a:moveTo>
                      <a:pt x="176" y="21"/>
                    </a:moveTo>
                    <a:lnTo>
                      <a:pt x="0" y="0"/>
                    </a:lnTo>
                    <a:lnTo>
                      <a:pt x="0" y="42"/>
                    </a:lnTo>
                    <a:lnTo>
                      <a:pt x="176" y="63"/>
                    </a:lnTo>
                    <a:lnTo>
                      <a:pt x="176"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55" name="Freeform 71"/>
              <p:cNvSpPr>
                <a:spLocks/>
              </p:cNvSpPr>
              <p:nvPr/>
            </p:nvSpPr>
            <p:spPr bwMode="gray">
              <a:xfrm>
                <a:off x="1386" y="1638"/>
                <a:ext cx="22" cy="42"/>
              </a:xfrm>
              <a:custGeom>
                <a:avLst/>
                <a:gdLst>
                  <a:gd name="T0" fmla="*/ 0 w 22"/>
                  <a:gd name="T1" fmla="*/ 42 h 42"/>
                  <a:gd name="T2" fmla="*/ 0 w 22"/>
                  <a:gd name="T3" fmla="*/ 42 h 42"/>
                  <a:gd name="T4" fmla="*/ 22 w 22"/>
                  <a:gd name="T5" fmla="*/ 42 h 42"/>
                  <a:gd name="T6" fmla="*/ 22 w 22"/>
                  <a:gd name="T7" fmla="*/ 42 h 42"/>
                  <a:gd name="T8" fmla="*/ 22 w 22"/>
                  <a:gd name="T9" fmla="*/ 21 h 42"/>
                  <a:gd name="T10" fmla="*/ 22 w 22"/>
                  <a:gd name="T11" fmla="*/ 21 h 42"/>
                  <a:gd name="T12" fmla="*/ 22 w 22"/>
                  <a:gd name="T13" fmla="*/ 0 h 42"/>
                  <a:gd name="T14" fmla="*/ 22 w 22"/>
                  <a:gd name="T15" fmla="*/ 0 h 42"/>
                  <a:gd name="T16" fmla="*/ 0 w 22"/>
                  <a:gd name="T17" fmla="*/ 0 h 42"/>
                  <a:gd name="T18" fmla="*/ 0 w 22"/>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0" y="42"/>
                    </a:moveTo>
                    <a:lnTo>
                      <a:pt x="0" y="42"/>
                    </a:lnTo>
                    <a:lnTo>
                      <a:pt x="22" y="42"/>
                    </a:lnTo>
                    <a:lnTo>
                      <a:pt x="22" y="21"/>
                    </a:lnTo>
                    <a:lnTo>
                      <a:pt x="22" y="0"/>
                    </a:lnTo>
                    <a:lnTo>
                      <a:pt x="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56" name="Freeform 72"/>
              <p:cNvSpPr>
                <a:spLocks/>
              </p:cNvSpPr>
              <p:nvPr/>
            </p:nvSpPr>
            <p:spPr bwMode="gray">
              <a:xfrm>
                <a:off x="1188" y="1638"/>
                <a:ext cx="22" cy="42"/>
              </a:xfrm>
              <a:custGeom>
                <a:avLst/>
                <a:gdLst>
                  <a:gd name="T0" fmla="*/ 22 w 22"/>
                  <a:gd name="T1" fmla="*/ 0 h 42"/>
                  <a:gd name="T2" fmla="*/ 22 w 22"/>
                  <a:gd name="T3" fmla="*/ 0 h 42"/>
                  <a:gd name="T4" fmla="*/ 0 w 22"/>
                  <a:gd name="T5" fmla="*/ 0 h 42"/>
                  <a:gd name="T6" fmla="*/ 0 w 22"/>
                  <a:gd name="T7" fmla="*/ 21 h 42"/>
                  <a:gd name="T8" fmla="*/ 0 w 22"/>
                  <a:gd name="T9" fmla="*/ 21 h 42"/>
                  <a:gd name="T10" fmla="*/ 0 w 22"/>
                  <a:gd name="T11" fmla="*/ 21 h 42"/>
                  <a:gd name="T12" fmla="*/ 0 w 22"/>
                  <a:gd name="T13" fmla="*/ 42 h 42"/>
                  <a:gd name="T14" fmla="*/ 0 w 22"/>
                  <a:gd name="T15" fmla="*/ 42 h 42"/>
                  <a:gd name="T16" fmla="*/ 22 w 22"/>
                  <a:gd name="T17" fmla="*/ 42 h 42"/>
                  <a:gd name="T18" fmla="*/ 22 w 22"/>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22" y="0"/>
                    </a:moveTo>
                    <a:lnTo>
                      <a:pt x="22" y="0"/>
                    </a:lnTo>
                    <a:lnTo>
                      <a:pt x="0" y="0"/>
                    </a:lnTo>
                    <a:lnTo>
                      <a:pt x="0" y="21"/>
                    </a:lnTo>
                    <a:lnTo>
                      <a:pt x="0" y="42"/>
                    </a:lnTo>
                    <a:lnTo>
                      <a:pt x="22" y="4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57" name="Freeform 73"/>
              <p:cNvSpPr>
                <a:spLocks/>
              </p:cNvSpPr>
              <p:nvPr/>
            </p:nvSpPr>
            <p:spPr bwMode="gray">
              <a:xfrm>
                <a:off x="1210" y="1638"/>
                <a:ext cx="176" cy="63"/>
              </a:xfrm>
              <a:custGeom>
                <a:avLst/>
                <a:gdLst>
                  <a:gd name="T0" fmla="*/ 176 w 176"/>
                  <a:gd name="T1" fmla="*/ 21 h 63"/>
                  <a:gd name="T2" fmla="*/ 0 w 176"/>
                  <a:gd name="T3" fmla="*/ 0 h 63"/>
                  <a:gd name="T4" fmla="*/ 0 w 176"/>
                  <a:gd name="T5" fmla="*/ 42 h 63"/>
                  <a:gd name="T6" fmla="*/ 176 w 176"/>
                  <a:gd name="T7" fmla="*/ 63 h 63"/>
                  <a:gd name="T8" fmla="*/ 176 w 176"/>
                  <a:gd name="T9" fmla="*/ 21 h 63"/>
                  <a:gd name="T10" fmla="*/ 0 60000 65536"/>
                  <a:gd name="T11" fmla="*/ 0 60000 65536"/>
                  <a:gd name="T12" fmla="*/ 0 60000 65536"/>
                  <a:gd name="T13" fmla="*/ 0 60000 65536"/>
                  <a:gd name="T14" fmla="*/ 0 60000 65536"/>
                  <a:gd name="T15" fmla="*/ 0 w 176"/>
                  <a:gd name="T16" fmla="*/ 0 h 63"/>
                  <a:gd name="T17" fmla="*/ 176 w 176"/>
                  <a:gd name="T18" fmla="*/ 63 h 63"/>
                </a:gdLst>
                <a:ahLst/>
                <a:cxnLst>
                  <a:cxn ang="T10">
                    <a:pos x="T0" y="T1"/>
                  </a:cxn>
                  <a:cxn ang="T11">
                    <a:pos x="T2" y="T3"/>
                  </a:cxn>
                  <a:cxn ang="T12">
                    <a:pos x="T4" y="T5"/>
                  </a:cxn>
                  <a:cxn ang="T13">
                    <a:pos x="T6" y="T7"/>
                  </a:cxn>
                  <a:cxn ang="T14">
                    <a:pos x="T8" y="T9"/>
                  </a:cxn>
                </a:cxnLst>
                <a:rect l="T15" t="T16" r="T17" b="T18"/>
                <a:pathLst>
                  <a:path w="176" h="63">
                    <a:moveTo>
                      <a:pt x="176" y="21"/>
                    </a:moveTo>
                    <a:lnTo>
                      <a:pt x="0" y="0"/>
                    </a:lnTo>
                    <a:lnTo>
                      <a:pt x="0" y="42"/>
                    </a:lnTo>
                    <a:lnTo>
                      <a:pt x="176" y="63"/>
                    </a:lnTo>
                    <a:lnTo>
                      <a:pt x="176"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58" name="Freeform 74"/>
              <p:cNvSpPr>
                <a:spLocks/>
              </p:cNvSpPr>
              <p:nvPr/>
            </p:nvSpPr>
            <p:spPr bwMode="gray">
              <a:xfrm>
                <a:off x="1386" y="1659"/>
                <a:ext cx="22" cy="42"/>
              </a:xfrm>
              <a:custGeom>
                <a:avLst/>
                <a:gdLst>
                  <a:gd name="T0" fmla="*/ 0 w 22"/>
                  <a:gd name="T1" fmla="*/ 42 h 42"/>
                  <a:gd name="T2" fmla="*/ 0 w 22"/>
                  <a:gd name="T3" fmla="*/ 42 h 42"/>
                  <a:gd name="T4" fmla="*/ 22 w 22"/>
                  <a:gd name="T5" fmla="*/ 42 h 42"/>
                  <a:gd name="T6" fmla="*/ 22 w 22"/>
                  <a:gd name="T7" fmla="*/ 42 h 42"/>
                  <a:gd name="T8" fmla="*/ 22 w 22"/>
                  <a:gd name="T9" fmla="*/ 21 h 42"/>
                  <a:gd name="T10" fmla="*/ 22 w 22"/>
                  <a:gd name="T11" fmla="*/ 21 h 42"/>
                  <a:gd name="T12" fmla="*/ 22 w 22"/>
                  <a:gd name="T13" fmla="*/ 21 h 42"/>
                  <a:gd name="T14" fmla="*/ 22 w 22"/>
                  <a:gd name="T15" fmla="*/ 0 h 42"/>
                  <a:gd name="T16" fmla="*/ 0 w 22"/>
                  <a:gd name="T17" fmla="*/ 0 h 42"/>
                  <a:gd name="T18" fmla="*/ 0 w 22"/>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0" y="42"/>
                    </a:moveTo>
                    <a:lnTo>
                      <a:pt x="0" y="42"/>
                    </a:lnTo>
                    <a:lnTo>
                      <a:pt x="22" y="42"/>
                    </a:lnTo>
                    <a:lnTo>
                      <a:pt x="22" y="21"/>
                    </a:lnTo>
                    <a:lnTo>
                      <a:pt x="22" y="0"/>
                    </a:lnTo>
                    <a:lnTo>
                      <a:pt x="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59" name="Freeform 75"/>
              <p:cNvSpPr>
                <a:spLocks/>
              </p:cNvSpPr>
              <p:nvPr/>
            </p:nvSpPr>
            <p:spPr bwMode="gray">
              <a:xfrm>
                <a:off x="1188" y="1659"/>
                <a:ext cx="22" cy="42"/>
              </a:xfrm>
              <a:custGeom>
                <a:avLst/>
                <a:gdLst>
                  <a:gd name="T0" fmla="*/ 22 w 22"/>
                  <a:gd name="T1" fmla="*/ 0 h 42"/>
                  <a:gd name="T2" fmla="*/ 22 w 22"/>
                  <a:gd name="T3" fmla="*/ 0 h 42"/>
                  <a:gd name="T4" fmla="*/ 0 w 22"/>
                  <a:gd name="T5" fmla="*/ 0 h 42"/>
                  <a:gd name="T6" fmla="*/ 0 w 22"/>
                  <a:gd name="T7" fmla="*/ 21 h 42"/>
                  <a:gd name="T8" fmla="*/ 0 w 22"/>
                  <a:gd name="T9" fmla="*/ 21 h 42"/>
                  <a:gd name="T10" fmla="*/ 0 w 22"/>
                  <a:gd name="T11" fmla="*/ 21 h 42"/>
                  <a:gd name="T12" fmla="*/ 0 w 22"/>
                  <a:gd name="T13" fmla="*/ 42 h 42"/>
                  <a:gd name="T14" fmla="*/ 0 w 22"/>
                  <a:gd name="T15" fmla="*/ 42 h 42"/>
                  <a:gd name="T16" fmla="*/ 22 w 22"/>
                  <a:gd name="T17" fmla="*/ 42 h 42"/>
                  <a:gd name="T18" fmla="*/ 22 w 22"/>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22" y="0"/>
                    </a:moveTo>
                    <a:lnTo>
                      <a:pt x="22" y="0"/>
                    </a:lnTo>
                    <a:lnTo>
                      <a:pt x="0" y="0"/>
                    </a:lnTo>
                    <a:lnTo>
                      <a:pt x="0" y="21"/>
                    </a:lnTo>
                    <a:lnTo>
                      <a:pt x="0" y="42"/>
                    </a:lnTo>
                    <a:lnTo>
                      <a:pt x="22" y="4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60" name="Freeform 76"/>
              <p:cNvSpPr>
                <a:spLocks/>
              </p:cNvSpPr>
              <p:nvPr/>
            </p:nvSpPr>
            <p:spPr bwMode="gray">
              <a:xfrm>
                <a:off x="1210" y="1659"/>
                <a:ext cx="176" cy="63"/>
              </a:xfrm>
              <a:custGeom>
                <a:avLst/>
                <a:gdLst>
                  <a:gd name="T0" fmla="*/ 176 w 176"/>
                  <a:gd name="T1" fmla="*/ 21 h 63"/>
                  <a:gd name="T2" fmla="*/ 0 w 176"/>
                  <a:gd name="T3" fmla="*/ 0 h 63"/>
                  <a:gd name="T4" fmla="*/ 0 w 176"/>
                  <a:gd name="T5" fmla="*/ 42 h 63"/>
                  <a:gd name="T6" fmla="*/ 176 w 176"/>
                  <a:gd name="T7" fmla="*/ 63 h 63"/>
                  <a:gd name="T8" fmla="*/ 176 w 176"/>
                  <a:gd name="T9" fmla="*/ 21 h 63"/>
                  <a:gd name="T10" fmla="*/ 0 60000 65536"/>
                  <a:gd name="T11" fmla="*/ 0 60000 65536"/>
                  <a:gd name="T12" fmla="*/ 0 60000 65536"/>
                  <a:gd name="T13" fmla="*/ 0 60000 65536"/>
                  <a:gd name="T14" fmla="*/ 0 60000 65536"/>
                  <a:gd name="T15" fmla="*/ 0 w 176"/>
                  <a:gd name="T16" fmla="*/ 0 h 63"/>
                  <a:gd name="T17" fmla="*/ 176 w 176"/>
                  <a:gd name="T18" fmla="*/ 63 h 63"/>
                </a:gdLst>
                <a:ahLst/>
                <a:cxnLst>
                  <a:cxn ang="T10">
                    <a:pos x="T0" y="T1"/>
                  </a:cxn>
                  <a:cxn ang="T11">
                    <a:pos x="T2" y="T3"/>
                  </a:cxn>
                  <a:cxn ang="T12">
                    <a:pos x="T4" y="T5"/>
                  </a:cxn>
                  <a:cxn ang="T13">
                    <a:pos x="T6" y="T7"/>
                  </a:cxn>
                  <a:cxn ang="T14">
                    <a:pos x="T8" y="T9"/>
                  </a:cxn>
                </a:cxnLst>
                <a:rect l="T15" t="T16" r="T17" b="T18"/>
                <a:pathLst>
                  <a:path w="176" h="63">
                    <a:moveTo>
                      <a:pt x="176" y="21"/>
                    </a:moveTo>
                    <a:lnTo>
                      <a:pt x="0" y="0"/>
                    </a:lnTo>
                    <a:lnTo>
                      <a:pt x="0" y="42"/>
                    </a:lnTo>
                    <a:lnTo>
                      <a:pt x="176" y="63"/>
                    </a:lnTo>
                    <a:lnTo>
                      <a:pt x="176"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61" name="Freeform 77"/>
              <p:cNvSpPr>
                <a:spLocks/>
              </p:cNvSpPr>
              <p:nvPr/>
            </p:nvSpPr>
            <p:spPr bwMode="gray">
              <a:xfrm>
                <a:off x="1386" y="1680"/>
                <a:ext cx="22" cy="42"/>
              </a:xfrm>
              <a:custGeom>
                <a:avLst/>
                <a:gdLst>
                  <a:gd name="T0" fmla="*/ 0 w 22"/>
                  <a:gd name="T1" fmla="*/ 42 h 42"/>
                  <a:gd name="T2" fmla="*/ 0 w 22"/>
                  <a:gd name="T3" fmla="*/ 42 h 42"/>
                  <a:gd name="T4" fmla="*/ 22 w 22"/>
                  <a:gd name="T5" fmla="*/ 42 h 42"/>
                  <a:gd name="T6" fmla="*/ 22 w 22"/>
                  <a:gd name="T7" fmla="*/ 42 h 42"/>
                  <a:gd name="T8" fmla="*/ 22 w 22"/>
                  <a:gd name="T9" fmla="*/ 42 h 42"/>
                  <a:gd name="T10" fmla="*/ 22 w 22"/>
                  <a:gd name="T11" fmla="*/ 21 h 42"/>
                  <a:gd name="T12" fmla="*/ 22 w 22"/>
                  <a:gd name="T13" fmla="*/ 21 h 42"/>
                  <a:gd name="T14" fmla="*/ 22 w 22"/>
                  <a:gd name="T15" fmla="*/ 21 h 42"/>
                  <a:gd name="T16" fmla="*/ 0 w 22"/>
                  <a:gd name="T17" fmla="*/ 0 h 42"/>
                  <a:gd name="T18" fmla="*/ 0 w 22"/>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0" y="42"/>
                    </a:moveTo>
                    <a:lnTo>
                      <a:pt x="0" y="42"/>
                    </a:lnTo>
                    <a:lnTo>
                      <a:pt x="22" y="42"/>
                    </a:lnTo>
                    <a:lnTo>
                      <a:pt x="22" y="21"/>
                    </a:lnTo>
                    <a:lnTo>
                      <a:pt x="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62" name="Freeform 78"/>
              <p:cNvSpPr>
                <a:spLocks/>
              </p:cNvSpPr>
              <p:nvPr/>
            </p:nvSpPr>
            <p:spPr bwMode="gray">
              <a:xfrm>
                <a:off x="1188" y="1680"/>
                <a:ext cx="22" cy="42"/>
              </a:xfrm>
              <a:custGeom>
                <a:avLst/>
                <a:gdLst>
                  <a:gd name="T0" fmla="*/ 22 w 22"/>
                  <a:gd name="T1" fmla="*/ 0 h 42"/>
                  <a:gd name="T2" fmla="*/ 22 w 22"/>
                  <a:gd name="T3" fmla="*/ 21 h 42"/>
                  <a:gd name="T4" fmla="*/ 0 w 22"/>
                  <a:gd name="T5" fmla="*/ 21 h 42"/>
                  <a:gd name="T6" fmla="*/ 0 w 22"/>
                  <a:gd name="T7" fmla="*/ 21 h 42"/>
                  <a:gd name="T8" fmla="*/ 0 w 22"/>
                  <a:gd name="T9" fmla="*/ 21 h 42"/>
                  <a:gd name="T10" fmla="*/ 0 w 22"/>
                  <a:gd name="T11" fmla="*/ 42 h 42"/>
                  <a:gd name="T12" fmla="*/ 0 w 22"/>
                  <a:gd name="T13" fmla="*/ 42 h 42"/>
                  <a:gd name="T14" fmla="*/ 0 w 22"/>
                  <a:gd name="T15" fmla="*/ 42 h 42"/>
                  <a:gd name="T16" fmla="*/ 22 w 22"/>
                  <a:gd name="T17" fmla="*/ 42 h 42"/>
                  <a:gd name="T18" fmla="*/ 22 w 22"/>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22" y="0"/>
                    </a:moveTo>
                    <a:lnTo>
                      <a:pt x="22" y="21"/>
                    </a:lnTo>
                    <a:lnTo>
                      <a:pt x="0" y="21"/>
                    </a:lnTo>
                    <a:lnTo>
                      <a:pt x="0" y="42"/>
                    </a:lnTo>
                    <a:lnTo>
                      <a:pt x="22" y="4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63" name="Freeform 79"/>
              <p:cNvSpPr>
                <a:spLocks/>
              </p:cNvSpPr>
              <p:nvPr/>
            </p:nvSpPr>
            <p:spPr bwMode="gray">
              <a:xfrm>
                <a:off x="1210" y="1680"/>
                <a:ext cx="176" cy="84"/>
              </a:xfrm>
              <a:custGeom>
                <a:avLst/>
                <a:gdLst>
                  <a:gd name="T0" fmla="*/ 176 w 176"/>
                  <a:gd name="T1" fmla="*/ 42 h 84"/>
                  <a:gd name="T2" fmla="*/ 0 w 176"/>
                  <a:gd name="T3" fmla="*/ 0 h 84"/>
                  <a:gd name="T4" fmla="*/ 0 w 176"/>
                  <a:gd name="T5" fmla="*/ 42 h 84"/>
                  <a:gd name="T6" fmla="*/ 176 w 176"/>
                  <a:gd name="T7" fmla="*/ 84 h 84"/>
                  <a:gd name="T8" fmla="*/ 176 w 176"/>
                  <a:gd name="T9" fmla="*/ 42 h 84"/>
                  <a:gd name="T10" fmla="*/ 0 60000 65536"/>
                  <a:gd name="T11" fmla="*/ 0 60000 65536"/>
                  <a:gd name="T12" fmla="*/ 0 60000 65536"/>
                  <a:gd name="T13" fmla="*/ 0 60000 65536"/>
                  <a:gd name="T14" fmla="*/ 0 60000 65536"/>
                  <a:gd name="T15" fmla="*/ 0 w 176"/>
                  <a:gd name="T16" fmla="*/ 0 h 84"/>
                  <a:gd name="T17" fmla="*/ 176 w 176"/>
                  <a:gd name="T18" fmla="*/ 84 h 84"/>
                </a:gdLst>
                <a:ahLst/>
                <a:cxnLst>
                  <a:cxn ang="T10">
                    <a:pos x="T0" y="T1"/>
                  </a:cxn>
                  <a:cxn ang="T11">
                    <a:pos x="T2" y="T3"/>
                  </a:cxn>
                  <a:cxn ang="T12">
                    <a:pos x="T4" y="T5"/>
                  </a:cxn>
                  <a:cxn ang="T13">
                    <a:pos x="T6" y="T7"/>
                  </a:cxn>
                  <a:cxn ang="T14">
                    <a:pos x="T8" y="T9"/>
                  </a:cxn>
                </a:cxnLst>
                <a:rect l="T15" t="T16" r="T17" b="T18"/>
                <a:pathLst>
                  <a:path w="176" h="84">
                    <a:moveTo>
                      <a:pt x="176" y="42"/>
                    </a:moveTo>
                    <a:lnTo>
                      <a:pt x="0" y="0"/>
                    </a:lnTo>
                    <a:lnTo>
                      <a:pt x="0" y="42"/>
                    </a:lnTo>
                    <a:lnTo>
                      <a:pt x="176" y="84"/>
                    </a:lnTo>
                    <a:lnTo>
                      <a:pt x="176"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64" name="Freeform 80"/>
              <p:cNvSpPr>
                <a:spLocks/>
              </p:cNvSpPr>
              <p:nvPr/>
            </p:nvSpPr>
            <p:spPr bwMode="gray">
              <a:xfrm>
                <a:off x="1386" y="1722"/>
                <a:ext cx="22" cy="42"/>
              </a:xfrm>
              <a:custGeom>
                <a:avLst/>
                <a:gdLst>
                  <a:gd name="T0" fmla="*/ 0 w 22"/>
                  <a:gd name="T1" fmla="*/ 42 h 42"/>
                  <a:gd name="T2" fmla="*/ 0 w 22"/>
                  <a:gd name="T3" fmla="*/ 42 h 42"/>
                  <a:gd name="T4" fmla="*/ 22 w 22"/>
                  <a:gd name="T5" fmla="*/ 42 h 42"/>
                  <a:gd name="T6" fmla="*/ 22 w 22"/>
                  <a:gd name="T7" fmla="*/ 21 h 42"/>
                  <a:gd name="T8" fmla="*/ 22 w 22"/>
                  <a:gd name="T9" fmla="*/ 21 h 42"/>
                  <a:gd name="T10" fmla="*/ 22 w 22"/>
                  <a:gd name="T11" fmla="*/ 0 h 42"/>
                  <a:gd name="T12" fmla="*/ 22 w 22"/>
                  <a:gd name="T13" fmla="*/ 0 h 42"/>
                  <a:gd name="T14" fmla="*/ 22 w 22"/>
                  <a:gd name="T15" fmla="*/ 0 h 42"/>
                  <a:gd name="T16" fmla="*/ 0 w 22"/>
                  <a:gd name="T17" fmla="*/ 0 h 42"/>
                  <a:gd name="T18" fmla="*/ 0 w 22"/>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0" y="42"/>
                    </a:moveTo>
                    <a:lnTo>
                      <a:pt x="0" y="42"/>
                    </a:lnTo>
                    <a:lnTo>
                      <a:pt x="22" y="42"/>
                    </a:lnTo>
                    <a:lnTo>
                      <a:pt x="22" y="21"/>
                    </a:lnTo>
                    <a:lnTo>
                      <a:pt x="22" y="0"/>
                    </a:lnTo>
                    <a:lnTo>
                      <a:pt x="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65" name="Freeform 81"/>
              <p:cNvSpPr>
                <a:spLocks/>
              </p:cNvSpPr>
              <p:nvPr/>
            </p:nvSpPr>
            <p:spPr bwMode="gray">
              <a:xfrm>
                <a:off x="1188" y="1722"/>
                <a:ext cx="22" cy="42"/>
              </a:xfrm>
              <a:custGeom>
                <a:avLst/>
                <a:gdLst>
                  <a:gd name="T0" fmla="*/ 22 w 22"/>
                  <a:gd name="T1" fmla="*/ 0 h 42"/>
                  <a:gd name="T2" fmla="*/ 22 w 22"/>
                  <a:gd name="T3" fmla="*/ 0 h 42"/>
                  <a:gd name="T4" fmla="*/ 0 w 22"/>
                  <a:gd name="T5" fmla="*/ 0 h 42"/>
                  <a:gd name="T6" fmla="*/ 0 w 22"/>
                  <a:gd name="T7" fmla="*/ 0 h 42"/>
                  <a:gd name="T8" fmla="*/ 0 w 22"/>
                  <a:gd name="T9" fmla="*/ 21 h 42"/>
                  <a:gd name="T10" fmla="*/ 0 w 22"/>
                  <a:gd name="T11" fmla="*/ 21 h 42"/>
                  <a:gd name="T12" fmla="*/ 0 w 22"/>
                  <a:gd name="T13" fmla="*/ 21 h 42"/>
                  <a:gd name="T14" fmla="*/ 0 w 22"/>
                  <a:gd name="T15" fmla="*/ 42 h 42"/>
                  <a:gd name="T16" fmla="*/ 22 w 22"/>
                  <a:gd name="T17" fmla="*/ 42 h 42"/>
                  <a:gd name="T18" fmla="*/ 22 w 22"/>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22" y="0"/>
                    </a:moveTo>
                    <a:lnTo>
                      <a:pt x="22" y="0"/>
                    </a:lnTo>
                    <a:lnTo>
                      <a:pt x="0" y="0"/>
                    </a:lnTo>
                    <a:lnTo>
                      <a:pt x="0" y="21"/>
                    </a:lnTo>
                    <a:lnTo>
                      <a:pt x="0" y="42"/>
                    </a:lnTo>
                    <a:lnTo>
                      <a:pt x="22" y="4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66" name="Freeform 82"/>
              <p:cNvSpPr>
                <a:spLocks/>
              </p:cNvSpPr>
              <p:nvPr/>
            </p:nvSpPr>
            <p:spPr bwMode="gray">
              <a:xfrm>
                <a:off x="1210" y="1722"/>
                <a:ext cx="176" cy="63"/>
              </a:xfrm>
              <a:custGeom>
                <a:avLst/>
                <a:gdLst>
                  <a:gd name="T0" fmla="*/ 176 w 176"/>
                  <a:gd name="T1" fmla="*/ 21 h 63"/>
                  <a:gd name="T2" fmla="*/ 0 w 176"/>
                  <a:gd name="T3" fmla="*/ 0 h 63"/>
                  <a:gd name="T4" fmla="*/ 0 w 176"/>
                  <a:gd name="T5" fmla="*/ 42 h 63"/>
                  <a:gd name="T6" fmla="*/ 176 w 176"/>
                  <a:gd name="T7" fmla="*/ 63 h 63"/>
                  <a:gd name="T8" fmla="*/ 176 w 176"/>
                  <a:gd name="T9" fmla="*/ 21 h 63"/>
                  <a:gd name="T10" fmla="*/ 0 60000 65536"/>
                  <a:gd name="T11" fmla="*/ 0 60000 65536"/>
                  <a:gd name="T12" fmla="*/ 0 60000 65536"/>
                  <a:gd name="T13" fmla="*/ 0 60000 65536"/>
                  <a:gd name="T14" fmla="*/ 0 60000 65536"/>
                  <a:gd name="T15" fmla="*/ 0 w 176"/>
                  <a:gd name="T16" fmla="*/ 0 h 63"/>
                  <a:gd name="T17" fmla="*/ 176 w 176"/>
                  <a:gd name="T18" fmla="*/ 63 h 63"/>
                </a:gdLst>
                <a:ahLst/>
                <a:cxnLst>
                  <a:cxn ang="T10">
                    <a:pos x="T0" y="T1"/>
                  </a:cxn>
                  <a:cxn ang="T11">
                    <a:pos x="T2" y="T3"/>
                  </a:cxn>
                  <a:cxn ang="T12">
                    <a:pos x="T4" y="T5"/>
                  </a:cxn>
                  <a:cxn ang="T13">
                    <a:pos x="T6" y="T7"/>
                  </a:cxn>
                  <a:cxn ang="T14">
                    <a:pos x="T8" y="T9"/>
                  </a:cxn>
                </a:cxnLst>
                <a:rect l="T15" t="T16" r="T17" b="T18"/>
                <a:pathLst>
                  <a:path w="176" h="63">
                    <a:moveTo>
                      <a:pt x="176" y="21"/>
                    </a:moveTo>
                    <a:lnTo>
                      <a:pt x="0" y="0"/>
                    </a:lnTo>
                    <a:lnTo>
                      <a:pt x="0" y="42"/>
                    </a:lnTo>
                    <a:lnTo>
                      <a:pt x="176" y="63"/>
                    </a:lnTo>
                    <a:lnTo>
                      <a:pt x="176"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67" name="Freeform 83"/>
              <p:cNvSpPr>
                <a:spLocks/>
              </p:cNvSpPr>
              <p:nvPr/>
            </p:nvSpPr>
            <p:spPr bwMode="gray">
              <a:xfrm>
                <a:off x="1386" y="1743"/>
                <a:ext cx="22" cy="42"/>
              </a:xfrm>
              <a:custGeom>
                <a:avLst/>
                <a:gdLst>
                  <a:gd name="T0" fmla="*/ 0 w 22"/>
                  <a:gd name="T1" fmla="*/ 42 h 42"/>
                  <a:gd name="T2" fmla="*/ 0 w 22"/>
                  <a:gd name="T3" fmla="*/ 42 h 42"/>
                  <a:gd name="T4" fmla="*/ 22 w 22"/>
                  <a:gd name="T5" fmla="*/ 42 h 42"/>
                  <a:gd name="T6" fmla="*/ 22 w 22"/>
                  <a:gd name="T7" fmla="*/ 21 h 42"/>
                  <a:gd name="T8" fmla="*/ 22 w 22"/>
                  <a:gd name="T9" fmla="*/ 21 h 42"/>
                  <a:gd name="T10" fmla="*/ 22 w 22"/>
                  <a:gd name="T11" fmla="*/ 21 h 42"/>
                  <a:gd name="T12" fmla="*/ 22 w 22"/>
                  <a:gd name="T13" fmla="*/ 0 h 42"/>
                  <a:gd name="T14" fmla="*/ 22 w 22"/>
                  <a:gd name="T15" fmla="*/ 0 h 42"/>
                  <a:gd name="T16" fmla="*/ 0 w 22"/>
                  <a:gd name="T17" fmla="*/ 0 h 42"/>
                  <a:gd name="T18" fmla="*/ 0 w 22"/>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0" y="42"/>
                    </a:moveTo>
                    <a:lnTo>
                      <a:pt x="0" y="42"/>
                    </a:lnTo>
                    <a:lnTo>
                      <a:pt x="22" y="42"/>
                    </a:lnTo>
                    <a:lnTo>
                      <a:pt x="22" y="21"/>
                    </a:lnTo>
                    <a:lnTo>
                      <a:pt x="22" y="0"/>
                    </a:lnTo>
                    <a:lnTo>
                      <a:pt x="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68" name="Freeform 84"/>
              <p:cNvSpPr>
                <a:spLocks/>
              </p:cNvSpPr>
              <p:nvPr/>
            </p:nvSpPr>
            <p:spPr bwMode="gray">
              <a:xfrm>
                <a:off x="1188" y="1743"/>
                <a:ext cx="22" cy="42"/>
              </a:xfrm>
              <a:custGeom>
                <a:avLst/>
                <a:gdLst>
                  <a:gd name="T0" fmla="*/ 22 w 22"/>
                  <a:gd name="T1" fmla="*/ 0 h 42"/>
                  <a:gd name="T2" fmla="*/ 22 w 22"/>
                  <a:gd name="T3" fmla="*/ 0 h 42"/>
                  <a:gd name="T4" fmla="*/ 0 w 22"/>
                  <a:gd name="T5" fmla="*/ 0 h 42"/>
                  <a:gd name="T6" fmla="*/ 0 w 22"/>
                  <a:gd name="T7" fmla="*/ 0 h 42"/>
                  <a:gd name="T8" fmla="*/ 0 w 22"/>
                  <a:gd name="T9" fmla="*/ 21 h 42"/>
                  <a:gd name="T10" fmla="*/ 0 w 22"/>
                  <a:gd name="T11" fmla="*/ 21 h 42"/>
                  <a:gd name="T12" fmla="*/ 0 w 22"/>
                  <a:gd name="T13" fmla="*/ 42 h 42"/>
                  <a:gd name="T14" fmla="*/ 0 w 22"/>
                  <a:gd name="T15" fmla="*/ 42 h 42"/>
                  <a:gd name="T16" fmla="*/ 22 w 22"/>
                  <a:gd name="T17" fmla="*/ 42 h 42"/>
                  <a:gd name="T18" fmla="*/ 22 w 22"/>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22" y="0"/>
                    </a:moveTo>
                    <a:lnTo>
                      <a:pt x="22" y="0"/>
                    </a:lnTo>
                    <a:lnTo>
                      <a:pt x="0" y="0"/>
                    </a:lnTo>
                    <a:lnTo>
                      <a:pt x="0" y="21"/>
                    </a:lnTo>
                    <a:lnTo>
                      <a:pt x="0" y="42"/>
                    </a:lnTo>
                    <a:lnTo>
                      <a:pt x="22" y="4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69" name="Freeform 85"/>
              <p:cNvSpPr>
                <a:spLocks/>
              </p:cNvSpPr>
              <p:nvPr/>
            </p:nvSpPr>
            <p:spPr bwMode="gray">
              <a:xfrm>
                <a:off x="1210" y="1743"/>
                <a:ext cx="176" cy="63"/>
              </a:xfrm>
              <a:custGeom>
                <a:avLst/>
                <a:gdLst>
                  <a:gd name="T0" fmla="*/ 176 w 176"/>
                  <a:gd name="T1" fmla="*/ 21 h 63"/>
                  <a:gd name="T2" fmla="*/ 0 w 176"/>
                  <a:gd name="T3" fmla="*/ 0 h 63"/>
                  <a:gd name="T4" fmla="*/ 0 w 176"/>
                  <a:gd name="T5" fmla="*/ 42 h 63"/>
                  <a:gd name="T6" fmla="*/ 176 w 176"/>
                  <a:gd name="T7" fmla="*/ 63 h 63"/>
                  <a:gd name="T8" fmla="*/ 176 w 176"/>
                  <a:gd name="T9" fmla="*/ 21 h 63"/>
                  <a:gd name="T10" fmla="*/ 0 60000 65536"/>
                  <a:gd name="T11" fmla="*/ 0 60000 65536"/>
                  <a:gd name="T12" fmla="*/ 0 60000 65536"/>
                  <a:gd name="T13" fmla="*/ 0 60000 65536"/>
                  <a:gd name="T14" fmla="*/ 0 60000 65536"/>
                  <a:gd name="T15" fmla="*/ 0 w 176"/>
                  <a:gd name="T16" fmla="*/ 0 h 63"/>
                  <a:gd name="T17" fmla="*/ 176 w 176"/>
                  <a:gd name="T18" fmla="*/ 63 h 63"/>
                </a:gdLst>
                <a:ahLst/>
                <a:cxnLst>
                  <a:cxn ang="T10">
                    <a:pos x="T0" y="T1"/>
                  </a:cxn>
                  <a:cxn ang="T11">
                    <a:pos x="T2" y="T3"/>
                  </a:cxn>
                  <a:cxn ang="T12">
                    <a:pos x="T4" y="T5"/>
                  </a:cxn>
                  <a:cxn ang="T13">
                    <a:pos x="T6" y="T7"/>
                  </a:cxn>
                  <a:cxn ang="T14">
                    <a:pos x="T8" y="T9"/>
                  </a:cxn>
                </a:cxnLst>
                <a:rect l="T15" t="T16" r="T17" b="T18"/>
                <a:pathLst>
                  <a:path w="176" h="63">
                    <a:moveTo>
                      <a:pt x="176" y="21"/>
                    </a:moveTo>
                    <a:lnTo>
                      <a:pt x="0" y="0"/>
                    </a:lnTo>
                    <a:lnTo>
                      <a:pt x="0" y="42"/>
                    </a:lnTo>
                    <a:lnTo>
                      <a:pt x="176" y="63"/>
                    </a:lnTo>
                    <a:lnTo>
                      <a:pt x="176"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70" name="Freeform 86"/>
              <p:cNvSpPr>
                <a:spLocks/>
              </p:cNvSpPr>
              <p:nvPr/>
            </p:nvSpPr>
            <p:spPr bwMode="gray">
              <a:xfrm>
                <a:off x="1386" y="1764"/>
                <a:ext cx="22" cy="42"/>
              </a:xfrm>
              <a:custGeom>
                <a:avLst/>
                <a:gdLst>
                  <a:gd name="T0" fmla="*/ 0 w 22"/>
                  <a:gd name="T1" fmla="*/ 42 h 42"/>
                  <a:gd name="T2" fmla="*/ 0 w 22"/>
                  <a:gd name="T3" fmla="*/ 42 h 42"/>
                  <a:gd name="T4" fmla="*/ 22 w 22"/>
                  <a:gd name="T5" fmla="*/ 42 h 42"/>
                  <a:gd name="T6" fmla="*/ 22 w 22"/>
                  <a:gd name="T7" fmla="*/ 42 h 42"/>
                  <a:gd name="T8" fmla="*/ 22 w 22"/>
                  <a:gd name="T9" fmla="*/ 21 h 42"/>
                  <a:gd name="T10" fmla="*/ 22 w 22"/>
                  <a:gd name="T11" fmla="*/ 21 h 42"/>
                  <a:gd name="T12" fmla="*/ 22 w 22"/>
                  <a:gd name="T13" fmla="*/ 21 h 42"/>
                  <a:gd name="T14" fmla="*/ 22 w 22"/>
                  <a:gd name="T15" fmla="*/ 0 h 42"/>
                  <a:gd name="T16" fmla="*/ 0 w 22"/>
                  <a:gd name="T17" fmla="*/ 0 h 42"/>
                  <a:gd name="T18" fmla="*/ 0 w 22"/>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0" y="42"/>
                    </a:moveTo>
                    <a:lnTo>
                      <a:pt x="0" y="42"/>
                    </a:lnTo>
                    <a:lnTo>
                      <a:pt x="22" y="42"/>
                    </a:lnTo>
                    <a:lnTo>
                      <a:pt x="22" y="21"/>
                    </a:lnTo>
                    <a:lnTo>
                      <a:pt x="22" y="0"/>
                    </a:lnTo>
                    <a:lnTo>
                      <a:pt x="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71" name="Freeform 87"/>
              <p:cNvSpPr>
                <a:spLocks/>
              </p:cNvSpPr>
              <p:nvPr/>
            </p:nvSpPr>
            <p:spPr bwMode="gray">
              <a:xfrm>
                <a:off x="1188" y="1764"/>
                <a:ext cx="22" cy="42"/>
              </a:xfrm>
              <a:custGeom>
                <a:avLst/>
                <a:gdLst>
                  <a:gd name="T0" fmla="*/ 22 w 22"/>
                  <a:gd name="T1" fmla="*/ 0 h 42"/>
                  <a:gd name="T2" fmla="*/ 22 w 22"/>
                  <a:gd name="T3" fmla="*/ 0 h 42"/>
                  <a:gd name="T4" fmla="*/ 0 w 22"/>
                  <a:gd name="T5" fmla="*/ 0 h 42"/>
                  <a:gd name="T6" fmla="*/ 0 w 22"/>
                  <a:gd name="T7" fmla="*/ 21 h 42"/>
                  <a:gd name="T8" fmla="*/ 0 w 22"/>
                  <a:gd name="T9" fmla="*/ 21 h 42"/>
                  <a:gd name="T10" fmla="*/ 0 w 22"/>
                  <a:gd name="T11" fmla="*/ 21 h 42"/>
                  <a:gd name="T12" fmla="*/ 0 w 22"/>
                  <a:gd name="T13" fmla="*/ 42 h 42"/>
                  <a:gd name="T14" fmla="*/ 0 w 22"/>
                  <a:gd name="T15" fmla="*/ 42 h 42"/>
                  <a:gd name="T16" fmla="*/ 22 w 22"/>
                  <a:gd name="T17" fmla="*/ 42 h 42"/>
                  <a:gd name="T18" fmla="*/ 22 w 22"/>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22" y="0"/>
                    </a:moveTo>
                    <a:lnTo>
                      <a:pt x="22" y="0"/>
                    </a:lnTo>
                    <a:lnTo>
                      <a:pt x="0" y="0"/>
                    </a:lnTo>
                    <a:lnTo>
                      <a:pt x="0" y="21"/>
                    </a:lnTo>
                    <a:lnTo>
                      <a:pt x="0" y="42"/>
                    </a:lnTo>
                    <a:lnTo>
                      <a:pt x="22" y="4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72" name="Freeform 88"/>
              <p:cNvSpPr>
                <a:spLocks/>
              </p:cNvSpPr>
              <p:nvPr/>
            </p:nvSpPr>
            <p:spPr bwMode="gray">
              <a:xfrm>
                <a:off x="1210" y="1764"/>
                <a:ext cx="176" cy="63"/>
              </a:xfrm>
              <a:custGeom>
                <a:avLst/>
                <a:gdLst>
                  <a:gd name="T0" fmla="*/ 176 w 176"/>
                  <a:gd name="T1" fmla="*/ 21 h 63"/>
                  <a:gd name="T2" fmla="*/ 0 w 176"/>
                  <a:gd name="T3" fmla="*/ 0 h 63"/>
                  <a:gd name="T4" fmla="*/ 0 w 176"/>
                  <a:gd name="T5" fmla="*/ 42 h 63"/>
                  <a:gd name="T6" fmla="*/ 176 w 176"/>
                  <a:gd name="T7" fmla="*/ 63 h 63"/>
                  <a:gd name="T8" fmla="*/ 176 w 176"/>
                  <a:gd name="T9" fmla="*/ 21 h 63"/>
                  <a:gd name="T10" fmla="*/ 0 60000 65536"/>
                  <a:gd name="T11" fmla="*/ 0 60000 65536"/>
                  <a:gd name="T12" fmla="*/ 0 60000 65536"/>
                  <a:gd name="T13" fmla="*/ 0 60000 65536"/>
                  <a:gd name="T14" fmla="*/ 0 60000 65536"/>
                  <a:gd name="T15" fmla="*/ 0 w 176"/>
                  <a:gd name="T16" fmla="*/ 0 h 63"/>
                  <a:gd name="T17" fmla="*/ 176 w 176"/>
                  <a:gd name="T18" fmla="*/ 63 h 63"/>
                </a:gdLst>
                <a:ahLst/>
                <a:cxnLst>
                  <a:cxn ang="T10">
                    <a:pos x="T0" y="T1"/>
                  </a:cxn>
                  <a:cxn ang="T11">
                    <a:pos x="T2" y="T3"/>
                  </a:cxn>
                  <a:cxn ang="T12">
                    <a:pos x="T4" y="T5"/>
                  </a:cxn>
                  <a:cxn ang="T13">
                    <a:pos x="T6" y="T7"/>
                  </a:cxn>
                  <a:cxn ang="T14">
                    <a:pos x="T8" y="T9"/>
                  </a:cxn>
                </a:cxnLst>
                <a:rect l="T15" t="T16" r="T17" b="T18"/>
                <a:pathLst>
                  <a:path w="176" h="63">
                    <a:moveTo>
                      <a:pt x="176" y="21"/>
                    </a:moveTo>
                    <a:lnTo>
                      <a:pt x="0" y="0"/>
                    </a:lnTo>
                    <a:lnTo>
                      <a:pt x="0" y="42"/>
                    </a:lnTo>
                    <a:lnTo>
                      <a:pt x="176" y="63"/>
                    </a:lnTo>
                    <a:lnTo>
                      <a:pt x="176"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73" name="Freeform 89"/>
              <p:cNvSpPr>
                <a:spLocks/>
              </p:cNvSpPr>
              <p:nvPr/>
            </p:nvSpPr>
            <p:spPr bwMode="gray">
              <a:xfrm>
                <a:off x="1386" y="1785"/>
                <a:ext cx="22" cy="42"/>
              </a:xfrm>
              <a:custGeom>
                <a:avLst/>
                <a:gdLst>
                  <a:gd name="T0" fmla="*/ 0 w 22"/>
                  <a:gd name="T1" fmla="*/ 42 h 42"/>
                  <a:gd name="T2" fmla="*/ 0 w 22"/>
                  <a:gd name="T3" fmla="*/ 42 h 42"/>
                  <a:gd name="T4" fmla="*/ 22 w 22"/>
                  <a:gd name="T5" fmla="*/ 42 h 42"/>
                  <a:gd name="T6" fmla="*/ 22 w 22"/>
                  <a:gd name="T7" fmla="*/ 42 h 42"/>
                  <a:gd name="T8" fmla="*/ 22 w 22"/>
                  <a:gd name="T9" fmla="*/ 42 h 42"/>
                  <a:gd name="T10" fmla="*/ 22 w 22"/>
                  <a:gd name="T11" fmla="*/ 21 h 42"/>
                  <a:gd name="T12" fmla="*/ 22 w 22"/>
                  <a:gd name="T13" fmla="*/ 21 h 42"/>
                  <a:gd name="T14" fmla="*/ 22 w 22"/>
                  <a:gd name="T15" fmla="*/ 21 h 42"/>
                  <a:gd name="T16" fmla="*/ 0 w 22"/>
                  <a:gd name="T17" fmla="*/ 0 h 42"/>
                  <a:gd name="T18" fmla="*/ 0 w 22"/>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0" y="42"/>
                    </a:moveTo>
                    <a:lnTo>
                      <a:pt x="0" y="42"/>
                    </a:lnTo>
                    <a:lnTo>
                      <a:pt x="22" y="42"/>
                    </a:lnTo>
                    <a:lnTo>
                      <a:pt x="22" y="21"/>
                    </a:lnTo>
                    <a:lnTo>
                      <a:pt x="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74" name="Freeform 90"/>
              <p:cNvSpPr>
                <a:spLocks/>
              </p:cNvSpPr>
              <p:nvPr/>
            </p:nvSpPr>
            <p:spPr bwMode="gray">
              <a:xfrm>
                <a:off x="1188" y="1785"/>
                <a:ext cx="22" cy="42"/>
              </a:xfrm>
              <a:custGeom>
                <a:avLst/>
                <a:gdLst>
                  <a:gd name="T0" fmla="*/ 22 w 22"/>
                  <a:gd name="T1" fmla="*/ 0 h 42"/>
                  <a:gd name="T2" fmla="*/ 22 w 22"/>
                  <a:gd name="T3" fmla="*/ 0 h 42"/>
                  <a:gd name="T4" fmla="*/ 0 w 22"/>
                  <a:gd name="T5" fmla="*/ 21 h 42"/>
                  <a:gd name="T6" fmla="*/ 0 w 22"/>
                  <a:gd name="T7" fmla="*/ 21 h 42"/>
                  <a:gd name="T8" fmla="*/ 0 w 22"/>
                  <a:gd name="T9" fmla="*/ 21 h 42"/>
                  <a:gd name="T10" fmla="*/ 0 w 22"/>
                  <a:gd name="T11" fmla="*/ 42 h 42"/>
                  <a:gd name="T12" fmla="*/ 0 w 22"/>
                  <a:gd name="T13" fmla="*/ 42 h 42"/>
                  <a:gd name="T14" fmla="*/ 0 w 22"/>
                  <a:gd name="T15" fmla="*/ 42 h 42"/>
                  <a:gd name="T16" fmla="*/ 22 w 22"/>
                  <a:gd name="T17" fmla="*/ 42 h 42"/>
                  <a:gd name="T18" fmla="*/ 22 w 22"/>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22" y="0"/>
                    </a:moveTo>
                    <a:lnTo>
                      <a:pt x="22" y="0"/>
                    </a:lnTo>
                    <a:lnTo>
                      <a:pt x="0" y="21"/>
                    </a:lnTo>
                    <a:lnTo>
                      <a:pt x="0" y="42"/>
                    </a:lnTo>
                    <a:lnTo>
                      <a:pt x="22" y="4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75" name="Freeform 91"/>
              <p:cNvSpPr>
                <a:spLocks/>
              </p:cNvSpPr>
              <p:nvPr/>
            </p:nvSpPr>
            <p:spPr bwMode="gray">
              <a:xfrm>
                <a:off x="1210" y="1785"/>
                <a:ext cx="176" cy="84"/>
              </a:xfrm>
              <a:custGeom>
                <a:avLst/>
                <a:gdLst>
                  <a:gd name="T0" fmla="*/ 176 w 176"/>
                  <a:gd name="T1" fmla="*/ 42 h 84"/>
                  <a:gd name="T2" fmla="*/ 0 w 176"/>
                  <a:gd name="T3" fmla="*/ 0 h 84"/>
                  <a:gd name="T4" fmla="*/ 0 w 176"/>
                  <a:gd name="T5" fmla="*/ 42 h 84"/>
                  <a:gd name="T6" fmla="*/ 176 w 176"/>
                  <a:gd name="T7" fmla="*/ 84 h 84"/>
                  <a:gd name="T8" fmla="*/ 176 w 176"/>
                  <a:gd name="T9" fmla="*/ 42 h 84"/>
                  <a:gd name="T10" fmla="*/ 0 60000 65536"/>
                  <a:gd name="T11" fmla="*/ 0 60000 65536"/>
                  <a:gd name="T12" fmla="*/ 0 60000 65536"/>
                  <a:gd name="T13" fmla="*/ 0 60000 65536"/>
                  <a:gd name="T14" fmla="*/ 0 60000 65536"/>
                  <a:gd name="T15" fmla="*/ 0 w 176"/>
                  <a:gd name="T16" fmla="*/ 0 h 84"/>
                  <a:gd name="T17" fmla="*/ 176 w 176"/>
                  <a:gd name="T18" fmla="*/ 84 h 84"/>
                </a:gdLst>
                <a:ahLst/>
                <a:cxnLst>
                  <a:cxn ang="T10">
                    <a:pos x="T0" y="T1"/>
                  </a:cxn>
                  <a:cxn ang="T11">
                    <a:pos x="T2" y="T3"/>
                  </a:cxn>
                  <a:cxn ang="T12">
                    <a:pos x="T4" y="T5"/>
                  </a:cxn>
                  <a:cxn ang="T13">
                    <a:pos x="T6" y="T7"/>
                  </a:cxn>
                  <a:cxn ang="T14">
                    <a:pos x="T8" y="T9"/>
                  </a:cxn>
                </a:cxnLst>
                <a:rect l="T15" t="T16" r="T17" b="T18"/>
                <a:pathLst>
                  <a:path w="176" h="84">
                    <a:moveTo>
                      <a:pt x="176" y="42"/>
                    </a:moveTo>
                    <a:lnTo>
                      <a:pt x="0" y="0"/>
                    </a:lnTo>
                    <a:lnTo>
                      <a:pt x="0" y="42"/>
                    </a:lnTo>
                    <a:lnTo>
                      <a:pt x="176" y="84"/>
                    </a:lnTo>
                    <a:lnTo>
                      <a:pt x="176"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76" name="Freeform 92"/>
              <p:cNvSpPr>
                <a:spLocks/>
              </p:cNvSpPr>
              <p:nvPr/>
            </p:nvSpPr>
            <p:spPr bwMode="gray">
              <a:xfrm>
                <a:off x="1386" y="1827"/>
                <a:ext cx="22" cy="42"/>
              </a:xfrm>
              <a:custGeom>
                <a:avLst/>
                <a:gdLst>
                  <a:gd name="T0" fmla="*/ 0 w 22"/>
                  <a:gd name="T1" fmla="*/ 42 h 42"/>
                  <a:gd name="T2" fmla="*/ 0 w 22"/>
                  <a:gd name="T3" fmla="*/ 42 h 42"/>
                  <a:gd name="T4" fmla="*/ 22 w 22"/>
                  <a:gd name="T5" fmla="*/ 21 h 42"/>
                  <a:gd name="T6" fmla="*/ 22 w 22"/>
                  <a:gd name="T7" fmla="*/ 21 h 42"/>
                  <a:gd name="T8" fmla="*/ 22 w 22"/>
                  <a:gd name="T9" fmla="*/ 21 h 42"/>
                  <a:gd name="T10" fmla="*/ 22 w 22"/>
                  <a:gd name="T11" fmla="*/ 0 h 42"/>
                  <a:gd name="T12" fmla="*/ 22 w 22"/>
                  <a:gd name="T13" fmla="*/ 0 h 42"/>
                  <a:gd name="T14" fmla="*/ 22 w 22"/>
                  <a:gd name="T15" fmla="*/ 0 h 42"/>
                  <a:gd name="T16" fmla="*/ 0 w 22"/>
                  <a:gd name="T17" fmla="*/ 0 h 42"/>
                  <a:gd name="T18" fmla="*/ 0 w 22"/>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0" y="42"/>
                    </a:moveTo>
                    <a:lnTo>
                      <a:pt x="0" y="42"/>
                    </a:lnTo>
                    <a:lnTo>
                      <a:pt x="22" y="21"/>
                    </a:lnTo>
                    <a:lnTo>
                      <a:pt x="22" y="0"/>
                    </a:lnTo>
                    <a:lnTo>
                      <a:pt x="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77" name="Freeform 93"/>
              <p:cNvSpPr>
                <a:spLocks/>
              </p:cNvSpPr>
              <p:nvPr/>
            </p:nvSpPr>
            <p:spPr bwMode="gray">
              <a:xfrm>
                <a:off x="1188" y="1617"/>
                <a:ext cx="22" cy="42"/>
              </a:xfrm>
              <a:custGeom>
                <a:avLst/>
                <a:gdLst>
                  <a:gd name="T0" fmla="*/ 22 w 22"/>
                  <a:gd name="T1" fmla="*/ 0 h 42"/>
                  <a:gd name="T2" fmla="*/ 22 w 22"/>
                  <a:gd name="T3" fmla="*/ 0 h 42"/>
                  <a:gd name="T4" fmla="*/ 0 w 22"/>
                  <a:gd name="T5" fmla="*/ 0 h 42"/>
                  <a:gd name="T6" fmla="*/ 0 w 22"/>
                  <a:gd name="T7" fmla="*/ 0 h 42"/>
                  <a:gd name="T8" fmla="*/ 0 w 22"/>
                  <a:gd name="T9" fmla="*/ 0 h 42"/>
                  <a:gd name="T10" fmla="*/ 0 w 22"/>
                  <a:gd name="T11" fmla="*/ 21 h 42"/>
                  <a:gd name="T12" fmla="*/ 0 w 22"/>
                  <a:gd name="T13" fmla="*/ 21 h 42"/>
                  <a:gd name="T14" fmla="*/ 0 w 22"/>
                  <a:gd name="T15" fmla="*/ 21 h 42"/>
                  <a:gd name="T16" fmla="*/ 22 w 22"/>
                  <a:gd name="T17" fmla="*/ 42 h 42"/>
                  <a:gd name="T18" fmla="*/ 22 w 22"/>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22" y="0"/>
                    </a:moveTo>
                    <a:lnTo>
                      <a:pt x="22" y="0"/>
                    </a:lnTo>
                    <a:lnTo>
                      <a:pt x="0" y="0"/>
                    </a:lnTo>
                    <a:lnTo>
                      <a:pt x="0" y="21"/>
                    </a:lnTo>
                    <a:lnTo>
                      <a:pt x="22" y="4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78" name="Freeform 94"/>
              <p:cNvSpPr>
                <a:spLocks/>
              </p:cNvSpPr>
              <p:nvPr/>
            </p:nvSpPr>
            <p:spPr bwMode="gray">
              <a:xfrm>
                <a:off x="1210" y="1617"/>
                <a:ext cx="176" cy="63"/>
              </a:xfrm>
              <a:custGeom>
                <a:avLst/>
                <a:gdLst>
                  <a:gd name="T0" fmla="*/ 176 w 176"/>
                  <a:gd name="T1" fmla="*/ 21 h 63"/>
                  <a:gd name="T2" fmla="*/ 0 w 176"/>
                  <a:gd name="T3" fmla="*/ 0 h 63"/>
                  <a:gd name="T4" fmla="*/ 0 w 176"/>
                  <a:gd name="T5" fmla="*/ 42 h 63"/>
                  <a:gd name="T6" fmla="*/ 176 w 176"/>
                  <a:gd name="T7" fmla="*/ 63 h 63"/>
                  <a:gd name="T8" fmla="*/ 176 w 176"/>
                  <a:gd name="T9" fmla="*/ 21 h 63"/>
                  <a:gd name="T10" fmla="*/ 0 60000 65536"/>
                  <a:gd name="T11" fmla="*/ 0 60000 65536"/>
                  <a:gd name="T12" fmla="*/ 0 60000 65536"/>
                  <a:gd name="T13" fmla="*/ 0 60000 65536"/>
                  <a:gd name="T14" fmla="*/ 0 60000 65536"/>
                  <a:gd name="T15" fmla="*/ 0 w 176"/>
                  <a:gd name="T16" fmla="*/ 0 h 63"/>
                  <a:gd name="T17" fmla="*/ 176 w 176"/>
                  <a:gd name="T18" fmla="*/ 63 h 63"/>
                </a:gdLst>
                <a:ahLst/>
                <a:cxnLst>
                  <a:cxn ang="T10">
                    <a:pos x="T0" y="T1"/>
                  </a:cxn>
                  <a:cxn ang="T11">
                    <a:pos x="T2" y="T3"/>
                  </a:cxn>
                  <a:cxn ang="T12">
                    <a:pos x="T4" y="T5"/>
                  </a:cxn>
                  <a:cxn ang="T13">
                    <a:pos x="T6" y="T7"/>
                  </a:cxn>
                  <a:cxn ang="T14">
                    <a:pos x="T8" y="T9"/>
                  </a:cxn>
                </a:cxnLst>
                <a:rect l="T15" t="T16" r="T17" b="T18"/>
                <a:pathLst>
                  <a:path w="176" h="63">
                    <a:moveTo>
                      <a:pt x="176" y="21"/>
                    </a:moveTo>
                    <a:lnTo>
                      <a:pt x="0" y="0"/>
                    </a:lnTo>
                    <a:lnTo>
                      <a:pt x="0" y="42"/>
                    </a:lnTo>
                    <a:lnTo>
                      <a:pt x="176" y="63"/>
                    </a:lnTo>
                    <a:lnTo>
                      <a:pt x="176"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79" name="Freeform 95"/>
              <p:cNvSpPr>
                <a:spLocks/>
              </p:cNvSpPr>
              <p:nvPr/>
            </p:nvSpPr>
            <p:spPr bwMode="gray">
              <a:xfrm>
                <a:off x="1386" y="1638"/>
                <a:ext cx="22" cy="42"/>
              </a:xfrm>
              <a:custGeom>
                <a:avLst/>
                <a:gdLst>
                  <a:gd name="T0" fmla="*/ 0 w 22"/>
                  <a:gd name="T1" fmla="*/ 42 h 42"/>
                  <a:gd name="T2" fmla="*/ 22 w 22"/>
                  <a:gd name="T3" fmla="*/ 42 h 42"/>
                  <a:gd name="T4" fmla="*/ 22 w 22"/>
                  <a:gd name="T5" fmla="*/ 42 h 42"/>
                  <a:gd name="T6" fmla="*/ 22 w 22"/>
                  <a:gd name="T7" fmla="*/ 21 h 42"/>
                  <a:gd name="T8" fmla="*/ 22 w 22"/>
                  <a:gd name="T9" fmla="*/ 21 h 42"/>
                  <a:gd name="T10" fmla="*/ 22 w 22"/>
                  <a:gd name="T11" fmla="*/ 21 h 42"/>
                  <a:gd name="T12" fmla="*/ 22 w 22"/>
                  <a:gd name="T13" fmla="*/ 0 h 42"/>
                  <a:gd name="T14" fmla="*/ 22 w 22"/>
                  <a:gd name="T15" fmla="*/ 0 h 42"/>
                  <a:gd name="T16" fmla="*/ 0 w 22"/>
                  <a:gd name="T17" fmla="*/ 0 h 42"/>
                  <a:gd name="T18" fmla="*/ 0 w 22"/>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0" y="42"/>
                    </a:moveTo>
                    <a:lnTo>
                      <a:pt x="22" y="42"/>
                    </a:lnTo>
                    <a:lnTo>
                      <a:pt x="22" y="21"/>
                    </a:lnTo>
                    <a:lnTo>
                      <a:pt x="22" y="0"/>
                    </a:lnTo>
                    <a:lnTo>
                      <a:pt x="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80" name="Freeform 96"/>
              <p:cNvSpPr>
                <a:spLocks/>
              </p:cNvSpPr>
              <p:nvPr/>
            </p:nvSpPr>
            <p:spPr bwMode="gray">
              <a:xfrm>
                <a:off x="1188" y="1638"/>
                <a:ext cx="22" cy="42"/>
              </a:xfrm>
              <a:custGeom>
                <a:avLst/>
                <a:gdLst>
                  <a:gd name="T0" fmla="*/ 22 w 22"/>
                  <a:gd name="T1" fmla="*/ 0 h 42"/>
                  <a:gd name="T2" fmla="*/ 22 w 22"/>
                  <a:gd name="T3" fmla="*/ 0 h 42"/>
                  <a:gd name="T4" fmla="*/ 0 w 22"/>
                  <a:gd name="T5" fmla="*/ 0 h 42"/>
                  <a:gd name="T6" fmla="*/ 0 w 22"/>
                  <a:gd name="T7" fmla="*/ 0 h 42"/>
                  <a:gd name="T8" fmla="*/ 0 w 22"/>
                  <a:gd name="T9" fmla="*/ 21 h 42"/>
                  <a:gd name="T10" fmla="*/ 0 w 22"/>
                  <a:gd name="T11" fmla="*/ 21 h 42"/>
                  <a:gd name="T12" fmla="*/ 0 w 22"/>
                  <a:gd name="T13" fmla="*/ 21 h 42"/>
                  <a:gd name="T14" fmla="*/ 0 w 22"/>
                  <a:gd name="T15" fmla="*/ 42 h 42"/>
                  <a:gd name="T16" fmla="*/ 22 w 22"/>
                  <a:gd name="T17" fmla="*/ 42 h 42"/>
                  <a:gd name="T18" fmla="*/ 22 w 22"/>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22" y="0"/>
                    </a:moveTo>
                    <a:lnTo>
                      <a:pt x="22" y="0"/>
                    </a:lnTo>
                    <a:lnTo>
                      <a:pt x="0" y="0"/>
                    </a:lnTo>
                    <a:lnTo>
                      <a:pt x="0" y="21"/>
                    </a:lnTo>
                    <a:lnTo>
                      <a:pt x="0" y="42"/>
                    </a:lnTo>
                    <a:lnTo>
                      <a:pt x="22" y="4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81" name="Freeform 97"/>
              <p:cNvSpPr>
                <a:spLocks/>
              </p:cNvSpPr>
              <p:nvPr/>
            </p:nvSpPr>
            <p:spPr bwMode="gray">
              <a:xfrm>
                <a:off x="1210" y="1638"/>
                <a:ext cx="176" cy="63"/>
              </a:xfrm>
              <a:custGeom>
                <a:avLst/>
                <a:gdLst>
                  <a:gd name="T0" fmla="*/ 176 w 176"/>
                  <a:gd name="T1" fmla="*/ 21 h 63"/>
                  <a:gd name="T2" fmla="*/ 0 w 176"/>
                  <a:gd name="T3" fmla="*/ 0 h 63"/>
                  <a:gd name="T4" fmla="*/ 0 w 176"/>
                  <a:gd name="T5" fmla="*/ 42 h 63"/>
                  <a:gd name="T6" fmla="*/ 176 w 176"/>
                  <a:gd name="T7" fmla="*/ 63 h 63"/>
                  <a:gd name="T8" fmla="*/ 176 w 176"/>
                  <a:gd name="T9" fmla="*/ 21 h 63"/>
                  <a:gd name="T10" fmla="*/ 0 60000 65536"/>
                  <a:gd name="T11" fmla="*/ 0 60000 65536"/>
                  <a:gd name="T12" fmla="*/ 0 60000 65536"/>
                  <a:gd name="T13" fmla="*/ 0 60000 65536"/>
                  <a:gd name="T14" fmla="*/ 0 60000 65536"/>
                  <a:gd name="T15" fmla="*/ 0 w 176"/>
                  <a:gd name="T16" fmla="*/ 0 h 63"/>
                  <a:gd name="T17" fmla="*/ 176 w 176"/>
                  <a:gd name="T18" fmla="*/ 63 h 63"/>
                </a:gdLst>
                <a:ahLst/>
                <a:cxnLst>
                  <a:cxn ang="T10">
                    <a:pos x="T0" y="T1"/>
                  </a:cxn>
                  <a:cxn ang="T11">
                    <a:pos x="T2" y="T3"/>
                  </a:cxn>
                  <a:cxn ang="T12">
                    <a:pos x="T4" y="T5"/>
                  </a:cxn>
                  <a:cxn ang="T13">
                    <a:pos x="T6" y="T7"/>
                  </a:cxn>
                  <a:cxn ang="T14">
                    <a:pos x="T8" y="T9"/>
                  </a:cxn>
                </a:cxnLst>
                <a:rect l="T15" t="T16" r="T17" b="T18"/>
                <a:pathLst>
                  <a:path w="176" h="63">
                    <a:moveTo>
                      <a:pt x="176" y="21"/>
                    </a:moveTo>
                    <a:lnTo>
                      <a:pt x="0" y="0"/>
                    </a:lnTo>
                    <a:lnTo>
                      <a:pt x="0" y="42"/>
                    </a:lnTo>
                    <a:lnTo>
                      <a:pt x="176" y="63"/>
                    </a:lnTo>
                    <a:lnTo>
                      <a:pt x="176"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82" name="Freeform 98"/>
              <p:cNvSpPr>
                <a:spLocks/>
              </p:cNvSpPr>
              <p:nvPr/>
            </p:nvSpPr>
            <p:spPr bwMode="gray">
              <a:xfrm>
                <a:off x="1386" y="1659"/>
                <a:ext cx="22" cy="42"/>
              </a:xfrm>
              <a:custGeom>
                <a:avLst/>
                <a:gdLst>
                  <a:gd name="T0" fmla="*/ 0 w 22"/>
                  <a:gd name="T1" fmla="*/ 42 h 42"/>
                  <a:gd name="T2" fmla="*/ 22 w 22"/>
                  <a:gd name="T3" fmla="*/ 42 h 42"/>
                  <a:gd name="T4" fmla="*/ 22 w 22"/>
                  <a:gd name="T5" fmla="*/ 42 h 42"/>
                  <a:gd name="T6" fmla="*/ 22 w 22"/>
                  <a:gd name="T7" fmla="*/ 42 h 42"/>
                  <a:gd name="T8" fmla="*/ 22 w 22"/>
                  <a:gd name="T9" fmla="*/ 21 h 42"/>
                  <a:gd name="T10" fmla="*/ 22 w 22"/>
                  <a:gd name="T11" fmla="*/ 21 h 42"/>
                  <a:gd name="T12" fmla="*/ 22 w 22"/>
                  <a:gd name="T13" fmla="*/ 21 h 42"/>
                  <a:gd name="T14" fmla="*/ 22 w 22"/>
                  <a:gd name="T15" fmla="*/ 0 h 42"/>
                  <a:gd name="T16" fmla="*/ 0 w 22"/>
                  <a:gd name="T17" fmla="*/ 0 h 42"/>
                  <a:gd name="T18" fmla="*/ 0 w 22"/>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0" y="42"/>
                    </a:moveTo>
                    <a:lnTo>
                      <a:pt x="22" y="42"/>
                    </a:lnTo>
                    <a:lnTo>
                      <a:pt x="22" y="21"/>
                    </a:lnTo>
                    <a:lnTo>
                      <a:pt x="22" y="0"/>
                    </a:lnTo>
                    <a:lnTo>
                      <a:pt x="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83" name="Freeform 99"/>
              <p:cNvSpPr>
                <a:spLocks/>
              </p:cNvSpPr>
              <p:nvPr/>
            </p:nvSpPr>
            <p:spPr bwMode="gray">
              <a:xfrm>
                <a:off x="1188" y="1659"/>
                <a:ext cx="22" cy="42"/>
              </a:xfrm>
              <a:custGeom>
                <a:avLst/>
                <a:gdLst>
                  <a:gd name="T0" fmla="*/ 22 w 22"/>
                  <a:gd name="T1" fmla="*/ 0 h 42"/>
                  <a:gd name="T2" fmla="*/ 22 w 22"/>
                  <a:gd name="T3" fmla="*/ 0 h 42"/>
                  <a:gd name="T4" fmla="*/ 0 w 22"/>
                  <a:gd name="T5" fmla="*/ 0 h 42"/>
                  <a:gd name="T6" fmla="*/ 0 w 22"/>
                  <a:gd name="T7" fmla="*/ 21 h 42"/>
                  <a:gd name="T8" fmla="*/ 0 w 22"/>
                  <a:gd name="T9" fmla="*/ 21 h 42"/>
                  <a:gd name="T10" fmla="*/ 0 w 22"/>
                  <a:gd name="T11" fmla="*/ 21 h 42"/>
                  <a:gd name="T12" fmla="*/ 0 w 22"/>
                  <a:gd name="T13" fmla="*/ 42 h 42"/>
                  <a:gd name="T14" fmla="*/ 0 w 22"/>
                  <a:gd name="T15" fmla="*/ 42 h 42"/>
                  <a:gd name="T16" fmla="*/ 22 w 22"/>
                  <a:gd name="T17" fmla="*/ 42 h 42"/>
                  <a:gd name="T18" fmla="*/ 22 w 22"/>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22" y="0"/>
                    </a:moveTo>
                    <a:lnTo>
                      <a:pt x="22" y="0"/>
                    </a:lnTo>
                    <a:lnTo>
                      <a:pt x="0" y="0"/>
                    </a:lnTo>
                    <a:lnTo>
                      <a:pt x="0" y="21"/>
                    </a:lnTo>
                    <a:lnTo>
                      <a:pt x="0" y="42"/>
                    </a:lnTo>
                    <a:lnTo>
                      <a:pt x="22" y="4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84" name="Freeform 100"/>
              <p:cNvSpPr>
                <a:spLocks/>
              </p:cNvSpPr>
              <p:nvPr/>
            </p:nvSpPr>
            <p:spPr bwMode="gray">
              <a:xfrm>
                <a:off x="1210" y="1659"/>
                <a:ext cx="176" cy="63"/>
              </a:xfrm>
              <a:custGeom>
                <a:avLst/>
                <a:gdLst>
                  <a:gd name="T0" fmla="*/ 176 w 176"/>
                  <a:gd name="T1" fmla="*/ 21 h 63"/>
                  <a:gd name="T2" fmla="*/ 0 w 176"/>
                  <a:gd name="T3" fmla="*/ 0 h 63"/>
                  <a:gd name="T4" fmla="*/ 0 w 176"/>
                  <a:gd name="T5" fmla="*/ 42 h 63"/>
                  <a:gd name="T6" fmla="*/ 176 w 176"/>
                  <a:gd name="T7" fmla="*/ 63 h 63"/>
                  <a:gd name="T8" fmla="*/ 176 w 176"/>
                  <a:gd name="T9" fmla="*/ 21 h 63"/>
                  <a:gd name="T10" fmla="*/ 0 60000 65536"/>
                  <a:gd name="T11" fmla="*/ 0 60000 65536"/>
                  <a:gd name="T12" fmla="*/ 0 60000 65536"/>
                  <a:gd name="T13" fmla="*/ 0 60000 65536"/>
                  <a:gd name="T14" fmla="*/ 0 60000 65536"/>
                  <a:gd name="T15" fmla="*/ 0 w 176"/>
                  <a:gd name="T16" fmla="*/ 0 h 63"/>
                  <a:gd name="T17" fmla="*/ 176 w 176"/>
                  <a:gd name="T18" fmla="*/ 63 h 63"/>
                </a:gdLst>
                <a:ahLst/>
                <a:cxnLst>
                  <a:cxn ang="T10">
                    <a:pos x="T0" y="T1"/>
                  </a:cxn>
                  <a:cxn ang="T11">
                    <a:pos x="T2" y="T3"/>
                  </a:cxn>
                  <a:cxn ang="T12">
                    <a:pos x="T4" y="T5"/>
                  </a:cxn>
                  <a:cxn ang="T13">
                    <a:pos x="T6" y="T7"/>
                  </a:cxn>
                  <a:cxn ang="T14">
                    <a:pos x="T8" y="T9"/>
                  </a:cxn>
                </a:cxnLst>
                <a:rect l="T15" t="T16" r="T17" b="T18"/>
                <a:pathLst>
                  <a:path w="176" h="63">
                    <a:moveTo>
                      <a:pt x="176" y="21"/>
                    </a:moveTo>
                    <a:lnTo>
                      <a:pt x="0" y="0"/>
                    </a:lnTo>
                    <a:lnTo>
                      <a:pt x="0" y="42"/>
                    </a:lnTo>
                    <a:lnTo>
                      <a:pt x="176" y="63"/>
                    </a:lnTo>
                    <a:lnTo>
                      <a:pt x="176"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85" name="Freeform 101"/>
              <p:cNvSpPr>
                <a:spLocks/>
              </p:cNvSpPr>
              <p:nvPr/>
            </p:nvSpPr>
            <p:spPr bwMode="gray">
              <a:xfrm>
                <a:off x="1386" y="1680"/>
                <a:ext cx="22" cy="42"/>
              </a:xfrm>
              <a:custGeom>
                <a:avLst/>
                <a:gdLst>
                  <a:gd name="T0" fmla="*/ 0 w 22"/>
                  <a:gd name="T1" fmla="*/ 42 h 42"/>
                  <a:gd name="T2" fmla="*/ 22 w 22"/>
                  <a:gd name="T3" fmla="*/ 42 h 42"/>
                  <a:gd name="T4" fmla="*/ 22 w 22"/>
                  <a:gd name="T5" fmla="*/ 42 h 42"/>
                  <a:gd name="T6" fmla="*/ 22 w 22"/>
                  <a:gd name="T7" fmla="*/ 42 h 42"/>
                  <a:gd name="T8" fmla="*/ 22 w 22"/>
                  <a:gd name="T9" fmla="*/ 21 h 42"/>
                  <a:gd name="T10" fmla="*/ 22 w 22"/>
                  <a:gd name="T11" fmla="*/ 21 h 42"/>
                  <a:gd name="T12" fmla="*/ 22 w 22"/>
                  <a:gd name="T13" fmla="*/ 21 h 42"/>
                  <a:gd name="T14" fmla="*/ 22 w 22"/>
                  <a:gd name="T15" fmla="*/ 0 h 42"/>
                  <a:gd name="T16" fmla="*/ 0 w 22"/>
                  <a:gd name="T17" fmla="*/ 0 h 42"/>
                  <a:gd name="T18" fmla="*/ 0 w 22"/>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0" y="42"/>
                    </a:moveTo>
                    <a:lnTo>
                      <a:pt x="22" y="42"/>
                    </a:lnTo>
                    <a:lnTo>
                      <a:pt x="22" y="21"/>
                    </a:lnTo>
                    <a:lnTo>
                      <a:pt x="22" y="0"/>
                    </a:lnTo>
                    <a:lnTo>
                      <a:pt x="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86" name="Freeform 102"/>
              <p:cNvSpPr>
                <a:spLocks/>
              </p:cNvSpPr>
              <p:nvPr/>
            </p:nvSpPr>
            <p:spPr bwMode="gray">
              <a:xfrm>
                <a:off x="1188" y="1680"/>
                <a:ext cx="22" cy="42"/>
              </a:xfrm>
              <a:custGeom>
                <a:avLst/>
                <a:gdLst>
                  <a:gd name="T0" fmla="*/ 22 w 22"/>
                  <a:gd name="T1" fmla="*/ 0 h 42"/>
                  <a:gd name="T2" fmla="*/ 22 w 22"/>
                  <a:gd name="T3" fmla="*/ 0 h 42"/>
                  <a:gd name="T4" fmla="*/ 0 w 22"/>
                  <a:gd name="T5" fmla="*/ 21 h 42"/>
                  <a:gd name="T6" fmla="*/ 0 w 22"/>
                  <a:gd name="T7" fmla="*/ 21 h 42"/>
                  <a:gd name="T8" fmla="*/ 0 w 22"/>
                  <a:gd name="T9" fmla="*/ 21 h 42"/>
                  <a:gd name="T10" fmla="*/ 0 w 22"/>
                  <a:gd name="T11" fmla="*/ 42 h 42"/>
                  <a:gd name="T12" fmla="*/ 0 w 22"/>
                  <a:gd name="T13" fmla="*/ 42 h 42"/>
                  <a:gd name="T14" fmla="*/ 0 w 22"/>
                  <a:gd name="T15" fmla="*/ 42 h 42"/>
                  <a:gd name="T16" fmla="*/ 22 w 22"/>
                  <a:gd name="T17" fmla="*/ 42 h 42"/>
                  <a:gd name="T18" fmla="*/ 22 w 22"/>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22" y="0"/>
                    </a:moveTo>
                    <a:lnTo>
                      <a:pt x="22" y="0"/>
                    </a:lnTo>
                    <a:lnTo>
                      <a:pt x="0" y="21"/>
                    </a:lnTo>
                    <a:lnTo>
                      <a:pt x="0" y="42"/>
                    </a:lnTo>
                    <a:lnTo>
                      <a:pt x="22" y="4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87" name="Freeform 103"/>
              <p:cNvSpPr>
                <a:spLocks/>
              </p:cNvSpPr>
              <p:nvPr/>
            </p:nvSpPr>
            <p:spPr bwMode="gray">
              <a:xfrm>
                <a:off x="1210" y="1680"/>
                <a:ext cx="176" cy="84"/>
              </a:xfrm>
              <a:custGeom>
                <a:avLst/>
                <a:gdLst>
                  <a:gd name="T0" fmla="*/ 176 w 176"/>
                  <a:gd name="T1" fmla="*/ 42 h 84"/>
                  <a:gd name="T2" fmla="*/ 0 w 176"/>
                  <a:gd name="T3" fmla="*/ 0 h 84"/>
                  <a:gd name="T4" fmla="*/ 0 w 176"/>
                  <a:gd name="T5" fmla="*/ 42 h 84"/>
                  <a:gd name="T6" fmla="*/ 176 w 176"/>
                  <a:gd name="T7" fmla="*/ 84 h 84"/>
                  <a:gd name="T8" fmla="*/ 176 w 176"/>
                  <a:gd name="T9" fmla="*/ 42 h 84"/>
                  <a:gd name="T10" fmla="*/ 0 60000 65536"/>
                  <a:gd name="T11" fmla="*/ 0 60000 65536"/>
                  <a:gd name="T12" fmla="*/ 0 60000 65536"/>
                  <a:gd name="T13" fmla="*/ 0 60000 65536"/>
                  <a:gd name="T14" fmla="*/ 0 60000 65536"/>
                  <a:gd name="T15" fmla="*/ 0 w 176"/>
                  <a:gd name="T16" fmla="*/ 0 h 84"/>
                  <a:gd name="T17" fmla="*/ 176 w 176"/>
                  <a:gd name="T18" fmla="*/ 84 h 84"/>
                </a:gdLst>
                <a:ahLst/>
                <a:cxnLst>
                  <a:cxn ang="T10">
                    <a:pos x="T0" y="T1"/>
                  </a:cxn>
                  <a:cxn ang="T11">
                    <a:pos x="T2" y="T3"/>
                  </a:cxn>
                  <a:cxn ang="T12">
                    <a:pos x="T4" y="T5"/>
                  </a:cxn>
                  <a:cxn ang="T13">
                    <a:pos x="T6" y="T7"/>
                  </a:cxn>
                  <a:cxn ang="T14">
                    <a:pos x="T8" y="T9"/>
                  </a:cxn>
                </a:cxnLst>
                <a:rect l="T15" t="T16" r="T17" b="T18"/>
                <a:pathLst>
                  <a:path w="176" h="84">
                    <a:moveTo>
                      <a:pt x="176" y="42"/>
                    </a:moveTo>
                    <a:lnTo>
                      <a:pt x="0" y="0"/>
                    </a:lnTo>
                    <a:lnTo>
                      <a:pt x="0" y="42"/>
                    </a:lnTo>
                    <a:lnTo>
                      <a:pt x="176" y="84"/>
                    </a:lnTo>
                    <a:lnTo>
                      <a:pt x="176"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88" name="Freeform 104"/>
              <p:cNvSpPr>
                <a:spLocks/>
              </p:cNvSpPr>
              <p:nvPr/>
            </p:nvSpPr>
            <p:spPr bwMode="gray">
              <a:xfrm>
                <a:off x="1386" y="1722"/>
                <a:ext cx="22" cy="42"/>
              </a:xfrm>
              <a:custGeom>
                <a:avLst/>
                <a:gdLst>
                  <a:gd name="T0" fmla="*/ 0 w 22"/>
                  <a:gd name="T1" fmla="*/ 42 h 42"/>
                  <a:gd name="T2" fmla="*/ 22 w 22"/>
                  <a:gd name="T3" fmla="*/ 42 h 42"/>
                  <a:gd name="T4" fmla="*/ 22 w 22"/>
                  <a:gd name="T5" fmla="*/ 21 h 42"/>
                  <a:gd name="T6" fmla="*/ 22 w 22"/>
                  <a:gd name="T7" fmla="*/ 21 h 42"/>
                  <a:gd name="T8" fmla="*/ 22 w 22"/>
                  <a:gd name="T9" fmla="*/ 21 h 42"/>
                  <a:gd name="T10" fmla="*/ 22 w 22"/>
                  <a:gd name="T11" fmla="*/ 0 h 42"/>
                  <a:gd name="T12" fmla="*/ 22 w 22"/>
                  <a:gd name="T13" fmla="*/ 0 h 42"/>
                  <a:gd name="T14" fmla="*/ 22 w 22"/>
                  <a:gd name="T15" fmla="*/ 0 h 42"/>
                  <a:gd name="T16" fmla="*/ 0 w 22"/>
                  <a:gd name="T17" fmla="*/ 0 h 42"/>
                  <a:gd name="T18" fmla="*/ 0 w 22"/>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0" y="42"/>
                    </a:moveTo>
                    <a:lnTo>
                      <a:pt x="22" y="42"/>
                    </a:lnTo>
                    <a:lnTo>
                      <a:pt x="22" y="21"/>
                    </a:lnTo>
                    <a:lnTo>
                      <a:pt x="22" y="0"/>
                    </a:lnTo>
                    <a:lnTo>
                      <a:pt x="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89" name="Freeform 105"/>
              <p:cNvSpPr>
                <a:spLocks/>
              </p:cNvSpPr>
              <p:nvPr/>
            </p:nvSpPr>
            <p:spPr bwMode="gray">
              <a:xfrm>
                <a:off x="1188" y="1722"/>
                <a:ext cx="22" cy="42"/>
              </a:xfrm>
              <a:custGeom>
                <a:avLst/>
                <a:gdLst>
                  <a:gd name="T0" fmla="*/ 22 w 22"/>
                  <a:gd name="T1" fmla="*/ 0 h 42"/>
                  <a:gd name="T2" fmla="*/ 22 w 22"/>
                  <a:gd name="T3" fmla="*/ 0 h 42"/>
                  <a:gd name="T4" fmla="*/ 0 w 22"/>
                  <a:gd name="T5" fmla="*/ 0 h 42"/>
                  <a:gd name="T6" fmla="*/ 0 w 22"/>
                  <a:gd name="T7" fmla="*/ 0 h 42"/>
                  <a:gd name="T8" fmla="*/ 0 w 22"/>
                  <a:gd name="T9" fmla="*/ 0 h 42"/>
                  <a:gd name="T10" fmla="*/ 0 w 22"/>
                  <a:gd name="T11" fmla="*/ 21 h 42"/>
                  <a:gd name="T12" fmla="*/ 0 w 22"/>
                  <a:gd name="T13" fmla="*/ 21 h 42"/>
                  <a:gd name="T14" fmla="*/ 0 w 22"/>
                  <a:gd name="T15" fmla="*/ 21 h 42"/>
                  <a:gd name="T16" fmla="*/ 22 w 22"/>
                  <a:gd name="T17" fmla="*/ 42 h 42"/>
                  <a:gd name="T18" fmla="*/ 22 w 22"/>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22" y="0"/>
                    </a:moveTo>
                    <a:lnTo>
                      <a:pt x="22" y="0"/>
                    </a:lnTo>
                    <a:lnTo>
                      <a:pt x="0" y="0"/>
                    </a:lnTo>
                    <a:lnTo>
                      <a:pt x="0" y="21"/>
                    </a:lnTo>
                    <a:lnTo>
                      <a:pt x="22" y="4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90" name="Freeform 106"/>
              <p:cNvSpPr>
                <a:spLocks/>
              </p:cNvSpPr>
              <p:nvPr/>
            </p:nvSpPr>
            <p:spPr bwMode="gray">
              <a:xfrm>
                <a:off x="1210" y="1722"/>
                <a:ext cx="176" cy="63"/>
              </a:xfrm>
              <a:custGeom>
                <a:avLst/>
                <a:gdLst>
                  <a:gd name="T0" fmla="*/ 176 w 176"/>
                  <a:gd name="T1" fmla="*/ 21 h 63"/>
                  <a:gd name="T2" fmla="*/ 0 w 176"/>
                  <a:gd name="T3" fmla="*/ 0 h 63"/>
                  <a:gd name="T4" fmla="*/ 0 w 176"/>
                  <a:gd name="T5" fmla="*/ 42 h 63"/>
                  <a:gd name="T6" fmla="*/ 176 w 176"/>
                  <a:gd name="T7" fmla="*/ 63 h 63"/>
                  <a:gd name="T8" fmla="*/ 176 w 176"/>
                  <a:gd name="T9" fmla="*/ 21 h 63"/>
                  <a:gd name="T10" fmla="*/ 0 60000 65536"/>
                  <a:gd name="T11" fmla="*/ 0 60000 65536"/>
                  <a:gd name="T12" fmla="*/ 0 60000 65536"/>
                  <a:gd name="T13" fmla="*/ 0 60000 65536"/>
                  <a:gd name="T14" fmla="*/ 0 60000 65536"/>
                  <a:gd name="T15" fmla="*/ 0 w 176"/>
                  <a:gd name="T16" fmla="*/ 0 h 63"/>
                  <a:gd name="T17" fmla="*/ 176 w 176"/>
                  <a:gd name="T18" fmla="*/ 63 h 63"/>
                </a:gdLst>
                <a:ahLst/>
                <a:cxnLst>
                  <a:cxn ang="T10">
                    <a:pos x="T0" y="T1"/>
                  </a:cxn>
                  <a:cxn ang="T11">
                    <a:pos x="T2" y="T3"/>
                  </a:cxn>
                  <a:cxn ang="T12">
                    <a:pos x="T4" y="T5"/>
                  </a:cxn>
                  <a:cxn ang="T13">
                    <a:pos x="T6" y="T7"/>
                  </a:cxn>
                  <a:cxn ang="T14">
                    <a:pos x="T8" y="T9"/>
                  </a:cxn>
                </a:cxnLst>
                <a:rect l="T15" t="T16" r="T17" b="T18"/>
                <a:pathLst>
                  <a:path w="176" h="63">
                    <a:moveTo>
                      <a:pt x="176" y="21"/>
                    </a:moveTo>
                    <a:lnTo>
                      <a:pt x="0" y="0"/>
                    </a:lnTo>
                    <a:lnTo>
                      <a:pt x="0" y="42"/>
                    </a:lnTo>
                    <a:lnTo>
                      <a:pt x="176" y="63"/>
                    </a:lnTo>
                    <a:lnTo>
                      <a:pt x="176"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91" name="Freeform 107"/>
              <p:cNvSpPr>
                <a:spLocks/>
              </p:cNvSpPr>
              <p:nvPr/>
            </p:nvSpPr>
            <p:spPr bwMode="gray">
              <a:xfrm>
                <a:off x="1386" y="1743"/>
                <a:ext cx="22" cy="42"/>
              </a:xfrm>
              <a:custGeom>
                <a:avLst/>
                <a:gdLst>
                  <a:gd name="T0" fmla="*/ 0 w 22"/>
                  <a:gd name="T1" fmla="*/ 42 h 42"/>
                  <a:gd name="T2" fmla="*/ 22 w 22"/>
                  <a:gd name="T3" fmla="*/ 42 h 42"/>
                  <a:gd name="T4" fmla="*/ 22 w 22"/>
                  <a:gd name="T5" fmla="*/ 42 h 42"/>
                  <a:gd name="T6" fmla="*/ 22 w 22"/>
                  <a:gd name="T7" fmla="*/ 21 h 42"/>
                  <a:gd name="T8" fmla="*/ 22 w 22"/>
                  <a:gd name="T9" fmla="*/ 21 h 42"/>
                  <a:gd name="T10" fmla="*/ 22 w 22"/>
                  <a:gd name="T11" fmla="*/ 21 h 42"/>
                  <a:gd name="T12" fmla="*/ 22 w 22"/>
                  <a:gd name="T13" fmla="*/ 0 h 42"/>
                  <a:gd name="T14" fmla="*/ 22 w 22"/>
                  <a:gd name="T15" fmla="*/ 0 h 42"/>
                  <a:gd name="T16" fmla="*/ 0 w 22"/>
                  <a:gd name="T17" fmla="*/ 0 h 42"/>
                  <a:gd name="T18" fmla="*/ 0 w 22"/>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0" y="42"/>
                    </a:moveTo>
                    <a:lnTo>
                      <a:pt x="22" y="42"/>
                    </a:lnTo>
                    <a:lnTo>
                      <a:pt x="22" y="21"/>
                    </a:lnTo>
                    <a:lnTo>
                      <a:pt x="22" y="0"/>
                    </a:lnTo>
                    <a:lnTo>
                      <a:pt x="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92" name="Freeform 108"/>
              <p:cNvSpPr>
                <a:spLocks/>
              </p:cNvSpPr>
              <p:nvPr/>
            </p:nvSpPr>
            <p:spPr bwMode="gray">
              <a:xfrm>
                <a:off x="1188" y="1743"/>
                <a:ext cx="22" cy="42"/>
              </a:xfrm>
              <a:custGeom>
                <a:avLst/>
                <a:gdLst>
                  <a:gd name="T0" fmla="*/ 22 w 22"/>
                  <a:gd name="T1" fmla="*/ 0 h 42"/>
                  <a:gd name="T2" fmla="*/ 22 w 22"/>
                  <a:gd name="T3" fmla="*/ 0 h 42"/>
                  <a:gd name="T4" fmla="*/ 0 w 22"/>
                  <a:gd name="T5" fmla="*/ 0 h 42"/>
                  <a:gd name="T6" fmla="*/ 0 w 22"/>
                  <a:gd name="T7" fmla="*/ 0 h 42"/>
                  <a:gd name="T8" fmla="*/ 0 w 22"/>
                  <a:gd name="T9" fmla="*/ 21 h 42"/>
                  <a:gd name="T10" fmla="*/ 0 w 22"/>
                  <a:gd name="T11" fmla="*/ 21 h 42"/>
                  <a:gd name="T12" fmla="*/ 0 w 22"/>
                  <a:gd name="T13" fmla="*/ 21 h 42"/>
                  <a:gd name="T14" fmla="*/ 0 w 22"/>
                  <a:gd name="T15" fmla="*/ 42 h 42"/>
                  <a:gd name="T16" fmla="*/ 22 w 22"/>
                  <a:gd name="T17" fmla="*/ 42 h 42"/>
                  <a:gd name="T18" fmla="*/ 22 w 22"/>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22" y="0"/>
                    </a:moveTo>
                    <a:lnTo>
                      <a:pt x="22" y="0"/>
                    </a:lnTo>
                    <a:lnTo>
                      <a:pt x="0" y="0"/>
                    </a:lnTo>
                    <a:lnTo>
                      <a:pt x="0" y="21"/>
                    </a:lnTo>
                    <a:lnTo>
                      <a:pt x="0" y="42"/>
                    </a:lnTo>
                    <a:lnTo>
                      <a:pt x="22" y="4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93" name="Freeform 109"/>
              <p:cNvSpPr>
                <a:spLocks/>
              </p:cNvSpPr>
              <p:nvPr/>
            </p:nvSpPr>
            <p:spPr bwMode="gray">
              <a:xfrm>
                <a:off x="1210" y="1743"/>
                <a:ext cx="176" cy="63"/>
              </a:xfrm>
              <a:custGeom>
                <a:avLst/>
                <a:gdLst>
                  <a:gd name="T0" fmla="*/ 176 w 176"/>
                  <a:gd name="T1" fmla="*/ 21 h 63"/>
                  <a:gd name="T2" fmla="*/ 0 w 176"/>
                  <a:gd name="T3" fmla="*/ 0 h 63"/>
                  <a:gd name="T4" fmla="*/ 0 w 176"/>
                  <a:gd name="T5" fmla="*/ 42 h 63"/>
                  <a:gd name="T6" fmla="*/ 176 w 176"/>
                  <a:gd name="T7" fmla="*/ 63 h 63"/>
                  <a:gd name="T8" fmla="*/ 176 w 176"/>
                  <a:gd name="T9" fmla="*/ 21 h 63"/>
                  <a:gd name="T10" fmla="*/ 0 60000 65536"/>
                  <a:gd name="T11" fmla="*/ 0 60000 65536"/>
                  <a:gd name="T12" fmla="*/ 0 60000 65536"/>
                  <a:gd name="T13" fmla="*/ 0 60000 65536"/>
                  <a:gd name="T14" fmla="*/ 0 60000 65536"/>
                  <a:gd name="T15" fmla="*/ 0 w 176"/>
                  <a:gd name="T16" fmla="*/ 0 h 63"/>
                  <a:gd name="T17" fmla="*/ 176 w 176"/>
                  <a:gd name="T18" fmla="*/ 63 h 63"/>
                </a:gdLst>
                <a:ahLst/>
                <a:cxnLst>
                  <a:cxn ang="T10">
                    <a:pos x="T0" y="T1"/>
                  </a:cxn>
                  <a:cxn ang="T11">
                    <a:pos x="T2" y="T3"/>
                  </a:cxn>
                  <a:cxn ang="T12">
                    <a:pos x="T4" y="T5"/>
                  </a:cxn>
                  <a:cxn ang="T13">
                    <a:pos x="T6" y="T7"/>
                  </a:cxn>
                  <a:cxn ang="T14">
                    <a:pos x="T8" y="T9"/>
                  </a:cxn>
                </a:cxnLst>
                <a:rect l="T15" t="T16" r="T17" b="T18"/>
                <a:pathLst>
                  <a:path w="176" h="63">
                    <a:moveTo>
                      <a:pt x="176" y="21"/>
                    </a:moveTo>
                    <a:lnTo>
                      <a:pt x="0" y="0"/>
                    </a:lnTo>
                    <a:lnTo>
                      <a:pt x="0" y="42"/>
                    </a:lnTo>
                    <a:lnTo>
                      <a:pt x="176" y="63"/>
                    </a:lnTo>
                    <a:lnTo>
                      <a:pt x="176"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94" name="Freeform 110"/>
              <p:cNvSpPr>
                <a:spLocks/>
              </p:cNvSpPr>
              <p:nvPr/>
            </p:nvSpPr>
            <p:spPr bwMode="gray">
              <a:xfrm>
                <a:off x="1386" y="1764"/>
                <a:ext cx="22" cy="42"/>
              </a:xfrm>
              <a:custGeom>
                <a:avLst/>
                <a:gdLst>
                  <a:gd name="T0" fmla="*/ 0 w 22"/>
                  <a:gd name="T1" fmla="*/ 42 h 42"/>
                  <a:gd name="T2" fmla="*/ 22 w 22"/>
                  <a:gd name="T3" fmla="*/ 42 h 42"/>
                  <a:gd name="T4" fmla="*/ 22 w 22"/>
                  <a:gd name="T5" fmla="*/ 42 h 42"/>
                  <a:gd name="T6" fmla="*/ 22 w 22"/>
                  <a:gd name="T7" fmla="*/ 42 h 42"/>
                  <a:gd name="T8" fmla="*/ 22 w 22"/>
                  <a:gd name="T9" fmla="*/ 21 h 42"/>
                  <a:gd name="T10" fmla="*/ 22 w 22"/>
                  <a:gd name="T11" fmla="*/ 21 h 42"/>
                  <a:gd name="T12" fmla="*/ 22 w 22"/>
                  <a:gd name="T13" fmla="*/ 0 h 42"/>
                  <a:gd name="T14" fmla="*/ 22 w 22"/>
                  <a:gd name="T15" fmla="*/ 0 h 42"/>
                  <a:gd name="T16" fmla="*/ 0 w 22"/>
                  <a:gd name="T17" fmla="*/ 0 h 42"/>
                  <a:gd name="T18" fmla="*/ 0 w 22"/>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0" y="42"/>
                    </a:moveTo>
                    <a:lnTo>
                      <a:pt x="22" y="42"/>
                    </a:lnTo>
                    <a:lnTo>
                      <a:pt x="22" y="21"/>
                    </a:lnTo>
                    <a:lnTo>
                      <a:pt x="22" y="0"/>
                    </a:lnTo>
                    <a:lnTo>
                      <a:pt x="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95" name="Freeform 111"/>
              <p:cNvSpPr>
                <a:spLocks/>
              </p:cNvSpPr>
              <p:nvPr/>
            </p:nvSpPr>
            <p:spPr bwMode="gray">
              <a:xfrm>
                <a:off x="1188" y="1764"/>
                <a:ext cx="22" cy="42"/>
              </a:xfrm>
              <a:custGeom>
                <a:avLst/>
                <a:gdLst>
                  <a:gd name="T0" fmla="*/ 22 w 22"/>
                  <a:gd name="T1" fmla="*/ 0 h 42"/>
                  <a:gd name="T2" fmla="*/ 22 w 22"/>
                  <a:gd name="T3" fmla="*/ 0 h 42"/>
                  <a:gd name="T4" fmla="*/ 0 w 22"/>
                  <a:gd name="T5" fmla="*/ 0 h 42"/>
                  <a:gd name="T6" fmla="*/ 0 w 22"/>
                  <a:gd name="T7" fmla="*/ 21 h 42"/>
                  <a:gd name="T8" fmla="*/ 0 w 22"/>
                  <a:gd name="T9" fmla="*/ 21 h 42"/>
                  <a:gd name="T10" fmla="*/ 0 w 22"/>
                  <a:gd name="T11" fmla="*/ 21 h 42"/>
                  <a:gd name="T12" fmla="*/ 0 w 22"/>
                  <a:gd name="T13" fmla="*/ 42 h 42"/>
                  <a:gd name="T14" fmla="*/ 0 w 22"/>
                  <a:gd name="T15" fmla="*/ 42 h 42"/>
                  <a:gd name="T16" fmla="*/ 22 w 22"/>
                  <a:gd name="T17" fmla="*/ 42 h 42"/>
                  <a:gd name="T18" fmla="*/ 22 w 22"/>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22" y="0"/>
                    </a:moveTo>
                    <a:lnTo>
                      <a:pt x="22" y="0"/>
                    </a:lnTo>
                    <a:lnTo>
                      <a:pt x="0" y="0"/>
                    </a:lnTo>
                    <a:lnTo>
                      <a:pt x="0" y="21"/>
                    </a:lnTo>
                    <a:lnTo>
                      <a:pt x="0" y="42"/>
                    </a:lnTo>
                    <a:lnTo>
                      <a:pt x="22" y="4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96" name="Freeform 112"/>
              <p:cNvSpPr>
                <a:spLocks/>
              </p:cNvSpPr>
              <p:nvPr/>
            </p:nvSpPr>
            <p:spPr bwMode="gray">
              <a:xfrm>
                <a:off x="1210" y="1764"/>
                <a:ext cx="176" cy="63"/>
              </a:xfrm>
              <a:custGeom>
                <a:avLst/>
                <a:gdLst>
                  <a:gd name="T0" fmla="*/ 176 w 176"/>
                  <a:gd name="T1" fmla="*/ 21 h 63"/>
                  <a:gd name="T2" fmla="*/ 0 w 176"/>
                  <a:gd name="T3" fmla="*/ 0 h 63"/>
                  <a:gd name="T4" fmla="*/ 0 w 176"/>
                  <a:gd name="T5" fmla="*/ 42 h 63"/>
                  <a:gd name="T6" fmla="*/ 176 w 176"/>
                  <a:gd name="T7" fmla="*/ 63 h 63"/>
                  <a:gd name="T8" fmla="*/ 176 w 176"/>
                  <a:gd name="T9" fmla="*/ 21 h 63"/>
                  <a:gd name="T10" fmla="*/ 0 60000 65536"/>
                  <a:gd name="T11" fmla="*/ 0 60000 65536"/>
                  <a:gd name="T12" fmla="*/ 0 60000 65536"/>
                  <a:gd name="T13" fmla="*/ 0 60000 65536"/>
                  <a:gd name="T14" fmla="*/ 0 60000 65536"/>
                  <a:gd name="T15" fmla="*/ 0 w 176"/>
                  <a:gd name="T16" fmla="*/ 0 h 63"/>
                  <a:gd name="T17" fmla="*/ 176 w 176"/>
                  <a:gd name="T18" fmla="*/ 63 h 63"/>
                </a:gdLst>
                <a:ahLst/>
                <a:cxnLst>
                  <a:cxn ang="T10">
                    <a:pos x="T0" y="T1"/>
                  </a:cxn>
                  <a:cxn ang="T11">
                    <a:pos x="T2" y="T3"/>
                  </a:cxn>
                  <a:cxn ang="T12">
                    <a:pos x="T4" y="T5"/>
                  </a:cxn>
                  <a:cxn ang="T13">
                    <a:pos x="T6" y="T7"/>
                  </a:cxn>
                  <a:cxn ang="T14">
                    <a:pos x="T8" y="T9"/>
                  </a:cxn>
                </a:cxnLst>
                <a:rect l="T15" t="T16" r="T17" b="T18"/>
                <a:pathLst>
                  <a:path w="176" h="63">
                    <a:moveTo>
                      <a:pt x="176" y="21"/>
                    </a:moveTo>
                    <a:lnTo>
                      <a:pt x="0" y="0"/>
                    </a:lnTo>
                    <a:lnTo>
                      <a:pt x="0" y="42"/>
                    </a:lnTo>
                    <a:lnTo>
                      <a:pt x="176" y="63"/>
                    </a:lnTo>
                    <a:lnTo>
                      <a:pt x="176"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97" name="Freeform 113"/>
              <p:cNvSpPr>
                <a:spLocks/>
              </p:cNvSpPr>
              <p:nvPr/>
            </p:nvSpPr>
            <p:spPr bwMode="gray">
              <a:xfrm>
                <a:off x="1386" y="1785"/>
                <a:ext cx="22" cy="42"/>
              </a:xfrm>
              <a:custGeom>
                <a:avLst/>
                <a:gdLst>
                  <a:gd name="T0" fmla="*/ 0 w 22"/>
                  <a:gd name="T1" fmla="*/ 42 h 42"/>
                  <a:gd name="T2" fmla="*/ 22 w 22"/>
                  <a:gd name="T3" fmla="*/ 42 h 42"/>
                  <a:gd name="T4" fmla="*/ 22 w 22"/>
                  <a:gd name="T5" fmla="*/ 42 h 42"/>
                  <a:gd name="T6" fmla="*/ 22 w 22"/>
                  <a:gd name="T7" fmla="*/ 42 h 42"/>
                  <a:gd name="T8" fmla="*/ 22 w 22"/>
                  <a:gd name="T9" fmla="*/ 21 h 42"/>
                  <a:gd name="T10" fmla="*/ 22 w 22"/>
                  <a:gd name="T11" fmla="*/ 21 h 42"/>
                  <a:gd name="T12" fmla="*/ 22 w 22"/>
                  <a:gd name="T13" fmla="*/ 21 h 42"/>
                  <a:gd name="T14" fmla="*/ 22 w 22"/>
                  <a:gd name="T15" fmla="*/ 0 h 42"/>
                  <a:gd name="T16" fmla="*/ 0 w 22"/>
                  <a:gd name="T17" fmla="*/ 0 h 42"/>
                  <a:gd name="T18" fmla="*/ 0 w 22"/>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0" y="42"/>
                    </a:moveTo>
                    <a:lnTo>
                      <a:pt x="22" y="42"/>
                    </a:lnTo>
                    <a:lnTo>
                      <a:pt x="22" y="21"/>
                    </a:lnTo>
                    <a:lnTo>
                      <a:pt x="22" y="0"/>
                    </a:lnTo>
                    <a:lnTo>
                      <a:pt x="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98" name="Freeform 114"/>
              <p:cNvSpPr>
                <a:spLocks/>
              </p:cNvSpPr>
              <p:nvPr/>
            </p:nvSpPr>
            <p:spPr bwMode="gray">
              <a:xfrm>
                <a:off x="1188" y="1785"/>
                <a:ext cx="22" cy="42"/>
              </a:xfrm>
              <a:custGeom>
                <a:avLst/>
                <a:gdLst>
                  <a:gd name="T0" fmla="*/ 22 w 22"/>
                  <a:gd name="T1" fmla="*/ 0 h 42"/>
                  <a:gd name="T2" fmla="*/ 22 w 22"/>
                  <a:gd name="T3" fmla="*/ 0 h 42"/>
                  <a:gd name="T4" fmla="*/ 0 w 22"/>
                  <a:gd name="T5" fmla="*/ 0 h 42"/>
                  <a:gd name="T6" fmla="*/ 0 w 22"/>
                  <a:gd name="T7" fmla="*/ 21 h 42"/>
                  <a:gd name="T8" fmla="*/ 0 w 22"/>
                  <a:gd name="T9" fmla="*/ 21 h 42"/>
                  <a:gd name="T10" fmla="*/ 0 w 22"/>
                  <a:gd name="T11" fmla="*/ 21 h 42"/>
                  <a:gd name="T12" fmla="*/ 0 w 22"/>
                  <a:gd name="T13" fmla="*/ 42 h 42"/>
                  <a:gd name="T14" fmla="*/ 0 w 22"/>
                  <a:gd name="T15" fmla="*/ 42 h 42"/>
                  <a:gd name="T16" fmla="*/ 22 w 22"/>
                  <a:gd name="T17" fmla="*/ 42 h 42"/>
                  <a:gd name="T18" fmla="*/ 22 w 22"/>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22" y="0"/>
                    </a:moveTo>
                    <a:lnTo>
                      <a:pt x="22" y="0"/>
                    </a:lnTo>
                    <a:lnTo>
                      <a:pt x="0" y="0"/>
                    </a:lnTo>
                    <a:lnTo>
                      <a:pt x="0" y="21"/>
                    </a:lnTo>
                    <a:lnTo>
                      <a:pt x="0" y="42"/>
                    </a:lnTo>
                    <a:lnTo>
                      <a:pt x="22" y="4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99" name="Freeform 115"/>
              <p:cNvSpPr>
                <a:spLocks/>
              </p:cNvSpPr>
              <p:nvPr/>
            </p:nvSpPr>
            <p:spPr bwMode="gray">
              <a:xfrm>
                <a:off x="1210" y="1785"/>
                <a:ext cx="176" cy="63"/>
              </a:xfrm>
              <a:custGeom>
                <a:avLst/>
                <a:gdLst>
                  <a:gd name="T0" fmla="*/ 176 w 176"/>
                  <a:gd name="T1" fmla="*/ 21 h 63"/>
                  <a:gd name="T2" fmla="*/ 0 w 176"/>
                  <a:gd name="T3" fmla="*/ 0 h 63"/>
                  <a:gd name="T4" fmla="*/ 0 w 176"/>
                  <a:gd name="T5" fmla="*/ 42 h 63"/>
                  <a:gd name="T6" fmla="*/ 176 w 176"/>
                  <a:gd name="T7" fmla="*/ 63 h 63"/>
                  <a:gd name="T8" fmla="*/ 176 w 176"/>
                  <a:gd name="T9" fmla="*/ 21 h 63"/>
                  <a:gd name="T10" fmla="*/ 0 60000 65536"/>
                  <a:gd name="T11" fmla="*/ 0 60000 65536"/>
                  <a:gd name="T12" fmla="*/ 0 60000 65536"/>
                  <a:gd name="T13" fmla="*/ 0 60000 65536"/>
                  <a:gd name="T14" fmla="*/ 0 60000 65536"/>
                  <a:gd name="T15" fmla="*/ 0 w 176"/>
                  <a:gd name="T16" fmla="*/ 0 h 63"/>
                  <a:gd name="T17" fmla="*/ 176 w 176"/>
                  <a:gd name="T18" fmla="*/ 63 h 63"/>
                </a:gdLst>
                <a:ahLst/>
                <a:cxnLst>
                  <a:cxn ang="T10">
                    <a:pos x="T0" y="T1"/>
                  </a:cxn>
                  <a:cxn ang="T11">
                    <a:pos x="T2" y="T3"/>
                  </a:cxn>
                  <a:cxn ang="T12">
                    <a:pos x="T4" y="T5"/>
                  </a:cxn>
                  <a:cxn ang="T13">
                    <a:pos x="T6" y="T7"/>
                  </a:cxn>
                  <a:cxn ang="T14">
                    <a:pos x="T8" y="T9"/>
                  </a:cxn>
                </a:cxnLst>
                <a:rect l="T15" t="T16" r="T17" b="T18"/>
                <a:pathLst>
                  <a:path w="176" h="63">
                    <a:moveTo>
                      <a:pt x="176" y="21"/>
                    </a:moveTo>
                    <a:lnTo>
                      <a:pt x="0" y="0"/>
                    </a:lnTo>
                    <a:lnTo>
                      <a:pt x="0" y="42"/>
                    </a:lnTo>
                    <a:lnTo>
                      <a:pt x="176" y="63"/>
                    </a:lnTo>
                    <a:lnTo>
                      <a:pt x="176"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00" name="Freeform 116"/>
              <p:cNvSpPr>
                <a:spLocks/>
              </p:cNvSpPr>
              <p:nvPr/>
            </p:nvSpPr>
            <p:spPr bwMode="gray">
              <a:xfrm>
                <a:off x="1386" y="1806"/>
                <a:ext cx="22" cy="42"/>
              </a:xfrm>
              <a:custGeom>
                <a:avLst/>
                <a:gdLst>
                  <a:gd name="T0" fmla="*/ 0 w 22"/>
                  <a:gd name="T1" fmla="*/ 42 h 42"/>
                  <a:gd name="T2" fmla="*/ 22 w 22"/>
                  <a:gd name="T3" fmla="*/ 42 h 42"/>
                  <a:gd name="T4" fmla="*/ 22 w 22"/>
                  <a:gd name="T5" fmla="*/ 42 h 42"/>
                  <a:gd name="T6" fmla="*/ 22 w 22"/>
                  <a:gd name="T7" fmla="*/ 42 h 42"/>
                  <a:gd name="T8" fmla="*/ 22 w 22"/>
                  <a:gd name="T9" fmla="*/ 42 h 42"/>
                  <a:gd name="T10" fmla="*/ 22 w 22"/>
                  <a:gd name="T11" fmla="*/ 21 h 42"/>
                  <a:gd name="T12" fmla="*/ 22 w 22"/>
                  <a:gd name="T13" fmla="*/ 21 h 42"/>
                  <a:gd name="T14" fmla="*/ 22 w 22"/>
                  <a:gd name="T15" fmla="*/ 21 h 42"/>
                  <a:gd name="T16" fmla="*/ 0 w 22"/>
                  <a:gd name="T17" fmla="*/ 0 h 42"/>
                  <a:gd name="T18" fmla="*/ 0 w 22"/>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0" y="42"/>
                    </a:moveTo>
                    <a:lnTo>
                      <a:pt x="22" y="42"/>
                    </a:lnTo>
                    <a:lnTo>
                      <a:pt x="22" y="21"/>
                    </a:lnTo>
                    <a:lnTo>
                      <a:pt x="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01" name="Freeform 117"/>
              <p:cNvSpPr>
                <a:spLocks/>
              </p:cNvSpPr>
              <p:nvPr/>
            </p:nvSpPr>
            <p:spPr bwMode="gray">
              <a:xfrm>
                <a:off x="1430" y="924"/>
                <a:ext cx="44" cy="21"/>
              </a:xfrm>
              <a:custGeom>
                <a:avLst/>
                <a:gdLst>
                  <a:gd name="T0" fmla="*/ 44 w 44"/>
                  <a:gd name="T1" fmla="*/ 21 h 21"/>
                  <a:gd name="T2" fmla="*/ 44 w 44"/>
                  <a:gd name="T3" fmla="*/ 21 h 21"/>
                  <a:gd name="T4" fmla="*/ 44 w 44"/>
                  <a:gd name="T5" fmla="*/ 0 h 21"/>
                  <a:gd name="T6" fmla="*/ 44 w 44"/>
                  <a:gd name="T7" fmla="*/ 0 h 21"/>
                  <a:gd name="T8" fmla="*/ 22 w 44"/>
                  <a:gd name="T9" fmla="*/ 0 h 21"/>
                  <a:gd name="T10" fmla="*/ 22 w 44"/>
                  <a:gd name="T11" fmla="*/ 0 h 21"/>
                  <a:gd name="T12" fmla="*/ 22 w 44"/>
                  <a:gd name="T13" fmla="*/ 0 h 21"/>
                  <a:gd name="T14" fmla="*/ 0 w 44"/>
                  <a:gd name="T15" fmla="*/ 21 h 21"/>
                  <a:gd name="T16" fmla="*/ 0 w 44"/>
                  <a:gd name="T17" fmla="*/ 21 h 21"/>
                  <a:gd name="T18" fmla="*/ 44 w 44"/>
                  <a:gd name="T19" fmla="*/ 21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21"/>
                  <a:gd name="T32" fmla="*/ 44 w 44"/>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21">
                    <a:moveTo>
                      <a:pt x="44" y="21"/>
                    </a:moveTo>
                    <a:lnTo>
                      <a:pt x="44" y="21"/>
                    </a:lnTo>
                    <a:lnTo>
                      <a:pt x="44" y="0"/>
                    </a:lnTo>
                    <a:lnTo>
                      <a:pt x="22" y="0"/>
                    </a:lnTo>
                    <a:lnTo>
                      <a:pt x="0" y="21"/>
                    </a:lnTo>
                    <a:lnTo>
                      <a:pt x="44"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02" name="Rectangle 118"/>
              <p:cNvSpPr>
                <a:spLocks noChangeArrowheads="1"/>
              </p:cNvSpPr>
              <p:nvPr/>
            </p:nvSpPr>
            <p:spPr bwMode="gray">
              <a:xfrm>
                <a:off x="1430" y="945"/>
                <a:ext cx="44" cy="96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03" name="Freeform 119"/>
              <p:cNvSpPr>
                <a:spLocks/>
              </p:cNvSpPr>
              <p:nvPr/>
            </p:nvSpPr>
            <p:spPr bwMode="gray">
              <a:xfrm>
                <a:off x="1430" y="1911"/>
                <a:ext cx="44" cy="21"/>
              </a:xfrm>
              <a:custGeom>
                <a:avLst/>
                <a:gdLst>
                  <a:gd name="T0" fmla="*/ 0 w 44"/>
                  <a:gd name="T1" fmla="*/ 0 h 21"/>
                  <a:gd name="T2" fmla="*/ 0 w 44"/>
                  <a:gd name="T3" fmla="*/ 0 h 21"/>
                  <a:gd name="T4" fmla="*/ 22 w 44"/>
                  <a:gd name="T5" fmla="*/ 21 h 21"/>
                  <a:gd name="T6" fmla="*/ 22 w 44"/>
                  <a:gd name="T7" fmla="*/ 21 h 21"/>
                  <a:gd name="T8" fmla="*/ 22 w 44"/>
                  <a:gd name="T9" fmla="*/ 21 h 21"/>
                  <a:gd name="T10" fmla="*/ 44 w 44"/>
                  <a:gd name="T11" fmla="*/ 21 h 21"/>
                  <a:gd name="T12" fmla="*/ 44 w 44"/>
                  <a:gd name="T13" fmla="*/ 21 h 21"/>
                  <a:gd name="T14" fmla="*/ 44 w 44"/>
                  <a:gd name="T15" fmla="*/ 0 h 21"/>
                  <a:gd name="T16" fmla="*/ 44 w 44"/>
                  <a:gd name="T17" fmla="*/ 0 h 21"/>
                  <a:gd name="T18" fmla="*/ 0 w 44"/>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21"/>
                  <a:gd name="T32" fmla="*/ 44 w 44"/>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21">
                    <a:moveTo>
                      <a:pt x="0" y="0"/>
                    </a:moveTo>
                    <a:lnTo>
                      <a:pt x="0" y="0"/>
                    </a:lnTo>
                    <a:lnTo>
                      <a:pt x="22" y="21"/>
                    </a:lnTo>
                    <a:lnTo>
                      <a:pt x="44" y="21"/>
                    </a:lnTo>
                    <a:lnTo>
                      <a:pt x="4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04" name="Freeform 120"/>
              <p:cNvSpPr>
                <a:spLocks/>
              </p:cNvSpPr>
              <p:nvPr/>
            </p:nvSpPr>
            <p:spPr bwMode="gray">
              <a:xfrm>
                <a:off x="1232" y="1134"/>
                <a:ext cx="22" cy="21"/>
              </a:xfrm>
              <a:custGeom>
                <a:avLst/>
                <a:gdLst>
                  <a:gd name="T0" fmla="*/ 484 w 1"/>
                  <a:gd name="T1" fmla="*/ 0 h 1"/>
                  <a:gd name="T2" fmla="*/ 484 w 1"/>
                  <a:gd name="T3" fmla="*/ 441 h 1"/>
                  <a:gd name="T4" fmla="*/ 0 w 1"/>
                  <a:gd name="T5" fmla="*/ 441 h 1"/>
                  <a:gd name="T6" fmla="*/ 0 w 1"/>
                  <a:gd name="T7" fmla="*/ 0 h 1"/>
                  <a:gd name="T8" fmla="*/ 484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1" y="0"/>
                    </a:moveTo>
                    <a:lnTo>
                      <a:pt x="1" y="1"/>
                    </a:lnTo>
                    <a:cubicBezTo>
                      <a:pt x="1" y="1"/>
                      <a:pt x="0" y="1"/>
                      <a:pt x="0" y="1"/>
                    </a:cubicBezTo>
                    <a:lnTo>
                      <a:pt x="0" y="0"/>
                    </a:lnTo>
                    <a:cubicBezTo>
                      <a:pt x="0" y="0"/>
                      <a:pt x="1" y="0"/>
                      <a:pt x="1" y="0"/>
                    </a:cubicBezTo>
                  </a:path>
                </a:pathLst>
              </a:custGeom>
              <a:solidFill>
                <a:srgbClr val="0047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05" name="Freeform 121"/>
              <p:cNvSpPr>
                <a:spLocks/>
              </p:cNvSpPr>
              <p:nvPr/>
            </p:nvSpPr>
            <p:spPr bwMode="gray">
              <a:xfrm>
                <a:off x="1298" y="1134"/>
                <a:ext cx="22" cy="21"/>
              </a:xfrm>
              <a:custGeom>
                <a:avLst/>
                <a:gdLst>
                  <a:gd name="T0" fmla="*/ 0 w 1"/>
                  <a:gd name="T1" fmla="*/ 0 h 1"/>
                  <a:gd name="T2" fmla="*/ 484 w 1"/>
                  <a:gd name="T3" fmla="*/ 0 h 1"/>
                  <a:gd name="T4" fmla="*/ 484 w 1"/>
                  <a:gd name="T5" fmla="*/ 0 h 1"/>
                  <a:gd name="T6" fmla="*/ 484 w 1"/>
                  <a:gd name="T7" fmla="*/ 441 h 1"/>
                  <a:gd name="T8" fmla="*/ 484 w 1"/>
                  <a:gd name="T9" fmla="*/ 441 h 1"/>
                  <a:gd name="T10" fmla="*/ 484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1"/>
                  <a:gd name="T26" fmla="*/ 1 w 1"/>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1">
                    <a:moveTo>
                      <a:pt x="0" y="0"/>
                    </a:moveTo>
                    <a:lnTo>
                      <a:pt x="1" y="0"/>
                    </a:lnTo>
                    <a:cubicBezTo>
                      <a:pt x="1" y="0"/>
                      <a:pt x="1" y="0"/>
                      <a:pt x="1" y="0"/>
                    </a:cubicBezTo>
                    <a:lnTo>
                      <a:pt x="1" y="1"/>
                    </a:lnTo>
                    <a:cubicBezTo>
                      <a:pt x="1" y="1"/>
                      <a:pt x="1" y="1"/>
                      <a:pt x="1" y="1"/>
                    </a:cubicBezTo>
                    <a:lnTo>
                      <a:pt x="1" y="0"/>
                    </a:lnTo>
                    <a:lnTo>
                      <a:pt x="0" y="0"/>
                    </a:lnTo>
                    <a:cubicBezTo>
                      <a:pt x="0" y="0"/>
                      <a:pt x="0" y="0"/>
                      <a:pt x="0" y="0"/>
                    </a:cubicBezTo>
                  </a:path>
                </a:pathLst>
              </a:custGeom>
              <a:solidFill>
                <a:srgbClr val="0047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06" name="Freeform 122"/>
              <p:cNvSpPr>
                <a:spLocks/>
              </p:cNvSpPr>
              <p:nvPr/>
            </p:nvSpPr>
            <p:spPr bwMode="gray">
              <a:xfrm>
                <a:off x="1298" y="1155"/>
                <a:ext cx="22" cy="1"/>
              </a:xfrm>
              <a:custGeom>
                <a:avLst/>
                <a:gdLst>
                  <a:gd name="T0" fmla="*/ 484 w 1"/>
                  <a:gd name="T1" fmla="*/ 0 h 1"/>
                  <a:gd name="T2" fmla="*/ 0 w 1"/>
                  <a:gd name="T3" fmla="*/ 0 h 1"/>
                  <a:gd name="T4" fmla="*/ 0 w 1"/>
                  <a:gd name="T5" fmla="*/ 0 h 1"/>
                  <a:gd name="T6" fmla="*/ 484 w 1"/>
                  <a:gd name="T7" fmla="*/ 0 h 1"/>
                  <a:gd name="T8" fmla="*/ 484 w 1"/>
                  <a:gd name="T9" fmla="*/ 0 h 1"/>
                  <a:gd name="T10" fmla="*/ 0 w 1"/>
                  <a:gd name="T11" fmla="*/ 0 h 1"/>
                  <a:gd name="T12" fmla="*/ 0 w 1"/>
                  <a:gd name="T13" fmla="*/ 0 h 1"/>
                  <a:gd name="T14" fmla="*/ 0 w 1"/>
                  <a:gd name="T15" fmla="*/ 0 h 1"/>
                  <a:gd name="T16" fmla="*/ 0 w 1"/>
                  <a:gd name="T17" fmla="*/ 0 h 1"/>
                  <a:gd name="T18" fmla="*/ 484 w 1"/>
                  <a:gd name="T19" fmla="*/ 0 h 1"/>
                  <a:gd name="T20" fmla="*/ 484 w 1"/>
                  <a:gd name="T21" fmla="*/ 0 h 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
                  <a:gd name="T34" fmla="*/ 0 h 1"/>
                  <a:gd name="T35" fmla="*/ 1 w 1"/>
                  <a:gd name="T36" fmla="*/ 1 h 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 h="1">
                    <a:moveTo>
                      <a:pt x="1" y="0"/>
                    </a:moveTo>
                    <a:lnTo>
                      <a:pt x="0" y="0"/>
                    </a:lnTo>
                    <a:lnTo>
                      <a:pt x="1" y="0"/>
                    </a:lnTo>
                    <a:cubicBezTo>
                      <a:pt x="1" y="0"/>
                      <a:pt x="1" y="0"/>
                      <a:pt x="1" y="0"/>
                    </a:cubicBezTo>
                    <a:lnTo>
                      <a:pt x="0" y="0"/>
                    </a:lnTo>
                    <a:cubicBezTo>
                      <a:pt x="0" y="0"/>
                      <a:pt x="0" y="0"/>
                      <a:pt x="0" y="0"/>
                    </a:cubicBezTo>
                    <a:cubicBezTo>
                      <a:pt x="0" y="0"/>
                      <a:pt x="0" y="0"/>
                      <a:pt x="0" y="0"/>
                    </a:cubicBezTo>
                    <a:lnTo>
                      <a:pt x="1" y="0"/>
                    </a:lnTo>
                    <a:cubicBezTo>
                      <a:pt x="1" y="0"/>
                      <a:pt x="1" y="0"/>
                      <a:pt x="1" y="0"/>
                    </a:cubicBezTo>
                  </a:path>
                </a:pathLst>
              </a:custGeom>
              <a:solidFill>
                <a:srgbClr val="0047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07" name="Freeform 123"/>
              <p:cNvSpPr>
                <a:spLocks/>
              </p:cNvSpPr>
              <p:nvPr/>
            </p:nvSpPr>
            <p:spPr bwMode="gray">
              <a:xfrm>
                <a:off x="1364" y="1134"/>
                <a:ext cx="22" cy="21"/>
              </a:xfrm>
              <a:custGeom>
                <a:avLst/>
                <a:gdLst>
                  <a:gd name="T0" fmla="*/ 0 w 1"/>
                  <a:gd name="T1" fmla="*/ 0 h 1"/>
                  <a:gd name="T2" fmla="*/ 484 w 1"/>
                  <a:gd name="T3" fmla="*/ 0 h 1"/>
                  <a:gd name="T4" fmla="*/ 484 w 1"/>
                  <a:gd name="T5" fmla="*/ 441 h 1"/>
                  <a:gd name="T6" fmla="*/ 484 w 1"/>
                  <a:gd name="T7" fmla="*/ 441 h 1"/>
                  <a:gd name="T8" fmla="*/ 484 w 1"/>
                  <a:gd name="T9" fmla="*/ 441 h 1"/>
                  <a:gd name="T10" fmla="*/ 484 w 1"/>
                  <a:gd name="T11" fmla="*/ 441 h 1"/>
                  <a:gd name="T12" fmla="*/ 0 w 1"/>
                  <a:gd name="T13" fmla="*/ 441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1"/>
                  <a:gd name="T26" fmla="*/ 1 w 1"/>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1">
                    <a:moveTo>
                      <a:pt x="0" y="0"/>
                    </a:moveTo>
                    <a:lnTo>
                      <a:pt x="1" y="0"/>
                    </a:lnTo>
                    <a:cubicBezTo>
                      <a:pt x="1" y="0"/>
                      <a:pt x="1" y="1"/>
                      <a:pt x="1" y="1"/>
                    </a:cubicBezTo>
                    <a:cubicBezTo>
                      <a:pt x="1" y="1"/>
                      <a:pt x="1" y="1"/>
                      <a:pt x="1" y="1"/>
                    </a:cubicBezTo>
                    <a:lnTo>
                      <a:pt x="0" y="1"/>
                    </a:lnTo>
                    <a:cubicBezTo>
                      <a:pt x="0" y="0"/>
                      <a:pt x="0" y="0"/>
                      <a:pt x="0" y="0"/>
                    </a:cubicBezTo>
                  </a:path>
                </a:pathLst>
              </a:custGeom>
              <a:solidFill>
                <a:srgbClr val="0047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08" name="Freeform 124"/>
              <p:cNvSpPr>
                <a:spLocks/>
              </p:cNvSpPr>
              <p:nvPr/>
            </p:nvSpPr>
            <p:spPr bwMode="gray">
              <a:xfrm>
                <a:off x="1364" y="1155"/>
                <a:ext cx="22" cy="21"/>
              </a:xfrm>
              <a:custGeom>
                <a:avLst/>
                <a:gdLst>
                  <a:gd name="T0" fmla="*/ 0 w 1"/>
                  <a:gd name="T1" fmla="*/ 0 h 1"/>
                  <a:gd name="T2" fmla="*/ 484 w 1"/>
                  <a:gd name="T3" fmla="*/ 0 h 1"/>
                  <a:gd name="T4" fmla="*/ 484 w 1"/>
                  <a:gd name="T5" fmla="*/ 0 h 1"/>
                  <a:gd name="T6" fmla="*/ 484 w 1"/>
                  <a:gd name="T7" fmla="*/ 441 h 1"/>
                  <a:gd name="T8" fmla="*/ 484 w 1"/>
                  <a:gd name="T9" fmla="*/ 441 h 1"/>
                  <a:gd name="T10" fmla="*/ 0 w 1"/>
                  <a:gd name="T11" fmla="*/ 441 h 1"/>
                  <a:gd name="T12" fmla="*/ 0 w 1"/>
                  <a:gd name="T13" fmla="*/ 441 h 1"/>
                  <a:gd name="T14" fmla="*/ 484 w 1"/>
                  <a:gd name="T15" fmla="*/ 441 h 1"/>
                  <a:gd name="T16" fmla="*/ 484 w 1"/>
                  <a:gd name="T17" fmla="*/ 0 h 1"/>
                  <a:gd name="T18" fmla="*/ 0 w 1"/>
                  <a:gd name="T19" fmla="*/ 0 h 1"/>
                  <a:gd name="T20" fmla="*/ 0 w 1"/>
                  <a:gd name="T21" fmla="*/ 0 h 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
                  <a:gd name="T34" fmla="*/ 0 h 1"/>
                  <a:gd name="T35" fmla="*/ 1 w 1"/>
                  <a:gd name="T36" fmla="*/ 1 h 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 h="1">
                    <a:moveTo>
                      <a:pt x="0" y="0"/>
                    </a:moveTo>
                    <a:lnTo>
                      <a:pt x="1" y="0"/>
                    </a:lnTo>
                    <a:cubicBezTo>
                      <a:pt x="1" y="0"/>
                      <a:pt x="1" y="0"/>
                      <a:pt x="1" y="0"/>
                    </a:cubicBezTo>
                    <a:lnTo>
                      <a:pt x="1" y="1"/>
                    </a:lnTo>
                    <a:cubicBezTo>
                      <a:pt x="1" y="1"/>
                      <a:pt x="1" y="1"/>
                      <a:pt x="1" y="1"/>
                    </a:cubicBezTo>
                    <a:lnTo>
                      <a:pt x="0" y="1"/>
                    </a:lnTo>
                    <a:cubicBezTo>
                      <a:pt x="0" y="1"/>
                      <a:pt x="0" y="1"/>
                      <a:pt x="0" y="1"/>
                    </a:cubicBezTo>
                    <a:lnTo>
                      <a:pt x="1" y="1"/>
                    </a:lnTo>
                    <a:lnTo>
                      <a:pt x="1" y="0"/>
                    </a:lnTo>
                    <a:lnTo>
                      <a:pt x="0" y="0"/>
                    </a:lnTo>
                    <a:cubicBezTo>
                      <a:pt x="0" y="0"/>
                      <a:pt x="0" y="0"/>
                      <a:pt x="0" y="0"/>
                    </a:cubicBezTo>
                  </a:path>
                </a:pathLst>
              </a:custGeom>
              <a:solidFill>
                <a:srgbClr val="0047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09" name="Freeform 125"/>
              <p:cNvSpPr>
                <a:spLocks/>
              </p:cNvSpPr>
              <p:nvPr/>
            </p:nvSpPr>
            <p:spPr bwMode="gray">
              <a:xfrm>
                <a:off x="1232" y="1197"/>
                <a:ext cx="22" cy="1"/>
              </a:xfrm>
              <a:custGeom>
                <a:avLst/>
                <a:gdLst>
                  <a:gd name="T0" fmla="*/ 0 w 1"/>
                  <a:gd name="T1" fmla="*/ 0 h 1"/>
                  <a:gd name="T2" fmla="*/ 0 w 1"/>
                  <a:gd name="T3" fmla="*/ 0 h 1"/>
                  <a:gd name="T4" fmla="*/ 484 w 1"/>
                  <a:gd name="T5" fmla="*/ 0 h 1"/>
                  <a:gd name="T6" fmla="*/ 484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1"/>
                  <a:gd name="T26" fmla="*/ 1 w 1"/>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1">
                    <a:moveTo>
                      <a:pt x="0" y="0"/>
                    </a:moveTo>
                    <a:lnTo>
                      <a:pt x="0" y="0"/>
                    </a:lnTo>
                    <a:lnTo>
                      <a:pt x="1" y="0"/>
                    </a:lnTo>
                    <a:cubicBezTo>
                      <a:pt x="1" y="0"/>
                      <a:pt x="1" y="0"/>
                      <a:pt x="1" y="0"/>
                    </a:cubicBezTo>
                    <a:lnTo>
                      <a:pt x="0" y="0"/>
                    </a:lnTo>
                    <a:cubicBezTo>
                      <a:pt x="0" y="0"/>
                      <a:pt x="0" y="0"/>
                      <a:pt x="0" y="0"/>
                    </a:cubicBezTo>
                    <a:cubicBezTo>
                      <a:pt x="0" y="0"/>
                      <a:pt x="0" y="0"/>
                      <a:pt x="0" y="0"/>
                    </a:cubicBezTo>
                  </a:path>
                </a:pathLst>
              </a:custGeom>
              <a:solidFill>
                <a:srgbClr val="0047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10" name="Freeform 126"/>
              <p:cNvSpPr>
                <a:spLocks/>
              </p:cNvSpPr>
              <p:nvPr/>
            </p:nvSpPr>
            <p:spPr bwMode="gray">
              <a:xfrm>
                <a:off x="1254" y="1197"/>
                <a:ext cx="1" cy="21"/>
              </a:xfrm>
              <a:custGeom>
                <a:avLst/>
                <a:gdLst>
                  <a:gd name="T0" fmla="*/ 0 w 1"/>
                  <a:gd name="T1" fmla="*/ 0 h 1"/>
                  <a:gd name="T2" fmla="*/ 0 w 1"/>
                  <a:gd name="T3" fmla="*/ 441 h 1"/>
                  <a:gd name="T4" fmla="*/ 0 w 1"/>
                  <a:gd name="T5" fmla="*/ 441 h 1"/>
                  <a:gd name="T6" fmla="*/ 0 w 1"/>
                  <a:gd name="T7" fmla="*/ 0 h 1"/>
                  <a:gd name="T8" fmla="*/ 0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0"/>
                    </a:moveTo>
                    <a:lnTo>
                      <a:pt x="0" y="1"/>
                    </a:lnTo>
                    <a:cubicBezTo>
                      <a:pt x="0" y="1"/>
                      <a:pt x="0" y="1"/>
                      <a:pt x="0" y="1"/>
                    </a:cubicBezTo>
                    <a:lnTo>
                      <a:pt x="0" y="0"/>
                    </a:lnTo>
                    <a:cubicBezTo>
                      <a:pt x="0" y="0"/>
                      <a:pt x="0" y="0"/>
                      <a:pt x="0" y="0"/>
                    </a:cubicBezTo>
                  </a:path>
                </a:pathLst>
              </a:custGeom>
              <a:solidFill>
                <a:srgbClr val="0047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11" name="Freeform 127"/>
              <p:cNvSpPr>
                <a:spLocks/>
              </p:cNvSpPr>
              <p:nvPr/>
            </p:nvSpPr>
            <p:spPr bwMode="gray">
              <a:xfrm>
                <a:off x="1298" y="1197"/>
                <a:ext cx="22" cy="21"/>
              </a:xfrm>
              <a:custGeom>
                <a:avLst/>
                <a:gdLst>
                  <a:gd name="T0" fmla="*/ 484 w 1"/>
                  <a:gd name="T1" fmla="*/ 0 h 1"/>
                  <a:gd name="T2" fmla="*/ 0 w 1"/>
                  <a:gd name="T3" fmla="*/ 0 h 1"/>
                  <a:gd name="T4" fmla="*/ 0 w 1"/>
                  <a:gd name="T5" fmla="*/ 441 h 1"/>
                  <a:gd name="T6" fmla="*/ 0 w 1"/>
                  <a:gd name="T7" fmla="*/ 441 h 1"/>
                  <a:gd name="T8" fmla="*/ 0 w 1"/>
                  <a:gd name="T9" fmla="*/ 0 h 1"/>
                  <a:gd name="T10" fmla="*/ 0 w 1"/>
                  <a:gd name="T11" fmla="*/ 0 h 1"/>
                  <a:gd name="T12" fmla="*/ 484 w 1"/>
                  <a:gd name="T13" fmla="*/ 0 h 1"/>
                  <a:gd name="T14" fmla="*/ 484 w 1"/>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1"/>
                  <a:gd name="T26" fmla="*/ 1 w 1"/>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1">
                    <a:moveTo>
                      <a:pt x="1" y="0"/>
                    </a:moveTo>
                    <a:lnTo>
                      <a:pt x="0" y="0"/>
                    </a:lnTo>
                    <a:lnTo>
                      <a:pt x="0" y="1"/>
                    </a:lnTo>
                    <a:cubicBezTo>
                      <a:pt x="0" y="1"/>
                      <a:pt x="0" y="1"/>
                      <a:pt x="0" y="1"/>
                    </a:cubicBezTo>
                    <a:lnTo>
                      <a:pt x="0" y="0"/>
                    </a:lnTo>
                    <a:cubicBezTo>
                      <a:pt x="0" y="0"/>
                      <a:pt x="0" y="0"/>
                      <a:pt x="0" y="0"/>
                    </a:cubicBezTo>
                    <a:lnTo>
                      <a:pt x="1" y="0"/>
                    </a:lnTo>
                    <a:cubicBezTo>
                      <a:pt x="1" y="0"/>
                      <a:pt x="1" y="0"/>
                      <a:pt x="1" y="0"/>
                    </a:cubicBezTo>
                  </a:path>
                </a:pathLst>
              </a:custGeom>
              <a:solidFill>
                <a:srgbClr val="0047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12" name="Freeform 128"/>
              <p:cNvSpPr>
                <a:spLocks/>
              </p:cNvSpPr>
              <p:nvPr/>
            </p:nvSpPr>
            <p:spPr bwMode="gray">
              <a:xfrm>
                <a:off x="1298" y="1218"/>
                <a:ext cx="22" cy="1"/>
              </a:xfrm>
              <a:custGeom>
                <a:avLst/>
                <a:gdLst>
                  <a:gd name="T0" fmla="*/ 0 w 1"/>
                  <a:gd name="T1" fmla="*/ 0 h 1"/>
                  <a:gd name="T2" fmla="*/ 484 w 1"/>
                  <a:gd name="T3" fmla="*/ 0 h 1"/>
                  <a:gd name="T4" fmla="*/ 484 w 1"/>
                  <a:gd name="T5" fmla="*/ 0 h 1"/>
                  <a:gd name="T6" fmla="*/ 484 w 1"/>
                  <a:gd name="T7" fmla="*/ 0 h 1"/>
                  <a:gd name="T8" fmla="*/ 484 w 1"/>
                  <a:gd name="T9" fmla="*/ 0 h 1"/>
                  <a:gd name="T10" fmla="*/ 484 w 1"/>
                  <a:gd name="T11" fmla="*/ 0 h 1"/>
                  <a:gd name="T12" fmla="*/ 484 w 1"/>
                  <a:gd name="T13" fmla="*/ 0 h 1"/>
                  <a:gd name="T14" fmla="*/ 484 w 1"/>
                  <a:gd name="T15" fmla="*/ 0 h 1"/>
                  <a:gd name="T16" fmla="*/ 484 w 1"/>
                  <a:gd name="T17" fmla="*/ 0 h 1"/>
                  <a:gd name="T18" fmla="*/ 0 w 1"/>
                  <a:gd name="T19" fmla="*/ 0 h 1"/>
                  <a:gd name="T20" fmla="*/ 0 w 1"/>
                  <a:gd name="T21" fmla="*/ 0 h 1"/>
                  <a:gd name="T22" fmla="*/ 0 w 1"/>
                  <a:gd name="T23" fmla="*/ 0 h 1"/>
                  <a:gd name="T24" fmla="*/ 0 w 1"/>
                  <a:gd name="T25" fmla="*/ 0 h 1"/>
                  <a:gd name="T26" fmla="*/ 0 w 1"/>
                  <a:gd name="T27" fmla="*/ 0 h 1"/>
                  <a:gd name="T28" fmla="*/ 484 w 1"/>
                  <a:gd name="T29" fmla="*/ 0 h 1"/>
                  <a:gd name="T30" fmla="*/ 484 w 1"/>
                  <a:gd name="T31" fmla="*/ 0 h 1"/>
                  <a:gd name="T32" fmla="*/ 484 w 1"/>
                  <a:gd name="T33" fmla="*/ 0 h 1"/>
                  <a:gd name="T34" fmla="*/ 484 w 1"/>
                  <a:gd name="T35" fmla="*/ 0 h 1"/>
                  <a:gd name="T36" fmla="*/ 0 w 1"/>
                  <a:gd name="T37" fmla="*/ 0 h 1"/>
                  <a:gd name="T38" fmla="*/ 0 w 1"/>
                  <a:gd name="T39" fmla="*/ 0 h 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
                  <a:gd name="T61" fmla="*/ 0 h 1"/>
                  <a:gd name="T62" fmla="*/ 1 w 1"/>
                  <a:gd name="T63" fmla="*/ 1 h 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 h="1">
                    <a:moveTo>
                      <a:pt x="0" y="0"/>
                    </a:moveTo>
                    <a:lnTo>
                      <a:pt x="1" y="0"/>
                    </a:lnTo>
                    <a:cubicBezTo>
                      <a:pt x="1" y="0"/>
                      <a:pt x="1" y="0"/>
                      <a:pt x="1" y="0"/>
                    </a:cubicBezTo>
                    <a:cubicBezTo>
                      <a:pt x="1" y="0"/>
                      <a:pt x="1" y="0"/>
                      <a:pt x="1" y="0"/>
                    </a:cubicBezTo>
                    <a:cubicBezTo>
                      <a:pt x="1" y="0"/>
                      <a:pt x="1" y="0"/>
                      <a:pt x="1" y="0"/>
                    </a:cubicBezTo>
                    <a:cubicBezTo>
                      <a:pt x="1" y="0"/>
                      <a:pt x="1" y="0"/>
                      <a:pt x="1" y="0"/>
                    </a:cubicBezTo>
                    <a:lnTo>
                      <a:pt x="0" y="0"/>
                    </a:lnTo>
                    <a:cubicBezTo>
                      <a:pt x="0" y="0"/>
                      <a:pt x="0" y="0"/>
                      <a:pt x="0" y="0"/>
                    </a:cubicBezTo>
                    <a:cubicBezTo>
                      <a:pt x="0" y="0"/>
                      <a:pt x="0" y="0"/>
                      <a:pt x="0" y="0"/>
                    </a:cubicBezTo>
                    <a:lnTo>
                      <a:pt x="1" y="0"/>
                    </a:lnTo>
                    <a:cubicBezTo>
                      <a:pt x="1" y="0"/>
                      <a:pt x="1" y="0"/>
                      <a:pt x="1" y="0"/>
                    </a:cubicBezTo>
                    <a:lnTo>
                      <a:pt x="0" y="0"/>
                    </a:lnTo>
                    <a:cubicBezTo>
                      <a:pt x="0" y="0"/>
                      <a:pt x="0" y="0"/>
                      <a:pt x="0" y="0"/>
                    </a:cubicBezTo>
                  </a:path>
                </a:pathLst>
              </a:custGeom>
              <a:solidFill>
                <a:srgbClr val="0047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13" name="Freeform 129"/>
              <p:cNvSpPr>
                <a:spLocks/>
              </p:cNvSpPr>
              <p:nvPr/>
            </p:nvSpPr>
            <p:spPr bwMode="gray">
              <a:xfrm>
                <a:off x="1364" y="1197"/>
                <a:ext cx="22" cy="42"/>
              </a:xfrm>
              <a:custGeom>
                <a:avLst/>
                <a:gdLst>
                  <a:gd name="T0" fmla="*/ 484 w 1"/>
                  <a:gd name="T1" fmla="*/ 441 h 2"/>
                  <a:gd name="T2" fmla="*/ 0 w 1"/>
                  <a:gd name="T3" fmla="*/ 441 h 2"/>
                  <a:gd name="T4" fmla="*/ 0 w 1"/>
                  <a:gd name="T5" fmla="*/ 882 h 2"/>
                  <a:gd name="T6" fmla="*/ 484 w 1"/>
                  <a:gd name="T7" fmla="*/ 882 h 2"/>
                  <a:gd name="T8" fmla="*/ 484 w 1"/>
                  <a:gd name="T9" fmla="*/ 441 h 2"/>
                  <a:gd name="T10" fmla="*/ 0 w 1"/>
                  <a:gd name="T11" fmla="*/ 441 h 2"/>
                  <a:gd name="T12" fmla="*/ 0 w 1"/>
                  <a:gd name="T13" fmla="*/ 441 h 2"/>
                  <a:gd name="T14" fmla="*/ 484 w 1"/>
                  <a:gd name="T15" fmla="*/ 441 h 2"/>
                  <a:gd name="T16" fmla="*/ 484 w 1"/>
                  <a:gd name="T17" fmla="*/ 441 h 2"/>
                  <a:gd name="T18" fmla="*/ 484 w 1"/>
                  <a:gd name="T19" fmla="*/ 882 h 2"/>
                  <a:gd name="T20" fmla="*/ 484 w 1"/>
                  <a:gd name="T21" fmla="*/ 882 h 2"/>
                  <a:gd name="T22" fmla="*/ 0 w 1"/>
                  <a:gd name="T23" fmla="*/ 882 h 2"/>
                  <a:gd name="T24" fmla="*/ 0 w 1"/>
                  <a:gd name="T25" fmla="*/ 882 h 2"/>
                  <a:gd name="T26" fmla="*/ 0 w 1"/>
                  <a:gd name="T27" fmla="*/ 441 h 2"/>
                  <a:gd name="T28" fmla="*/ 0 w 1"/>
                  <a:gd name="T29" fmla="*/ 441 h 2"/>
                  <a:gd name="T30" fmla="*/ 484 w 1"/>
                  <a:gd name="T31" fmla="*/ 441 h 2"/>
                  <a:gd name="T32" fmla="*/ 484 w 1"/>
                  <a:gd name="T33" fmla="*/ 441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
                  <a:gd name="T52" fmla="*/ 0 h 2"/>
                  <a:gd name="T53" fmla="*/ 1 w 1"/>
                  <a:gd name="T54" fmla="*/ 2 h 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 h="2">
                    <a:moveTo>
                      <a:pt x="1" y="1"/>
                    </a:moveTo>
                    <a:lnTo>
                      <a:pt x="0" y="1"/>
                    </a:lnTo>
                    <a:lnTo>
                      <a:pt x="0" y="2"/>
                    </a:lnTo>
                    <a:lnTo>
                      <a:pt x="1" y="2"/>
                    </a:lnTo>
                    <a:lnTo>
                      <a:pt x="1" y="1"/>
                    </a:lnTo>
                    <a:lnTo>
                      <a:pt x="0" y="1"/>
                    </a:lnTo>
                    <a:cubicBezTo>
                      <a:pt x="0" y="1"/>
                      <a:pt x="0" y="1"/>
                      <a:pt x="0" y="1"/>
                    </a:cubicBezTo>
                    <a:lnTo>
                      <a:pt x="1" y="1"/>
                    </a:lnTo>
                    <a:cubicBezTo>
                      <a:pt x="1" y="1"/>
                      <a:pt x="1" y="1"/>
                      <a:pt x="1" y="1"/>
                    </a:cubicBezTo>
                    <a:lnTo>
                      <a:pt x="1" y="2"/>
                    </a:lnTo>
                    <a:cubicBezTo>
                      <a:pt x="1" y="2"/>
                      <a:pt x="1" y="2"/>
                      <a:pt x="1" y="2"/>
                    </a:cubicBezTo>
                    <a:lnTo>
                      <a:pt x="0" y="2"/>
                    </a:lnTo>
                    <a:cubicBezTo>
                      <a:pt x="0" y="2"/>
                      <a:pt x="0" y="2"/>
                      <a:pt x="0" y="2"/>
                    </a:cubicBezTo>
                    <a:lnTo>
                      <a:pt x="0" y="1"/>
                    </a:lnTo>
                    <a:cubicBezTo>
                      <a:pt x="0" y="1"/>
                      <a:pt x="0" y="1"/>
                      <a:pt x="0" y="1"/>
                    </a:cubicBezTo>
                    <a:lnTo>
                      <a:pt x="1" y="1"/>
                    </a:lnTo>
                    <a:cubicBezTo>
                      <a:pt x="1" y="0"/>
                      <a:pt x="1" y="1"/>
                      <a:pt x="1" y="1"/>
                    </a:cubicBezTo>
                  </a:path>
                </a:pathLst>
              </a:custGeom>
              <a:solidFill>
                <a:srgbClr val="0047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14" name="Freeform 130"/>
              <p:cNvSpPr>
                <a:spLocks/>
              </p:cNvSpPr>
              <p:nvPr/>
            </p:nvSpPr>
            <p:spPr bwMode="gray">
              <a:xfrm>
                <a:off x="1232" y="1260"/>
                <a:ext cx="22" cy="21"/>
              </a:xfrm>
              <a:custGeom>
                <a:avLst/>
                <a:gdLst>
                  <a:gd name="T0" fmla="*/ 0 w 1"/>
                  <a:gd name="T1" fmla="*/ 0 h 1"/>
                  <a:gd name="T2" fmla="*/ 484 w 1"/>
                  <a:gd name="T3" fmla="*/ 0 h 1"/>
                  <a:gd name="T4" fmla="*/ 484 w 1"/>
                  <a:gd name="T5" fmla="*/ 0 h 1"/>
                  <a:gd name="T6" fmla="*/ 484 w 1"/>
                  <a:gd name="T7" fmla="*/ 0 h 1"/>
                  <a:gd name="T8" fmla="*/ 484 w 1"/>
                  <a:gd name="T9" fmla="*/ 0 h 1"/>
                  <a:gd name="T10" fmla="*/ 0 w 1"/>
                  <a:gd name="T11" fmla="*/ 441 h 1"/>
                  <a:gd name="T12" fmla="*/ 0 w 1"/>
                  <a:gd name="T13" fmla="*/ 441 h 1"/>
                  <a:gd name="T14" fmla="*/ 484 w 1"/>
                  <a:gd name="T15" fmla="*/ 0 h 1"/>
                  <a:gd name="T16" fmla="*/ 484 w 1"/>
                  <a:gd name="T17" fmla="*/ 0 h 1"/>
                  <a:gd name="T18" fmla="*/ 0 w 1"/>
                  <a:gd name="T19" fmla="*/ 0 h 1"/>
                  <a:gd name="T20" fmla="*/ 0 w 1"/>
                  <a:gd name="T21" fmla="*/ 0 h 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
                  <a:gd name="T34" fmla="*/ 0 h 1"/>
                  <a:gd name="T35" fmla="*/ 1 w 1"/>
                  <a:gd name="T36" fmla="*/ 1 h 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 h="1">
                    <a:moveTo>
                      <a:pt x="0" y="0"/>
                    </a:moveTo>
                    <a:lnTo>
                      <a:pt x="1" y="0"/>
                    </a:lnTo>
                    <a:cubicBezTo>
                      <a:pt x="1" y="0"/>
                      <a:pt x="1" y="0"/>
                      <a:pt x="1" y="0"/>
                    </a:cubicBezTo>
                    <a:cubicBezTo>
                      <a:pt x="1" y="0"/>
                      <a:pt x="1" y="0"/>
                      <a:pt x="1" y="0"/>
                    </a:cubicBezTo>
                    <a:lnTo>
                      <a:pt x="0" y="1"/>
                    </a:lnTo>
                    <a:cubicBezTo>
                      <a:pt x="0" y="1"/>
                      <a:pt x="0" y="1"/>
                      <a:pt x="0" y="1"/>
                    </a:cubicBezTo>
                    <a:lnTo>
                      <a:pt x="1" y="0"/>
                    </a:lnTo>
                    <a:lnTo>
                      <a:pt x="0" y="0"/>
                    </a:lnTo>
                    <a:cubicBezTo>
                      <a:pt x="0" y="0"/>
                      <a:pt x="0" y="0"/>
                      <a:pt x="0" y="0"/>
                    </a:cubicBezTo>
                  </a:path>
                </a:pathLst>
              </a:custGeom>
              <a:solidFill>
                <a:srgbClr val="0047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15" name="Freeform 131"/>
              <p:cNvSpPr>
                <a:spLocks/>
              </p:cNvSpPr>
              <p:nvPr/>
            </p:nvSpPr>
            <p:spPr bwMode="gray">
              <a:xfrm>
                <a:off x="1298" y="1260"/>
                <a:ext cx="22" cy="21"/>
              </a:xfrm>
              <a:custGeom>
                <a:avLst/>
                <a:gdLst>
                  <a:gd name="T0" fmla="*/ 484 w 1"/>
                  <a:gd name="T1" fmla="*/ 441 h 1"/>
                  <a:gd name="T2" fmla="*/ 0 w 1"/>
                  <a:gd name="T3" fmla="*/ 441 h 1"/>
                  <a:gd name="T4" fmla="*/ 0 w 1"/>
                  <a:gd name="T5" fmla="*/ 441 h 1"/>
                  <a:gd name="T6" fmla="*/ 0 w 1"/>
                  <a:gd name="T7" fmla="*/ 0 h 1"/>
                  <a:gd name="T8" fmla="*/ 0 w 1"/>
                  <a:gd name="T9" fmla="*/ 0 h 1"/>
                  <a:gd name="T10" fmla="*/ 484 w 1"/>
                  <a:gd name="T11" fmla="*/ 0 h 1"/>
                  <a:gd name="T12" fmla="*/ 484 w 1"/>
                  <a:gd name="T13" fmla="*/ 0 h 1"/>
                  <a:gd name="T14" fmla="*/ 484 w 1"/>
                  <a:gd name="T15" fmla="*/ 441 h 1"/>
                  <a:gd name="T16" fmla="*/ 484 w 1"/>
                  <a:gd name="T17" fmla="*/ 441 h 1"/>
                  <a:gd name="T18" fmla="*/ 0 w 1"/>
                  <a:gd name="T19" fmla="*/ 441 h 1"/>
                  <a:gd name="T20" fmla="*/ 0 w 1"/>
                  <a:gd name="T21" fmla="*/ 441 h 1"/>
                  <a:gd name="T22" fmla="*/ 0 w 1"/>
                  <a:gd name="T23" fmla="*/ 441 h 1"/>
                  <a:gd name="T24" fmla="*/ 0 w 1"/>
                  <a:gd name="T25" fmla="*/ 441 h 1"/>
                  <a:gd name="T26" fmla="*/ 0 w 1"/>
                  <a:gd name="T27" fmla="*/ 441 h 1"/>
                  <a:gd name="T28" fmla="*/ 484 w 1"/>
                  <a:gd name="T29" fmla="*/ 441 h 1"/>
                  <a:gd name="T30" fmla="*/ 484 w 1"/>
                  <a:gd name="T31" fmla="*/ 0 h 1"/>
                  <a:gd name="T32" fmla="*/ 0 w 1"/>
                  <a:gd name="T33" fmla="*/ 0 h 1"/>
                  <a:gd name="T34" fmla="*/ 0 w 1"/>
                  <a:gd name="T35" fmla="*/ 441 h 1"/>
                  <a:gd name="T36" fmla="*/ 484 w 1"/>
                  <a:gd name="T37" fmla="*/ 441 h 1"/>
                  <a:gd name="T38" fmla="*/ 484 w 1"/>
                  <a:gd name="T39" fmla="*/ 441 h 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
                  <a:gd name="T61" fmla="*/ 0 h 1"/>
                  <a:gd name="T62" fmla="*/ 1 w 1"/>
                  <a:gd name="T63" fmla="*/ 1 h 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 h="1">
                    <a:moveTo>
                      <a:pt x="1" y="1"/>
                    </a:moveTo>
                    <a:lnTo>
                      <a:pt x="0" y="1"/>
                    </a:lnTo>
                    <a:cubicBezTo>
                      <a:pt x="0" y="1"/>
                      <a:pt x="0" y="1"/>
                      <a:pt x="0" y="1"/>
                    </a:cubicBezTo>
                    <a:lnTo>
                      <a:pt x="0" y="0"/>
                    </a:lnTo>
                    <a:cubicBezTo>
                      <a:pt x="0" y="0"/>
                      <a:pt x="0" y="0"/>
                      <a:pt x="0" y="0"/>
                    </a:cubicBezTo>
                    <a:lnTo>
                      <a:pt x="1" y="0"/>
                    </a:lnTo>
                    <a:cubicBezTo>
                      <a:pt x="1" y="0"/>
                      <a:pt x="1" y="0"/>
                      <a:pt x="1" y="0"/>
                    </a:cubicBezTo>
                    <a:lnTo>
                      <a:pt x="1" y="1"/>
                    </a:lnTo>
                    <a:cubicBezTo>
                      <a:pt x="1" y="1"/>
                      <a:pt x="1" y="1"/>
                      <a:pt x="1" y="1"/>
                    </a:cubicBezTo>
                    <a:lnTo>
                      <a:pt x="0" y="1"/>
                    </a:lnTo>
                    <a:cubicBezTo>
                      <a:pt x="0" y="1"/>
                      <a:pt x="0" y="1"/>
                      <a:pt x="0" y="1"/>
                    </a:cubicBezTo>
                    <a:cubicBezTo>
                      <a:pt x="0" y="1"/>
                      <a:pt x="0" y="1"/>
                      <a:pt x="0" y="1"/>
                    </a:cubicBezTo>
                    <a:lnTo>
                      <a:pt x="1" y="1"/>
                    </a:lnTo>
                    <a:lnTo>
                      <a:pt x="1" y="0"/>
                    </a:lnTo>
                    <a:lnTo>
                      <a:pt x="0" y="0"/>
                    </a:lnTo>
                    <a:lnTo>
                      <a:pt x="0" y="1"/>
                    </a:lnTo>
                    <a:lnTo>
                      <a:pt x="1" y="1"/>
                    </a:lnTo>
                    <a:cubicBezTo>
                      <a:pt x="1" y="1"/>
                      <a:pt x="1" y="1"/>
                      <a:pt x="1" y="1"/>
                    </a:cubicBezTo>
                  </a:path>
                </a:pathLst>
              </a:custGeom>
              <a:solidFill>
                <a:srgbClr val="0047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16" name="Freeform 132"/>
              <p:cNvSpPr>
                <a:spLocks/>
              </p:cNvSpPr>
              <p:nvPr/>
            </p:nvSpPr>
            <p:spPr bwMode="gray">
              <a:xfrm>
                <a:off x="1364" y="1281"/>
                <a:ext cx="22" cy="21"/>
              </a:xfrm>
              <a:custGeom>
                <a:avLst/>
                <a:gdLst>
                  <a:gd name="T0" fmla="*/ 484 w 1"/>
                  <a:gd name="T1" fmla="*/ 0 h 1"/>
                  <a:gd name="T2" fmla="*/ 0 w 1"/>
                  <a:gd name="T3" fmla="*/ 0 h 1"/>
                  <a:gd name="T4" fmla="*/ 0 w 1"/>
                  <a:gd name="T5" fmla="*/ 0 h 1"/>
                  <a:gd name="T6" fmla="*/ 0 w 1"/>
                  <a:gd name="T7" fmla="*/ 0 h 1"/>
                  <a:gd name="T8" fmla="*/ 0 w 1"/>
                  <a:gd name="T9" fmla="*/ 0 h 1"/>
                  <a:gd name="T10" fmla="*/ 484 w 1"/>
                  <a:gd name="T11" fmla="*/ 0 h 1"/>
                  <a:gd name="T12" fmla="*/ 484 w 1"/>
                  <a:gd name="T13" fmla="*/ 0 h 1"/>
                  <a:gd name="T14" fmla="*/ 484 w 1"/>
                  <a:gd name="T15" fmla="*/ 441 h 1"/>
                  <a:gd name="T16" fmla="*/ 484 w 1"/>
                  <a:gd name="T17" fmla="*/ 441 h 1"/>
                  <a:gd name="T18" fmla="*/ 484 w 1"/>
                  <a:gd name="T19" fmla="*/ 0 h 1"/>
                  <a:gd name="T20" fmla="*/ 0 w 1"/>
                  <a:gd name="T21" fmla="*/ 0 h 1"/>
                  <a:gd name="T22" fmla="*/ 0 w 1"/>
                  <a:gd name="T23" fmla="*/ 0 h 1"/>
                  <a:gd name="T24" fmla="*/ 484 w 1"/>
                  <a:gd name="T25" fmla="*/ 0 h 1"/>
                  <a:gd name="T26" fmla="*/ 484 w 1"/>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
                  <a:gd name="T43" fmla="*/ 0 h 1"/>
                  <a:gd name="T44" fmla="*/ 1 w 1"/>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 h="1">
                    <a:moveTo>
                      <a:pt x="1" y="0"/>
                    </a:moveTo>
                    <a:lnTo>
                      <a:pt x="0" y="0"/>
                    </a:lnTo>
                    <a:cubicBezTo>
                      <a:pt x="0" y="0"/>
                      <a:pt x="0" y="0"/>
                      <a:pt x="0" y="0"/>
                    </a:cubicBezTo>
                    <a:cubicBezTo>
                      <a:pt x="0" y="0"/>
                      <a:pt x="0" y="0"/>
                      <a:pt x="0" y="0"/>
                    </a:cubicBezTo>
                    <a:lnTo>
                      <a:pt x="1" y="0"/>
                    </a:lnTo>
                    <a:cubicBezTo>
                      <a:pt x="1" y="0"/>
                      <a:pt x="1" y="0"/>
                      <a:pt x="1" y="0"/>
                    </a:cubicBezTo>
                    <a:lnTo>
                      <a:pt x="1" y="1"/>
                    </a:lnTo>
                    <a:cubicBezTo>
                      <a:pt x="1" y="1"/>
                      <a:pt x="1" y="1"/>
                      <a:pt x="1" y="1"/>
                    </a:cubicBezTo>
                    <a:lnTo>
                      <a:pt x="1" y="0"/>
                    </a:lnTo>
                    <a:lnTo>
                      <a:pt x="0" y="0"/>
                    </a:lnTo>
                    <a:lnTo>
                      <a:pt x="1" y="0"/>
                    </a:lnTo>
                    <a:cubicBezTo>
                      <a:pt x="1" y="0"/>
                      <a:pt x="1" y="0"/>
                      <a:pt x="1" y="0"/>
                    </a:cubicBezTo>
                  </a:path>
                </a:pathLst>
              </a:custGeom>
              <a:solidFill>
                <a:srgbClr val="0047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17" name="Freeform 133"/>
              <p:cNvSpPr>
                <a:spLocks/>
              </p:cNvSpPr>
              <p:nvPr/>
            </p:nvSpPr>
            <p:spPr bwMode="gray">
              <a:xfrm>
                <a:off x="1298" y="1323"/>
                <a:ext cx="22" cy="21"/>
              </a:xfrm>
              <a:custGeom>
                <a:avLst/>
                <a:gdLst>
                  <a:gd name="T0" fmla="*/ 0 w 1"/>
                  <a:gd name="T1" fmla="*/ 0 h 1"/>
                  <a:gd name="T2" fmla="*/ 484 w 1"/>
                  <a:gd name="T3" fmla="*/ 0 h 1"/>
                  <a:gd name="T4" fmla="*/ 484 w 1"/>
                  <a:gd name="T5" fmla="*/ 0 h 1"/>
                  <a:gd name="T6" fmla="*/ 484 w 1"/>
                  <a:gd name="T7" fmla="*/ 441 h 1"/>
                  <a:gd name="T8" fmla="*/ 484 w 1"/>
                  <a:gd name="T9" fmla="*/ 441 h 1"/>
                  <a:gd name="T10" fmla="*/ 0 w 1"/>
                  <a:gd name="T11" fmla="*/ 441 h 1"/>
                  <a:gd name="T12" fmla="*/ 0 w 1"/>
                  <a:gd name="T13" fmla="*/ 441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1"/>
                  <a:gd name="T29" fmla="*/ 1 w 1"/>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1">
                    <a:moveTo>
                      <a:pt x="0" y="0"/>
                    </a:moveTo>
                    <a:lnTo>
                      <a:pt x="1" y="0"/>
                    </a:lnTo>
                    <a:cubicBezTo>
                      <a:pt x="1" y="0"/>
                      <a:pt x="1" y="0"/>
                      <a:pt x="1" y="0"/>
                    </a:cubicBezTo>
                    <a:lnTo>
                      <a:pt x="1" y="1"/>
                    </a:lnTo>
                    <a:cubicBezTo>
                      <a:pt x="1" y="1"/>
                      <a:pt x="1" y="1"/>
                      <a:pt x="1" y="1"/>
                    </a:cubicBezTo>
                    <a:lnTo>
                      <a:pt x="0" y="1"/>
                    </a:lnTo>
                    <a:cubicBezTo>
                      <a:pt x="0" y="1"/>
                      <a:pt x="0" y="1"/>
                      <a:pt x="0" y="1"/>
                    </a:cubicBezTo>
                    <a:lnTo>
                      <a:pt x="0" y="0"/>
                    </a:lnTo>
                    <a:cubicBezTo>
                      <a:pt x="0" y="0"/>
                      <a:pt x="0" y="0"/>
                      <a:pt x="0" y="0"/>
                    </a:cubicBezTo>
                  </a:path>
                </a:pathLst>
              </a:custGeom>
              <a:solidFill>
                <a:srgbClr val="0047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18" name="Rectangle 134"/>
              <p:cNvSpPr>
                <a:spLocks noChangeArrowheads="1"/>
              </p:cNvSpPr>
              <p:nvPr/>
            </p:nvSpPr>
            <p:spPr bwMode="gray">
              <a:xfrm>
                <a:off x="1298" y="1323"/>
                <a:ext cx="22" cy="21"/>
              </a:xfrm>
              <a:prstGeom prst="rect">
                <a:avLst/>
              </a:prstGeom>
              <a:solidFill>
                <a:srgbClr val="D7EC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19" name="Freeform 135"/>
              <p:cNvSpPr>
                <a:spLocks/>
              </p:cNvSpPr>
              <p:nvPr/>
            </p:nvSpPr>
            <p:spPr bwMode="gray">
              <a:xfrm>
                <a:off x="1232" y="1386"/>
                <a:ext cx="22" cy="21"/>
              </a:xfrm>
              <a:custGeom>
                <a:avLst/>
                <a:gdLst>
                  <a:gd name="T0" fmla="*/ 484 w 1"/>
                  <a:gd name="T1" fmla="*/ 441 h 1"/>
                  <a:gd name="T2" fmla="*/ 0 w 1"/>
                  <a:gd name="T3" fmla="*/ 441 h 1"/>
                  <a:gd name="T4" fmla="*/ 0 w 1"/>
                  <a:gd name="T5" fmla="*/ 441 h 1"/>
                  <a:gd name="T6" fmla="*/ 0 w 1"/>
                  <a:gd name="T7" fmla="*/ 441 h 1"/>
                  <a:gd name="T8" fmla="*/ 0 w 1"/>
                  <a:gd name="T9" fmla="*/ 0 h 1"/>
                  <a:gd name="T10" fmla="*/ 0 w 1"/>
                  <a:gd name="T11" fmla="*/ 0 h 1"/>
                  <a:gd name="T12" fmla="*/ 0 w 1"/>
                  <a:gd name="T13" fmla="*/ 0 h 1"/>
                  <a:gd name="T14" fmla="*/ 484 w 1"/>
                  <a:gd name="T15" fmla="*/ 0 h 1"/>
                  <a:gd name="T16" fmla="*/ 484 w 1"/>
                  <a:gd name="T17" fmla="*/ 441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1"/>
                  <a:gd name="T29" fmla="*/ 1 w 1"/>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1">
                    <a:moveTo>
                      <a:pt x="1" y="1"/>
                    </a:moveTo>
                    <a:lnTo>
                      <a:pt x="0" y="1"/>
                    </a:lnTo>
                    <a:lnTo>
                      <a:pt x="0" y="0"/>
                    </a:lnTo>
                    <a:lnTo>
                      <a:pt x="1" y="0"/>
                    </a:lnTo>
                    <a:lnTo>
                      <a:pt x="1" y="1"/>
                    </a:lnTo>
                  </a:path>
                </a:pathLst>
              </a:custGeom>
              <a:solidFill>
                <a:srgbClr val="0047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20" name="Rectangle 136"/>
              <p:cNvSpPr>
                <a:spLocks noChangeArrowheads="1"/>
              </p:cNvSpPr>
              <p:nvPr/>
            </p:nvSpPr>
            <p:spPr bwMode="gray">
              <a:xfrm>
                <a:off x="1232" y="1386"/>
                <a:ext cx="1" cy="21"/>
              </a:xfrm>
              <a:prstGeom prst="rect">
                <a:avLst/>
              </a:prstGeom>
              <a:solidFill>
                <a:srgbClr val="D7EC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21" name="Freeform 137"/>
              <p:cNvSpPr>
                <a:spLocks/>
              </p:cNvSpPr>
              <p:nvPr/>
            </p:nvSpPr>
            <p:spPr bwMode="gray">
              <a:xfrm>
                <a:off x="1254" y="1386"/>
                <a:ext cx="1" cy="21"/>
              </a:xfrm>
              <a:custGeom>
                <a:avLst/>
                <a:gdLst>
                  <a:gd name="T0" fmla="*/ 0 w 1"/>
                  <a:gd name="T1" fmla="*/ 441 h 1"/>
                  <a:gd name="T2" fmla="*/ 0 w 1"/>
                  <a:gd name="T3" fmla="*/ 0 h 1"/>
                  <a:gd name="T4" fmla="*/ 0 w 1"/>
                  <a:gd name="T5" fmla="*/ 0 h 1"/>
                  <a:gd name="T6" fmla="*/ 0 w 1"/>
                  <a:gd name="T7" fmla="*/ 0 h 1"/>
                  <a:gd name="T8" fmla="*/ 0 w 1"/>
                  <a:gd name="T9" fmla="*/ 0 h 1"/>
                  <a:gd name="T10" fmla="*/ 0 w 1"/>
                  <a:gd name="T11" fmla="*/ 0 h 1"/>
                  <a:gd name="T12" fmla="*/ 0 w 1"/>
                  <a:gd name="T13" fmla="*/ 441 h 1"/>
                  <a:gd name="T14" fmla="*/ 0 w 1"/>
                  <a:gd name="T15" fmla="*/ 441 h 1"/>
                  <a:gd name="T16" fmla="*/ 0 w 1"/>
                  <a:gd name="T17" fmla="*/ 441 h 1"/>
                  <a:gd name="T18" fmla="*/ 0 w 1"/>
                  <a:gd name="T19" fmla="*/ 441 h 1"/>
                  <a:gd name="T20" fmla="*/ 0 w 1"/>
                  <a:gd name="T21" fmla="*/ 441 h 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
                  <a:gd name="T34" fmla="*/ 0 h 1"/>
                  <a:gd name="T35" fmla="*/ 1 w 1"/>
                  <a:gd name="T36" fmla="*/ 1 h 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 h="1">
                    <a:moveTo>
                      <a:pt x="0" y="1"/>
                    </a:moveTo>
                    <a:lnTo>
                      <a:pt x="0" y="0"/>
                    </a:lnTo>
                    <a:lnTo>
                      <a:pt x="0" y="1"/>
                    </a:lnTo>
                  </a:path>
                </a:pathLst>
              </a:custGeom>
              <a:solidFill>
                <a:srgbClr val="0047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22" name="Freeform 138"/>
              <p:cNvSpPr>
                <a:spLocks/>
              </p:cNvSpPr>
              <p:nvPr/>
            </p:nvSpPr>
            <p:spPr bwMode="gray">
              <a:xfrm>
                <a:off x="1298" y="1386"/>
                <a:ext cx="1" cy="21"/>
              </a:xfrm>
              <a:custGeom>
                <a:avLst/>
                <a:gdLst>
                  <a:gd name="T0" fmla="*/ 0 w 1"/>
                  <a:gd name="T1" fmla="*/ 441 h 1"/>
                  <a:gd name="T2" fmla="*/ 0 w 1"/>
                  <a:gd name="T3" fmla="*/ 441 h 1"/>
                  <a:gd name="T4" fmla="*/ 0 w 1"/>
                  <a:gd name="T5" fmla="*/ 0 h 1"/>
                  <a:gd name="T6" fmla="*/ 0 w 1"/>
                  <a:gd name="T7" fmla="*/ 0 h 1"/>
                  <a:gd name="T8" fmla="*/ 0 w 1"/>
                  <a:gd name="T9" fmla="*/ 441 h 1"/>
                  <a:gd name="T10" fmla="*/ 0 w 1"/>
                  <a:gd name="T11" fmla="*/ 0 h 1"/>
                  <a:gd name="T12" fmla="*/ 0 w 1"/>
                  <a:gd name="T13" fmla="*/ 0 h 1"/>
                  <a:gd name="T14" fmla="*/ 0 w 1"/>
                  <a:gd name="T15" fmla="*/ 441 h 1"/>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1"/>
                  <a:gd name="T26" fmla="*/ 1 w 1"/>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1">
                    <a:moveTo>
                      <a:pt x="0" y="1"/>
                    </a:moveTo>
                    <a:lnTo>
                      <a:pt x="0" y="1"/>
                    </a:lnTo>
                    <a:lnTo>
                      <a:pt x="0" y="0"/>
                    </a:lnTo>
                    <a:lnTo>
                      <a:pt x="0" y="1"/>
                    </a:lnTo>
                    <a:lnTo>
                      <a:pt x="0" y="0"/>
                    </a:lnTo>
                    <a:lnTo>
                      <a:pt x="0" y="1"/>
                    </a:lnTo>
                  </a:path>
                </a:pathLst>
              </a:custGeom>
              <a:solidFill>
                <a:srgbClr val="0047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23" name="Freeform 139"/>
              <p:cNvSpPr>
                <a:spLocks/>
              </p:cNvSpPr>
              <p:nvPr/>
            </p:nvSpPr>
            <p:spPr bwMode="gray">
              <a:xfrm>
                <a:off x="1298" y="1386"/>
                <a:ext cx="22" cy="21"/>
              </a:xfrm>
              <a:custGeom>
                <a:avLst/>
                <a:gdLst>
                  <a:gd name="T0" fmla="*/ 484 w 1"/>
                  <a:gd name="T1" fmla="*/ 441 h 1"/>
                  <a:gd name="T2" fmla="*/ 484 w 1"/>
                  <a:gd name="T3" fmla="*/ 441 h 1"/>
                  <a:gd name="T4" fmla="*/ 484 w 1"/>
                  <a:gd name="T5" fmla="*/ 441 h 1"/>
                  <a:gd name="T6" fmla="*/ 0 w 1"/>
                  <a:gd name="T7" fmla="*/ 441 h 1"/>
                  <a:gd name="T8" fmla="*/ 0 w 1"/>
                  <a:gd name="T9" fmla="*/ 0 h 1"/>
                  <a:gd name="T10" fmla="*/ 484 w 1"/>
                  <a:gd name="T11" fmla="*/ 0 h 1"/>
                  <a:gd name="T12" fmla="*/ 484 w 1"/>
                  <a:gd name="T13" fmla="*/ 0 h 1"/>
                  <a:gd name="T14" fmla="*/ 484 w 1"/>
                  <a:gd name="T15" fmla="*/ 0 h 1"/>
                  <a:gd name="T16" fmla="*/ 484 w 1"/>
                  <a:gd name="T17" fmla="*/ 441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1"/>
                  <a:gd name="T29" fmla="*/ 1 w 1"/>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1">
                    <a:moveTo>
                      <a:pt x="1" y="1"/>
                    </a:moveTo>
                    <a:lnTo>
                      <a:pt x="1" y="1"/>
                    </a:lnTo>
                    <a:lnTo>
                      <a:pt x="0" y="1"/>
                    </a:lnTo>
                    <a:lnTo>
                      <a:pt x="0" y="0"/>
                    </a:lnTo>
                    <a:lnTo>
                      <a:pt x="1" y="0"/>
                    </a:lnTo>
                    <a:lnTo>
                      <a:pt x="1" y="1"/>
                    </a:lnTo>
                  </a:path>
                </a:pathLst>
              </a:custGeom>
              <a:solidFill>
                <a:srgbClr val="0047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24" name="Rectangle 140"/>
              <p:cNvSpPr>
                <a:spLocks noChangeArrowheads="1"/>
              </p:cNvSpPr>
              <p:nvPr/>
            </p:nvSpPr>
            <p:spPr bwMode="gray">
              <a:xfrm>
                <a:off x="1320" y="1386"/>
                <a:ext cx="1" cy="21"/>
              </a:xfrm>
              <a:prstGeom prst="rect">
                <a:avLst/>
              </a:prstGeom>
              <a:solidFill>
                <a:srgbClr val="D7EC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25" name="Freeform 141"/>
              <p:cNvSpPr>
                <a:spLocks/>
              </p:cNvSpPr>
              <p:nvPr/>
            </p:nvSpPr>
            <p:spPr bwMode="gray">
              <a:xfrm>
                <a:off x="1320" y="1386"/>
                <a:ext cx="22" cy="42"/>
              </a:xfrm>
              <a:custGeom>
                <a:avLst/>
                <a:gdLst>
                  <a:gd name="T0" fmla="*/ 484 w 1"/>
                  <a:gd name="T1" fmla="*/ 0 h 2"/>
                  <a:gd name="T2" fmla="*/ 484 w 1"/>
                  <a:gd name="T3" fmla="*/ 441 h 2"/>
                  <a:gd name="T4" fmla="*/ 484 w 1"/>
                  <a:gd name="T5" fmla="*/ 441 h 2"/>
                  <a:gd name="T6" fmla="*/ 484 w 1"/>
                  <a:gd name="T7" fmla="*/ 882 h 2"/>
                  <a:gd name="T8" fmla="*/ 0 w 1"/>
                  <a:gd name="T9" fmla="*/ 441 h 2"/>
                  <a:gd name="T10" fmla="*/ 0 w 1"/>
                  <a:gd name="T11" fmla="*/ 0 h 2"/>
                  <a:gd name="T12" fmla="*/ 484 w 1"/>
                  <a:gd name="T13" fmla="*/ 0 h 2"/>
                  <a:gd name="T14" fmla="*/ 0 60000 65536"/>
                  <a:gd name="T15" fmla="*/ 0 60000 65536"/>
                  <a:gd name="T16" fmla="*/ 0 60000 65536"/>
                  <a:gd name="T17" fmla="*/ 0 60000 65536"/>
                  <a:gd name="T18" fmla="*/ 0 60000 65536"/>
                  <a:gd name="T19" fmla="*/ 0 60000 65536"/>
                  <a:gd name="T20" fmla="*/ 0 60000 65536"/>
                  <a:gd name="T21" fmla="*/ 0 w 1"/>
                  <a:gd name="T22" fmla="*/ 0 h 2"/>
                  <a:gd name="T23" fmla="*/ 1 w 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2">
                    <a:moveTo>
                      <a:pt x="1" y="0"/>
                    </a:moveTo>
                    <a:lnTo>
                      <a:pt x="1" y="1"/>
                    </a:lnTo>
                    <a:lnTo>
                      <a:pt x="1" y="2"/>
                    </a:lnTo>
                    <a:lnTo>
                      <a:pt x="0" y="1"/>
                    </a:lnTo>
                    <a:lnTo>
                      <a:pt x="0" y="0"/>
                    </a:lnTo>
                    <a:lnTo>
                      <a:pt x="1" y="0"/>
                    </a:lnTo>
                  </a:path>
                </a:pathLst>
              </a:custGeom>
              <a:solidFill>
                <a:srgbClr val="0047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26" name="Freeform 142"/>
              <p:cNvSpPr>
                <a:spLocks/>
              </p:cNvSpPr>
              <p:nvPr/>
            </p:nvSpPr>
            <p:spPr bwMode="gray">
              <a:xfrm>
                <a:off x="1342" y="1386"/>
                <a:ext cx="22" cy="42"/>
              </a:xfrm>
              <a:custGeom>
                <a:avLst/>
                <a:gdLst>
                  <a:gd name="T0" fmla="*/ 0 w 1"/>
                  <a:gd name="T1" fmla="*/ 882 h 2"/>
                  <a:gd name="T2" fmla="*/ 0 w 1"/>
                  <a:gd name="T3" fmla="*/ 882 h 2"/>
                  <a:gd name="T4" fmla="*/ 0 w 1"/>
                  <a:gd name="T5" fmla="*/ 441 h 2"/>
                  <a:gd name="T6" fmla="*/ 0 w 1"/>
                  <a:gd name="T7" fmla="*/ 0 h 2"/>
                  <a:gd name="T8" fmla="*/ 0 w 1"/>
                  <a:gd name="T9" fmla="*/ 0 h 2"/>
                  <a:gd name="T10" fmla="*/ 0 w 1"/>
                  <a:gd name="T11" fmla="*/ 441 h 2"/>
                  <a:gd name="T12" fmla="*/ 0 w 1"/>
                  <a:gd name="T13" fmla="*/ 441 h 2"/>
                  <a:gd name="T14" fmla="*/ 0 w 1"/>
                  <a:gd name="T15" fmla="*/ 0 h 2"/>
                  <a:gd name="T16" fmla="*/ 484 w 1"/>
                  <a:gd name="T17" fmla="*/ 0 h 2"/>
                  <a:gd name="T18" fmla="*/ 484 w 1"/>
                  <a:gd name="T19" fmla="*/ 441 h 2"/>
                  <a:gd name="T20" fmla="*/ 0 w 1"/>
                  <a:gd name="T21" fmla="*/ 882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
                  <a:gd name="T34" fmla="*/ 0 h 2"/>
                  <a:gd name="T35" fmla="*/ 1 w 1"/>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 h="2">
                    <a:moveTo>
                      <a:pt x="0" y="2"/>
                    </a:moveTo>
                    <a:lnTo>
                      <a:pt x="0" y="2"/>
                    </a:lnTo>
                    <a:lnTo>
                      <a:pt x="0" y="1"/>
                    </a:lnTo>
                    <a:lnTo>
                      <a:pt x="0" y="0"/>
                    </a:lnTo>
                    <a:lnTo>
                      <a:pt x="0" y="1"/>
                    </a:lnTo>
                    <a:lnTo>
                      <a:pt x="0" y="0"/>
                    </a:lnTo>
                    <a:lnTo>
                      <a:pt x="1" y="0"/>
                    </a:lnTo>
                    <a:lnTo>
                      <a:pt x="1" y="1"/>
                    </a:lnTo>
                    <a:lnTo>
                      <a:pt x="0" y="2"/>
                    </a:lnTo>
                  </a:path>
                </a:pathLst>
              </a:custGeom>
              <a:solidFill>
                <a:srgbClr val="0047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27" name="Freeform 143"/>
              <p:cNvSpPr>
                <a:spLocks/>
              </p:cNvSpPr>
              <p:nvPr/>
            </p:nvSpPr>
            <p:spPr bwMode="gray">
              <a:xfrm>
                <a:off x="1364" y="1386"/>
                <a:ext cx="22" cy="42"/>
              </a:xfrm>
              <a:custGeom>
                <a:avLst/>
                <a:gdLst>
                  <a:gd name="T0" fmla="*/ 0 w 1"/>
                  <a:gd name="T1" fmla="*/ 882 h 2"/>
                  <a:gd name="T2" fmla="*/ 0 w 1"/>
                  <a:gd name="T3" fmla="*/ 0 h 2"/>
                  <a:gd name="T4" fmla="*/ 0 w 1"/>
                  <a:gd name="T5" fmla="*/ 0 h 2"/>
                  <a:gd name="T6" fmla="*/ 0 w 1"/>
                  <a:gd name="T7" fmla="*/ 441 h 2"/>
                  <a:gd name="T8" fmla="*/ 0 w 1"/>
                  <a:gd name="T9" fmla="*/ 0 h 2"/>
                  <a:gd name="T10" fmla="*/ 484 w 1"/>
                  <a:gd name="T11" fmla="*/ 441 h 2"/>
                  <a:gd name="T12" fmla="*/ 484 w 1"/>
                  <a:gd name="T13" fmla="*/ 882 h 2"/>
                  <a:gd name="T14" fmla="*/ 0 w 1"/>
                  <a:gd name="T15" fmla="*/ 882 h 2"/>
                  <a:gd name="T16" fmla="*/ 0 w 1"/>
                  <a:gd name="T17" fmla="*/ 441 h 2"/>
                  <a:gd name="T18" fmla="*/ 0 w 1"/>
                  <a:gd name="T19" fmla="*/ 882 h 2"/>
                  <a:gd name="T20" fmla="*/ 0 w 1"/>
                  <a:gd name="T21" fmla="*/ 882 h 2"/>
                  <a:gd name="T22" fmla="*/ 0 w 1"/>
                  <a:gd name="T23" fmla="*/ 441 h 2"/>
                  <a:gd name="T24" fmla="*/ 0 w 1"/>
                  <a:gd name="T25" fmla="*/ 882 h 2"/>
                  <a:gd name="T26" fmla="*/ 0 w 1"/>
                  <a:gd name="T27" fmla="*/ 882 h 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
                  <a:gd name="T43" fmla="*/ 0 h 2"/>
                  <a:gd name="T44" fmla="*/ 1 w 1"/>
                  <a:gd name="T45" fmla="*/ 2 h 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 h="2">
                    <a:moveTo>
                      <a:pt x="0" y="2"/>
                    </a:moveTo>
                    <a:lnTo>
                      <a:pt x="0" y="0"/>
                    </a:lnTo>
                    <a:lnTo>
                      <a:pt x="0" y="1"/>
                    </a:lnTo>
                    <a:lnTo>
                      <a:pt x="0" y="0"/>
                    </a:lnTo>
                    <a:lnTo>
                      <a:pt x="1" y="1"/>
                    </a:lnTo>
                    <a:lnTo>
                      <a:pt x="1" y="2"/>
                    </a:lnTo>
                    <a:lnTo>
                      <a:pt x="0" y="2"/>
                    </a:lnTo>
                    <a:lnTo>
                      <a:pt x="0" y="1"/>
                    </a:lnTo>
                    <a:lnTo>
                      <a:pt x="0" y="2"/>
                    </a:lnTo>
                    <a:lnTo>
                      <a:pt x="0" y="1"/>
                    </a:lnTo>
                    <a:lnTo>
                      <a:pt x="0" y="2"/>
                    </a:lnTo>
                  </a:path>
                </a:pathLst>
              </a:custGeom>
              <a:solidFill>
                <a:srgbClr val="0047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28" name="Freeform 144"/>
              <p:cNvSpPr>
                <a:spLocks/>
              </p:cNvSpPr>
              <p:nvPr/>
            </p:nvSpPr>
            <p:spPr bwMode="gray">
              <a:xfrm>
                <a:off x="1386" y="1407"/>
                <a:ext cx="1" cy="21"/>
              </a:xfrm>
              <a:custGeom>
                <a:avLst/>
                <a:gdLst>
                  <a:gd name="T0" fmla="*/ 0 w 1"/>
                  <a:gd name="T1" fmla="*/ 441 h 1"/>
                  <a:gd name="T2" fmla="*/ 0 w 1"/>
                  <a:gd name="T3" fmla="*/ 441 h 1"/>
                  <a:gd name="T4" fmla="*/ 0 w 1"/>
                  <a:gd name="T5" fmla="*/ 441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441 h 1"/>
                  <a:gd name="T24" fmla="*/ 0 w 1"/>
                  <a:gd name="T25" fmla="*/ 441 h 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
                  <a:gd name="T40" fmla="*/ 0 h 1"/>
                  <a:gd name="T41" fmla="*/ 1 w 1"/>
                  <a:gd name="T42" fmla="*/ 1 h 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 h="1">
                    <a:moveTo>
                      <a:pt x="0" y="1"/>
                    </a:moveTo>
                    <a:lnTo>
                      <a:pt x="0" y="1"/>
                    </a:lnTo>
                    <a:lnTo>
                      <a:pt x="0" y="0"/>
                    </a:lnTo>
                    <a:lnTo>
                      <a:pt x="0" y="1"/>
                    </a:lnTo>
                  </a:path>
                </a:pathLst>
              </a:custGeom>
              <a:solidFill>
                <a:srgbClr val="0047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29" name="Freeform 145"/>
              <p:cNvSpPr>
                <a:spLocks/>
              </p:cNvSpPr>
              <p:nvPr/>
            </p:nvSpPr>
            <p:spPr bwMode="gray">
              <a:xfrm>
                <a:off x="462" y="0"/>
                <a:ext cx="44" cy="21"/>
              </a:xfrm>
              <a:custGeom>
                <a:avLst/>
                <a:gdLst>
                  <a:gd name="T0" fmla="*/ 484 w 2"/>
                  <a:gd name="T1" fmla="*/ 441 h 1"/>
                  <a:gd name="T2" fmla="*/ 484 w 2"/>
                  <a:gd name="T3" fmla="*/ 0 h 1"/>
                  <a:gd name="T4" fmla="*/ 484 w 2"/>
                  <a:gd name="T5" fmla="*/ 0 h 1"/>
                  <a:gd name="T6" fmla="*/ 968 w 2"/>
                  <a:gd name="T7" fmla="*/ 0 h 1"/>
                  <a:gd name="T8" fmla="*/ 484 w 2"/>
                  <a:gd name="T9" fmla="*/ 441 h 1"/>
                  <a:gd name="T10" fmla="*/ 484 w 2"/>
                  <a:gd name="T11" fmla="*/ 441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1" y="1"/>
                    </a:moveTo>
                    <a:cubicBezTo>
                      <a:pt x="0" y="1"/>
                      <a:pt x="1" y="1"/>
                      <a:pt x="1" y="0"/>
                    </a:cubicBezTo>
                    <a:cubicBezTo>
                      <a:pt x="1" y="0"/>
                      <a:pt x="1" y="0"/>
                      <a:pt x="1" y="0"/>
                    </a:cubicBezTo>
                    <a:cubicBezTo>
                      <a:pt x="2" y="0"/>
                      <a:pt x="2" y="0"/>
                      <a:pt x="2" y="0"/>
                    </a:cubicBezTo>
                    <a:cubicBezTo>
                      <a:pt x="2" y="0"/>
                      <a:pt x="2" y="1"/>
                      <a:pt x="1" y="1"/>
                    </a:cubicBezTo>
                    <a:cubicBezTo>
                      <a:pt x="1" y="1"/>
                      <a:pt x="1" y="1"/>
                      <a:pt x="1" y="1"/>
                    </a:cubicBezTo>
                  </a:path>
                </a:pathLst>
              </a:custGeom>
              <a:solidFill>
                <a:srgbClr val="B4C2CC"/>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30" name="Freeform 146"/>
              <p:cNvSpPr>
                <a:spLocks/>
              </p:cNvSpPr>
              <p:nvPr/>
            </p:nvSpPr>
            <p:spPr bwMode="gray">
              <a:xfrm>
                <a:off x="484" y="0"/>
                <a:ext cx="22" cy="21"/>
              </a:xfrm>
              <a:custGeom>
                <a:avLst/>
                <a:gdLst>
                  <a:gd name="T0" fmla="*/ 0 w 1"/>
                  <a:gd name="T1" fmla="*/ 441 h 1"/>
                  <a:gd name="T2" fmla="*/ 0 w 1"/>
                  <a:gd name="T3" fmla="*/ 0 h 1"/>
                  <a:gd name="T4" fmla="*/ 0 w 1"/>
                  <a:gd name="T5" fmla="*/ 0 h 1"/>
                  <a:gd name="T6" fmla="*/ 484 w 1"/>
                  <a:gd name="T7" fmla="*/ 0 h 1"/>
                  <a:gd name="T8" fmla="*/ 0 w 1"/>
                  <a:gd name="T9" fmla="*/ 441 h 1"/>
                  <a:gd name="T10" fmla="*/ 0 w 1"/>
                  <a:gd name="T11" fmla="*/ 441 h 1"/>
                  <a:gd name="T12" fmla="*/ 0 w 1"/>
                  <a:gd name="T13" fmla="*/ 441 h 1"/>
                  <a:gd name="T14" fmla="*/ 0 60000 65536"/>
                  <a:gd name="T15" fmla="*/ 0 60000 65536"/>
                  <a:gd name="T16" fmla="*/ 0 60000 65536"/>
                  <a:gd name="T17" fmla="*/ 0 60000 65536"/>
                  <a:gd name="T18" fmla="*/ 0 60000 65536"/>
                  <a:gd name="T19" fmla="*/ 0 60000 65536"/>
                  <a:gd name="T20" fmla="*/ 0 60000 65536"/>
                  <a:gd name="T21" fmla="*/ 0 w 1"/>
                  <a:gd name="T22" fmla="*/ 0 h 1"/>
                  <a:gd name="T23" fmla="*/ 1 w 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
                    <a:moveTo>
                      <a:pt x="0" y="1"/>
                    </a:moveTo>
                    <a:cubicBezTo>
                      <a:pt x="0" y="1"/>
                      <a:pt x="0" y="1"/>
                      <a:pt x="0" y="0"/>
                    </a:cubicBezTo>
                    <a:cubicBezTo>
                      <a:pt x="0" y="0"/>
                      <a:pt x="0" y="0"/>
                      <a:pt x="0" y="0"/>
                    </a:cubicBezTo>
                    <a:cubicBezTo>
                      <a:pt x="1" y="0"/>
                      <a:pt x="1" y="0"/>
                      <a:pt x="1" y="0"/>
                    </a:cubicBezTo>
                    <a:cubicBezTo>
                      <a:pt x="1" y="0"/>
                      <a:pt x="1" y="1"/>
                      <a:pt x="0" y="1"/>
                    </a:cubicBezTo>
                    <a:cubicBezTo>
                      <a:pt x="0" y="1"/>
                      <a:pt x="0" y="1"/>
                      <a:pt x="0" y="1"/>
                    </a:cubicBezTo>
                    <a:cubicBezTo>
                      <a:pt x="0" y="1"/>
                      <a:pt x="0" y="1"/>
                      <a:pt x="0" y="1"/>
                    </a:cubicBezTo>
                  </a:path>
                </a:pathLst>
              </a:custGeom>
              <a:solidFill>
                <a:srgbClr val="B8BD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31" name="Freeform 147"/>
              <p:cNvSpPr>
                <a:spLocks/>
              </p:cNvSpPr>
              <p:nvPr/>
            </p:nvSpPr>
            <p:spPr bwMode="gray">
              <a:xfrm>
                <a:off x="484" y="0"/>
                <a:ext cx="1" cy="21"/>
              </a:xfrm>
              <a:custGeom>
                <a:avLst/>
                <a:gdLst>
                  <a:gd name="T0" fmla="*/ 0 w 1"/>
                  <a:gd name="T1" fmla="*/ 0 h 1"/>
                  <a:gd name="T2" fmla="*/ 0 w 1"/>
                  <a:gd name="T3" fmla="*/ 441 h 1"/>
                  <a:gd name="T4" fmla="*/ 0 w 1"/>
                  <a:gd name="T5" fmla="*/ 441 h 1"/>
                  <a:gd name="T6" fmla="*/ 0 w 1"/>
                  <a:gd name="T7" fmla="*/ 441 h 1"/>
                  <a:gd name="T8" fmla="*/ 0 w 1"/>
                  <a:gd name="T9" fmla="*/ 441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cubicBezTo>
                      <a:pt x="0" y="1"/>
                      <a:pt x="0" y="1"/>
                      <a:pt x="0" y="1"/>
                    </a:cubicBezTo>
                    <a:cubicBezTo>
                      <a:pt x="0" y="1"/>
                      <a:pt x="0" y="1"/>
                      <a:pt x="0" y="1"/>
                    </a:cubicBezTo>
                    <a:cubicBezTo>
                      <a:pt x="0" y="1"/>
                      <a:pt x="0" y="1"/>
                      <a:pt x="0" y="1"/>
                    </a:cubicBezTo>
                    <a:cubicBezTo>
                      <a:pt x="0" y="1"/>
                      <a:pt x="0" y="1"/>
                      <a:pt x="0" y="1"/>
                    </a:cubicBezTo>
                    <a:cubicBezTo>
                      <a:pt x="0" y="1"/>
                      <a:pt x="0" y="1"/>
                      <a:pt x="0" y="0"/>
                    </a:cubicBezTo>
                  </a:path>
                </a:pathLst>
              </a:custGeom>
              <a:solidFill>
                <a:srgbClr val="A1A5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32" name="Oval 148"/>
              <p:cNvSpPr>
                <a:spLocks noChangeArrowheads="1"/>
              </p:cNvSpPr>
              <p:nvPr/>
            </p:nvSpPr>
            <p:spPr bwMode="gray">
              <a:xfrm>
                <a:off x="484" y="0"/>
                <a:ext cx="22" cy="1"/>
              </a:xfrm>
              <a:prstGeom prst="ellipse">
                <a:avLst/>
              </a:prstGeom>
              <a:solidFill>
                <a:srgbClr val="E1E8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33" name="Freeform 149"/>
              <p:cNvSpPr>
                <a:spLocks/>
              </p:cNvSpPr>
              <p:nvPr/>
            </p:nvSpPr>
            <p:spPr bwMode="gray">
              <a:xfrm>
                <a:off x="484" y="21"/>
                <a:ext cx="176" cy="252"/>
              </a:xfrm>
              <a:custGeom>
                <a:avLst/>
                <a:gdLst>
                  <a:gd name="T0" fmla="*/ 3872 w 8"/>
                  <a:gd name="T1" fmla="*/ 4851 h 12"/>
                  <a:gd name="T2" fmla="*/ 3388 w 8"/>
                  <a:gd name="T3" fmla="*/ 4851 h 12"/>
                  <a:gd name="T4" fmla="*/ 0 w 8"/>
                  <a:gd name="T5" fmla="*/ 0 h 12"/>
                  <a:gd name="T6" fmla="*/ 484 w 8"/>
                  <a:gd name="T7" fmla="*/ 0 h 12"/>
                  <a:gd name="T8" fmla="*/ 3872 w 8"/>
                  <a:gd name="T9" fmla="*/ 4851 h 12"/>
                  <a:gd name="T10" fmla="*/ 0 60000 65536"/>
                  <a:gd name="T11" fmla="*/ 0 60000 65536"/>
                  <a:gd name="T12" fmla="*/ 0 60000 65536"/>
                  <a:gd name="T13" fmla="*/ 0 60000 65536"/>
                  <a:gd name="T14" fmla="*/ 0 60000 65536"/>
                  <a:gd name="T15" fmla="*/ 0 w 8"/>
                  <a:gd name="T16" fmla="*/ 0 h 12"/>
                  <a:gd name="T17" fmla="*/ 8 w 8"/>
                  <a:gd name="T18" fmla="*/ 12 h 12"/>
                </a:gdLst>
                <a:ahLst/>
                <a:cxnLst>
                  <a:cxn ang="T10">
                    <a:pos x="T0" y="T1"/>
                  </a:cxn>
                  <a:cxn ang="T11">
                    <a:pos x="T2" y="T3"/>
                  </a:cxn>
                  <a:cxn ang="T12">
                    <a:pos x="T4" y="T5"/>
                  </a:cxn>
                  <a:cxn ang="T13">
                    <a:pos x="T6" y="T7"/>
                  </a:cxn>
                  <a:cxn ang="T14">
                    <a:pos x="T8" y="T9"/>
                  </a:cxn>
                </a:cxnLst>
                <a:rect l="T15" t="T16" r="T17" b="T18"/>
                <a:pathLst>
                  <a:path w="8" h="12">
                    <a:moveTo>
                      <a:pt x="8" y="11"/>
                    </a:moveTo>
                    <a:cubicBezTo>
                      <a:pt x="8" y="11"/>
                      <a:pt x="7" y="12"/>
                      <a:pt x="7" y="11"/>
                    </a:cubicBezTo>
                    <a:lnTo>
                      <a:pt x="0" y="0"/>
                    </a:lnTo>
                    <a:cubicBezTo>
                      <a:pt x="0" y="0"/>
                      <a:pt x="0" y="0"/>
                      <a:pt x="1" y="0"/>
                    </a:cubicBezTo>
                    <a:cubicBezTo>
                      <a:pt x="1" y="0"/>
                      <a:pt x="8" y="11"/>
                      <a:pt x="8" y="11"/>
                    </a:cubicBezTo>
                  </a:path>
                </a:pathLst>
              </a:custGeom>
              <a:solidFill>
                <a:srgbClr val="CBD5DC"/>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34" name="Freeform 150"/>
              <p:cNvSpPr>
                <a:spLocks/>
              </p:cNvSpPr>
              <p:nvPr/>
            </p:nvSpPr>
            <p:spPr bwMode="gray">
              <a:xfrm>
                <a:off x="484" y="21"/>
                <a:ext cx="176" cy="231"/>
              </a:xfrm>
              <a:custGeom>
                <a:avLst/>
                <a:gdLst>
                  <a:gd name="T0" fmla="*/ 3872 w 8"/>
                  <a:gd name="T1" fmla="*/ 4851 h 11"/>
                  <a:gd name="T2" fmla="*/ 0 w 8"/>
                  <a:gd name="T3" fmla="*/ 0 h 11"/>
                  <a:gd name="T4" fmla="*/ 0 w 8"/>
                  <a:gd name="T5" fmla="*/ 0 h 11"/>
                  <a:gd name="T6" fmla="*/ 3872 w 8"/>
                  <a:gd name="T7" fmla="*/ 4851 h 11"/>
                  <a:gd name="T8" fmla="*/ 3872 w 8"/>
                  <a:gd name="T9" fmla="*/ 4851 h 11"/>
                  <a:gd name="T10" fmla="*/ 0 60000 65536"/>
                  <a:gd name="T11" fmla="*/ 0 60000 65536"/>
                  <a:gd name="T12" fmla="*/ 0 60000 65536"/>
                  <a:gd name="T13" fmla="*/ 0 60000 65536"/>
                  <a:gd name="T14" fmla="*/ 0 60000 65536"/>
                  <a:gd name="T15" fmla="*/ 0 w 8"/>
                  <a:gd name="T16" fmla="*/ 0 h 11"/>
                  <a:gd name="T17" fmla="*/ 8 w 8"/>
                  <a:gd name="T18" fmla="*/ 11 h 11"/>
                </a:gdLst>
                <a:ahLst/>
                <a:cxnLst>
                  <a:cxn ang="T10">
                    <a:pos x="T0" y="T1"/>
                  </a:cxn>
                  <a:cxn ang="T11">
                    <a:pos x="T2" y="T3"/>
                  </a:cxn>
                  <a:cxn ang="T12">
                    <a:pos x="T4" y="T5"/>
                  </a:cxn>
                  <a:cxn ang="T13">
                    <a:pos x="T6" y="T7"/>
                  </a:cxn>
                  <a:cxn ang="T14">
                    <a:pos x="T8" y="T9"/>
                  </a:cxn>
                </a:cxnLst>
                <a:rect l="T15" t="T16" r="T17" b="T18"/>
                <a:pathLst>
                  <a:path w="8" h="11">
                    <a:moveTo>
                      <a:pt x="8" y="11"/>
                    </a:moveTo>
                    <a:lnTo>
                      <a:pt x="0" y="0"/>
                    </a:lnTo>
                    <a:cubicBezTo>
                      <a:pt x="0" y="0"/>
                      <a:pt x="0" y="0"/>
                      <a:pt x="0" y="0"/>
                    </a:cubicBezTo>
                    <a:cubicBezTo>
                      <a:pt x="0" y="0"/>
                      <a:pt x="7" y="11"/>
                      <a:pt x="8" y="11"/>
                    </a:cubicBezTo>
                    <a:cubicBezTo>
                      <a:pt x="8" y="11"/>
                      <a:pt x="8" y="11"/>
                      <a:pt x="8" y="11"/>
                    </a:cubicBezTo>
                  </a:path>
                </a:pathLst>
              </a:custGeom>
              <a:solidFill>
                <a:srgbClr val="E1E8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35" name="Freeform 151"/>
              <p:cNvSpPr>
                <a:spLocks/>
              </p:cNvSpPr>
              <p:nvPr/>
            </p:nvSpPr>
            <p:spPr bwMode="gray">
              <a:xfrm>
                <a:off x="484" y="21"/>
                <a:ext cx="176" cy="231"/>
              </a:xfrm>
              <a:custGeom>
                <a:avLst/>
                <a:gdLst>
                  <a:gd name="T0" fmla="*/ 0 w 8"/>
                  <a:gd name="T1" fmla="*/ 0 h 11"/>
                  <a:gd name="T2" fmla="*/ 0 w 8"/>
                  <a:gd name="T3" fmla="*/ 0 h 11"/>
                  <a:gd name="T4" fmla="*/ 3388 w 8"/>
                  <a:gd name="T5" fmla="*/ 4851 h 11"/>
                  <a:gd name="T6" fmla="*/ 3872 w 8"/>
                  <a:gd name="T7" fmla="*/ 4851 h 11"/>
                  <a:gd name="T8" fmla="*/ 0 w 8"/>
                  <a:gd name="T9" fmla="*/ 0 h 11"/>
                  <a:gd name="T10" fmla="*/ 0 60000 65536"/>
                  <a:gd name="T11" fmla="*/ 0 60000 65536"/>
                  <a:gd name="T12" fmla="*/ 0 60000 65536"/>
                  <a:gd name="T13" fmla="*/ 0 60000 65536"/>
                  <a:gd name="T14" fmla="*/ 0 60000 65536"/>
                  <a:gd name="T15" fmla="*/ 0 w 8"/>
                  <a:gd name="T16" fmla="*/ 0 h 11"/>
                  <a:gd name="T17" fmla="*/ 8 w 8"/>
                  <a:gd name="T18" fmla="*/ 11 h 11"/>
                </a:gdLst>
                <a:ahLst/>
                <a:cxnLst>
                  <a:cxn ang="T10">
                    <a:pos x="T0" y="T1"/>
                  </a:cxn>
                  <a:cxn ang="T11">
                    <a:pos x="T2" y="T3"/>
                  </a:cxn>
                  <a:cxn ang="T12">
                    <a:pos x="T4" y="T5"/>
                  </a:cxn>
                  <a:cxn ang="T13">
                    <a:pos x="T6" y="T7"/>
                  </a:cxn>
                  <a:cxn ang="T14">
                    <a:pos x="T8" y="T9"/>
                  </a:cxn>
                </a:cxnLst>
                <a:rect l="T15" t="T16" r="T17" b="T18"/>
                <a:pathLst>
                  <a:path w="8" h="11">
                    <a:moveTo>
                      <a:pt x="0" y="0"/>
                    </a:moveTo>
                    <a:cubicBezTo>
                      <a:pt x="0" y="0"/>
                      <a:pt x="0" y="0"/>
                      <a:pt x="0" y="0"/>
                    </a:cubicBezTo>
                    <a:lnTo>
                      <a:pt x="7" y="11"/>
                    </a:lnTo>
                    <a:cubicBezTo>
                      <a:pt x="7" y="11"/>
                      <a:pt x="7" y="11"/>
                      <a:pt x="8" y="11"/>
                    </a:cubicBezTo>
                    <a:lnTo>
                      <a:pt x="0" y="0"/>
                    </a:lnTo>
                  </a:path>
                </a:pathLst>
              </a:custGeom>
              <a:solidFill>
                <a:srgbClr val="A1A5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36" name="Freeform 152"/>
              <p:cNvSpPr>
                <a:spLocks/>
              </p:cNvSpPr>
              <p:nvPr/>
            </p:nvSpPr>
            <p:spPr bwMode="gray">
              <a:xfrm>
                <a:off x="484" y="21"/>
                <a:ext cx="22" cy="1"/>
              </a:xfrm>
              <a:custGeom>
                <a:avLst/>
                <a:gdLst>
                  <a:gd name="T0" fmla="*/ 0 w 1"/>
                  <a:gd name="T1" fmla="*/ 0 h 1"/>
                  <a:gd name="T2" fmla="*/ 0 w 1"/>
                  <a:gd name="T3" fmla="*/ 0 h 1"/>
                  <a:gd name="T4" fmla="*/ 0 w 1"/>
                  <a:gd name="T5" fmla="*/ 0 h 1"/>
                  <a:gd name="T6" fmla="*/ 484 w 1"/>
                  <a:gd name="T7" fmla="*/ 0 h 1"/>
                  <a:gd name="T8" fmla="*/ 0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0"/>
                    </a:moveTo>
                    <a:cubicBezTo>
                      <a:pt x="0" y="0"/>
                      <a:pt x="0" y="0"/>
                      <a:pt x="0" y="0"/>
                    </a:cubicBezTo>
                    <a:cubicBezTo>
                      <a:pt x="0" y="0"/>
                      <a:pt x="0" y="0"/>
                      <a:pt x="0" y="0"/>
                    </a:cubicBezTo>
                    <a:cubicBezTo>
                      <a:pt x="0" y="0"/>
                      <a:pt x="0" y="0"/>
                      <a:pt x="1" y="0"/>
                    </a:cubicBezTo>
                    <a:cubicBezTo>
                      <a:pt x="1" y="0"/>
                      <a:pt x="0" y="0"/>
                      <a:pt x="0" y="0"/>
                    </a:cubicBezTo>
                  </a:path>
                </a:pathLst>
              </a:custGeom>
              <a:solidFill>
                <a:srgbClr val="B4C2CC"/>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37" name="Freeform 153"/>
              <p:cNvSpPr>
                <a:spLocks/>
              </p:cNvSpPr>
              <p:nvPr/>
            </p:nvSpPr>
            <p:spPr bwMode="gray">
              <a:xfrm>
                <a:off x="484" y="21"/>
                <a:ext cx="22" cy="1"/>
              </a:xfrm>
              <a:custGeom>
                <a:avLst/>
                <a:gdLst>
                  <a:gd name="T0" fmla="*/ 0 w 1"/>
                  <a:gd name="T1" fmla="*/ 0 h 1"/>
                  <a:gd name="T2" fmla="*/ 0 w 1"/>
                  <a:gd name="T3" fmla="*/ 0 h 1"/>
                  <a:gd name="T4" fmla="*/ 484 w 1"/>
                  <a:gd name="T5" fmla="*/ 0 h 1"/>
                  <a:gd name="T6" fmla="*/ 484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cubicBezTo>
                      <a:pt x="0" y="0"/>
                      <a:pt x="0" y="0"/>
                      <a:pt x="0" y="0"/>
                    </a:cubicBezTo>
                    <a:lnTo>
                      <a:pt x="1" y="0"/>
                    </a:lnTo>
                    <a:cubicBezTo>
                      <a:pt x="1" y="0"/>
                      <a:pt x="1" y="0"/>
                      <a:pt x="1" y="0"/>
                    </a:cubicBezTo>
                    <a:cubicBezTo>
                      <a:pt x="0" y="0"/>
                      <a:pt x="0" y="0"/>
                      <a:pt x="0" y="0"/>
                    </a:cubicBezTo>
                    <a:cubicBezTo>
                      <a:pt x="0" y="0"/>
                      <a:pt x="0" y="0"/>
                      <a:pt x="0" y="0"/>
                    </a:cubicBezTo>
                  </a:path>
                </a:pathLst>
              </a:custGeom>
              <a:solidFill>
                <a:srgbClr val="E1E8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38" name="Freeform 154"/>
              <p:cNvSpPr>
                <a:spLocks/>
              </p:cNvSpPr>
              <p:nvPr/>
            </p:nvSpPr>
            <p:spPr bwMode="gray">
              <a:xfrm>
                <a:off x="484" y="2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0"/>
                    </a:moveTo>
                    <a:cubicBezTo>
                      <a:pt x="0" y="0"/>
                      <a:pt x="0" y="0"/>
                      <a:pt x="0" y="0"/>
                    </a:cubicBezTo>
                    <a:cubicBezTo>
                      <a:pt x="0" y="0"/>
                      <a:pt x="0" y="0"/>
                      <a:pt x="0" y="0"/>
                    </a:cubicBezTo>
                  </a:path>
                </a:pathLst>
              </a:custGeom>
              <a:solidFill>
                <a:srgbClr val="A1A5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39" name="Freeform 155"/>
              <p:cNvSpPr>
                <a:spLocks/>
              </p:cNvSpPr>
              <p:nvPr/>
            </p:nvSpPr>
            <p:spPr bwMode="gray">
              <a:xfrm>
                <a:off x="638" y="252"/>
                <a:ext cx="176" cy="252"/>
              </a:xfrm>
              <a:custGeom>
                <a:avLst/>
                <a:gdLst>
                  <a:gd name="T0" fmla="*/ 3872 w 8"/>
                  <a:gd name="T1" fmla="*/ 4851 h 12"/>
                  <a:gd name="T2" fmla="*/ 3388 w 8"/>
                  <a:gd name="T3" fmla="*/ 5292 h 12"/>
                  <a:gd name="T4" fmla="*/ 0 w 8"/>
                  <a:gd name="T5" fmla="*/ 0 h 12"/>
                  <a:gd name="T6" fmla="*/ 484 w 8"/>
                  <a:gd name="T7" fmla="*/ 0 h 12"/>
                  <a:gd name="T8" fmla="*/ 3872 w 8"/>
                  <a:gd name="T9" fmla="*/ 4851 h 12"/>
                  <a:gd name="T10" fmla="*/ 0 60000 65536"/>
                  <a:gd name="T11" fmla="*/ 0 60000 65536"/>
                  <a:gd name="T12" fmla="*/ 0 60000 65536"/>
                  <a:gd name="T13" fmla="*/ 0 60000 65536"/>
                  <a:gd name="T14" fmla="*/ 0 60000 65536"/>
                  <a:gd name="T15" fmla="*/ 0 w 8"/>
                  <a:gd name="T16" fmla="*/ 0 h 12"/>
                  <a:gd name="T17" fmla="*/ 8 w 8"/>
                  <a:gd name="T18" fmla="*/ 12 h 12"/>
                </a:gdLst>
                <a:ahLst/>
                <a:cxnLst>
                  <a:cxn ang="T10">
                    <a:pos x="T0" y="T1"/>
                  </a:cxn>
                  <a:cxn ang="T11">
                    <a:pos x="T2" y="T3"/>
                  </a:cxn>
                  <a:cxn ang="T12">
                    <a:pos x="T4" y="T5"/>
                  </a:cxn>
                  <a:cxn ang="T13">
                    <a:pos x="T6" y="T7"/>
                  </a:cxn>
                  <a:cxn ang="T14">
                    <a:pos x="T8" y="T9"/>
                  </a:cxn>
                </a:cxnLst>
                <a:rect l="T15" t="T16" r="T17" b="T18"/>
                <a:pathLst>
                  <a:path w="8" h="12">
                    <a:moveTo>
                      <a:pt x="8" y="11"/>
                    </a:moveTo>
                    <a:cubicBezTo>
                      <a:pt x="8" y="12"/>
                      <a:pt x="7" y="12"/>
                      <a:pt x="7" y="12"/>
                    </a:cubicBezTo>
                    <a:lnTo>
                      <a:pt x="0" y="0"/>
                    </a:lnTo>
                    <a:cubicBezTo>
                      <a:pt x="0" y="0"/>
                      <a:pt x="1" y="0"/>
                      <a:pt x="1" y="0"/>
                    </a:cubicBezTo>
                    <a:cubicBezTo>
                      <a:pt x="1" y="1"/>
                      <a:pt x="8" y="11"/>
                      <a:pt x="8" y="11"/>
                    </a:cubicBezTo>
                  </a:path>
                </a:pathLst>
              </a:custGeom>
              <a:solidFill>
                <a:srgbClr val="CBD5DC"/>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40" name="Freeform 156"/>
              <p:cNvSpPr>
                <a:spLocks/>
              </p:cNvSpPr>
              <p:nvPr/>
            </p:nvSpPr>
            <p:spPr bwMode="gray">
              <a:xfrm>
                <a:off x="638" y="252"/>
                <a:ext cx="176" cy="252"/>
              </a:xfrm>
              <a:custGeom>
                <a:avLst/>
                <a:gdLst>
                  <a:gd name="T0" fmla="*/ 0 w 8"/>
                  <a:gd name="T1" fmla="*/ 0 h 12"/>
                  <a:gd name="T2" fmla="*/ 0 w 8"/>
                  <a:gd name="T3" fmla="*/ 0 h 12"/>
                  <a:gd name="T4" fmla="*/ 3388 w 8"/>
                  <a:gd name="T5" fmla="*/ 5292 h 12"/>
                  <a:gd name="T6" fmla="*/ 3872 w 8"/>
                  <a:gd name="T7" fmla="*/ 5292 h 12"/>
                  <a:gd name="T8" fmla="*/ 0 w 8"/>
                  <a:gd name="T9" fmla="*/ 0 h 12"/>
                  <a:gd name="T10" fmla="*/ 0 60000 65536"/>
                  <a:gd name="T11" fmla="*/ 0 60000 65536"/>
                  <a:gd name="T12" fmla="*/ 0 60000 65536"/>
                  <a:gd name="T13" fmla="*/ 0 60000 65536"/>
                  <a:gd name="T14" fmla="*/ 0 60000 65536"/>
                  <a:gd name="T15" fmla="*/ 0 w 8"/>
                  <a:gd name="T16" fmla="*/ 0 h 12"/>
                  <a:gd name="T17" fmla="*/ 8 w 8"/>
                  <a:gd name="T18" fmla="*/ 12 h 12"/>
                </a:gdLst>
                <a:ahLst/>
                <a:cxnLst>
                  <a:cxn ang="T10">
                    <a:pos x="T0" y="T1"/>
                  </a:cxn>
                  <a:cxn ang="T11">
                    <a:pos x="T2" y="T3"/>
                  </a:cxn>
                  <a:cxn ang="T12">
                    <a:pos x="T4" y="T5"/>
                  </a:cxn>
                  <a:cxn ang="T13">
                    <a:pos x="T6" y="T7"/>
                  </a:cxn>
                  <a:cxn ang="T14">
                    <a:pos x="T8" y="T9"/>
                  </a:cxn>
                </a:cxnLst>
                <a:rect l="T15" t="T16" r="T17" b="T18"/>
                <a:pathLst>
                  <a:path w="8" h="12">
                    <a:moveTo>
                      <a:pt x="0" y="0"/>
                    </a:moveTo>
                    <a:cubicBezTo>
                      <a:pt x="0" y="0"/>
                      <a:pt x="0" y="0"/>
                      <a:pt x="0" y="0"/>
                    </a:cubicBezTo>
                    <a:lnTo>
                      <a:pt x="7" y="12"/>
                    </a:lnTo>
                    <a:cubicBezTo>
                      <a:pt x="7" y="12"/>
                      <a:pt x="7" y="12"/>
                      <a:pt x="8" y="12"/>
                    </a:cubicBezTo>
                    <a:lnTo>
                      <a:pt x="0" y="0"/>
                    </a:lnTo>
                  </a:path>
                </a:pathLst>
              </a:custGeom>
              <a:solidFill>
                <a:srgbClr val="A1A5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41" name="Freeform 157"/>
              <p:cNvSpPr>
                <a:spLocks/>
              </p:cNvSpPr>
              <p:nvPr/>
            </p:nvSpPr>
            <p:spPr bwMode="gray">
              <a:xfrm>
                <a:off x="638" y="252"/>
                <a:ext cx="176" cy="252"/>
              </a:xfrm>
              <a:custGeom>
                <a:avLst/>
                <a:gdLst>
                  <a:gd name="T0" fmla="*/ 3872 w 8"/>
                  <a:gd name="T1" fmla="*/ 5292 h 12"/>
                  <a:gd name="T2" fmla="*/ 0 w 8"/>
                  <a:gd name="T3" fmla="*/ 0 h 12"/>
                  <a:gd name="T4" fmla="*/ 484 w 8"/>
                  <a:gd name="T5" fmla="*/ 0 h 12"/>
                  <a:gd name="T6" fmla="*/ 3872 w 8"/>
                  <a:gd name="T7" fmla="*/ 4851 h 12"/>
                  <a:gd name="T8" fmla="*/ 3872 w 8"/>
                  <a:gd name="T9" fmla="*/ 5292 h 12"/>
                  <a:gd name="T10" fmla="*/ 0 60000 65536"/>
                  <a:gd name="T11" fmla="*/ 0 60000 65536"/>
                  <a:gd name="T12" fmla="*/ 0 60000 65536"/>
                  <a:gd name="T13" fmla="*/ 0 60000 65536"/>
                  <a:gd name="T14" fmla="*/ 0 60000 65536"/>
                  <a:gd name="T15" fmla="*/ 0 w 8"/>
                  <a:gd name="T16" fmla="*/ 0 h 12"/>
                  <a:gd name="T17" fmla="*/ 8 w 8"/>
                  <a:gd name="T18" fmla="*/ 12 h 12"/>
                </a:gdLst>
                <a:ahLst/>
                <a:cxnLst>
                  <a:cxn ang="T10">
                    <a:pos x="T0" y="T1"/>
                  </a:cxn>
                  <a:cxn ang="T11">
                    <a:pos x="T2" y="T3"/>
                  </a:cxn>
                  <a:cxn ang="T12">
                    <a:pos x="T4" y="T5"/>
                  </a:cxn>
                  <a:cxn ang="T13">
                    <a:pos x="T6" y="T7"/>
                  </a:cxn>
                  <a:cxn ang="T14">
                    <a:pos x="T8" y="T9"/>
                  </a:cxn>
                </a:cxnLst>
                <a:rect l="T15" t="T16" r="T17" b="T18"/>
                <a:pathLst>
                  <a:path w="8" h="12">
                    <a:moveTo>
                      <a:pt x="8" y="12"/>
                    </a:moveTo>
                    <a:lnTo>
                      <a:pt x="0" y="0"/>
                    </a:lnTo>
                    <a:cubicBezTo>
                      <a:pt x="0" y="0"/>
                      <a:pt x="1" y="0"/>
                      <a:pt x="1" y="0"/>
                    </a:cubicBezTo>
                    <a:cubicBezTo>
                      <a:pt x="1" y="0"/>
                      <a:pt x="8" y="11"/>
                      <a:pt x="8" y="11"/>
                    </a:cubicBezTo>
                    <a:cubicBezTo>
                      <a:pt x="8" y="11"/>
                      <a:pt x="8" y="12"/>
                      <a:pt x="8" y="12"/>
                    </a:cubicBezTo>
                  </a:path>
                </a:pathLst>
              </a:custGeom>
              <a:solidFill>
                <a:srgbClr val="E1E8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42" name="Freeform 158"/>
              <p:cNvSpPr>
                <a:spLocks/>
              </p:cNvSpPr>
              <p:nvPr/>
            </p:nvSpPr>
            <p:spPr bwMode="gray">
              <a:xfrm>
                <a:off x="792" y="483"/>
                <a:ext cx="154" cy="231"/>
              </a:xfrm>
              <a:custGeom>
                <a:avLst/>
                <a:gdLst>
                  <a:gd name="T0" fmla="*/ 3388 w 7"/>
                  <a:gd name="T1" fmla="*/ 4410 h 11"/>
                  <a:gd name="T2" fmla="*/ 2904 w 7"/>
                  <a:gd name="T3" fmla="*/ 4410 h 11"/>
                  <a:gd name="T4" fmla="*/ 0 w 7"/>
                  <a:gd name="T5" fmla="*/ 441 h 11"/>
                  <a:gd name="T6" fmla="*/ 484 w 7"/>
                  <a:gd name="T7" fmla="*/ 441 h 11"/>
                  <a:gd name="T8" fmla="*/ 3388 w 7"/>
                  <a:gd name="T9" fmla="*/ 4410 h 11"/>
                  <a:gd name="T10" fmla="*/ 0 60000 65536"/>
                  <a:gd name="T11" fmla="*/ 0 60000 65536"/>
                  <a:gd name="T12" fmla="*/ 0 60000 65536"/>
                  <a:gd name="T13" fmla="*/ 0 60000 65536"/>
                  <a:gd name="T14" fmla="*/ 0 60000 65536"/>
                  <a:gd name="T15" fmla="*/ 0 w 7"/>
                  <a:gd name="T16" fmla="*/ 0 h 11"/>
                  <a:gd name="T17" fmla="*/ 7 w 7"/>
                  <a:gd name="T18" fmla="*/ 11 h 11"/>
                </a:gdLst>
                <a:ahLst/>
                <a:cxnLst>
                  <a:cxn ang="T10">
                    <a:pos x="T0" y="T1"/>
                  </a:cxn>
                  <a:cxn ang="T11">
                    <a:pos x="T2" y="T3"/>
                  </a:cxn>
                  <a:cxn ang="T12">
                    <a:pos x="T4" y="T5"/>
                  </a:cxn>
                  <a:cxn ang="T13">
                    <a:pos x="T6" y="T7"/>
                  </a:cxn>
                  <a:cxn ang="T14">
                    <a:pos x="T8" y="T9"/>
                  </a:cxn>
                </a:cxnLst>
                <a:rect l="T15" t="T16" r="T17" b="T18"/>
                <a:pathLst>
                  <a:path w="7" h="11">
                    <a:moveTo>
                      <a:pt x="7" y="10"/>
                    </a:moveTo>
                    <a:cubicBezTo>
                      <a:pt x="7" y="10"/>
                      <a:pt x="6" y="11"/>
                      <a:pt x="6" y="10"/>
                    </a:cubicBezTo>
                    <a:lnTo>
                      <a:pt x="0" y="1"/>
                    </a:lnTo>
                    <a:cubicBezTo>
                      <a:pt x="0" y="1"/>
                      <a:pt x="1" y="0"/>
                      <a:pt x="1" y="1"/>
                    </a:cubicBezTo>
                    <a:cubicBezTo>
                      <a:pt x="2" y="1"/>
                      <a:pt x="7" y="10"/>
                      <a:pt x="7" y="10"/>
                    </a:cubicBezTo>
                  </a:path>
                </a:pathLst>
              </a:custGeom>
              <a:solidFill>
                <a:srgbClr val="CBD5DC"/>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43" name="Freeform 159"/>
              <p:cNvSpPr>
                <a:spLocks/>
              </p:cNvSpPr>
              <p:nvPr/>
            </p:nvSpPr>
            <p:spPr bwMode="gray">
              <a:xfrm>
                <a:off x="792" y="504"/>
                <a:ext cx="132" cy="189"/>
              </a:xfrm>
              <a:custGeom>
                <a:avLst/>
                <a:gdLst>
                  <a:gd name="T0" fmla="*/ 0 w 6"/>
                  <a:gd name="T1" fmla="*/ 0 h 9"/>
                  <a:gd name="T2" fmla="*/ 0 w 6"/>
                  <a:gd name="T3" fmla="*/ 0 h 9"/>
                  <a:gd name="T4" fmla="*/ 2904 w 6"/>
                  <a:gd name="T5" fmla="*/ 3969 h 9"/>
                  <a:gd name="T6" fmla="*/ 2904 w 6"/>
                  <a:gd name="T7" fmla="*/ 3969 h 9"/>
                  <a:gd name="T8" fmla="*/ 0 w 6"/>
                  <a:gd name="T9" fmla="*/ 0 h 9"/>
                  <a:gd name="T10" fmla="*/ 0 60000 65536"/>
                  <a:gd name="T11" fmla="*/ 0 60000 65536"/>
                  <a:gd name="T12" fmla="*/ 0 60000 65536"/>
                  <a:gd name="T13" fmla="*/ 0 60000 65536"/>
                  <a:gd name="T14" fmla="*/ 0 60000 65536"/>
                  <a:gd name="T15" fmla="*/ 0 w 6"/>
                  <a:gd name="T16" fmla="*/ 0 h 9"/>
                  <a:gd name="T17" fmla="*/ 6 w 6"/>
                  <a:gd name="T18" fmla="*/ 9 h 9"/>
                </a:gdLst>
                <a:ahLst/>
                <a:cxnLst>
                  <a:cxn ang="T10">
                    <a:pos x="T0" y="T1"/>
                  </a:cxn>
                  <a:cxn ang="T11">
                    <a:pos x="T2" y="T3"/>
                  </a:cxn>
                  <a:cxn ang="T12">
                    <a:pos x="T4" y="T5"/>
                  </a:cxn>
                  <a:cxn ang="T13">
                    <a:pos x="T6" y="T7"/>
                  </a:cxn>
                  <a:cxn ang="T14">
                    <a:pos x="T8" y="T9"/>
                  </a:cxn>
                </a:cxnLst>
                <a:rect l="T15" t="T16" r="T17" b="T18"/>
                <a:pathLst>
                  <a:path w="6" h="9">
                    <a:moveTo>
                      <a:pt x="0" y="0"/>
                    </a:moveTo>
                    <a:cubicBezTo>
                      <a:pt x="0" y="0"/>
                      <a:pt x="0" y="0"/>
                      <a:pt x="0" y="0"/>
                    </a:cubicBezTo>
                    <a:lnTo>
                      <a:pt x="6" y="9"/>
                    </a:lnTo>
                    <a:cubicBezTo>
                      <a:pt x="6" y="9"/>
                      <a:pt x="6" y="9"/>
                      <a:pt x="6" y="9"/>
                    </a:cubicBezTo>
                    <a:lnTo>
                      <a:pt x="0" y="0"/>
                    </a:lnTo>
                  </a:path>
                </a:pathLst>
              </a:custGeom>
              <a:solidFill>
                <a:srgbClr val="A1A5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44" name="Freeform 160"/>
              <p:cNvSpPr>
                <a:spLocks/>
              </p:cNvSpPr>
              <p:nvPr/>
            </p:nvSpPr>
            <p:spPr bwMode="gray">
              <a:xfrm>
                <a:off x="814" y="483"/>
                <a:ext cx="132" cy="210"/>
              </a:xfrm>
              <a:custGeom>
                <a:avLst/>
                <a:gdLst>
                  <a:gd name="T0" fmla="*/ 2420 w 6"/>
                  <a:gd name="T1" fmla="*/ 4410 h 10"/>
                  <a:gd name="T2" fmla="*/ 0 w 6"/>
                  <a:gd name="T3" fmla="*/ 441 h 10"/>
                  <a:gd name="T4" fmla="*/ 0 w 6"/>
                  <a:gd name="T5" fmla="*/ 441 h 10"/>
                  <a:gd name="T6" fmla="*/ 2904 w 6"/>
                  <a:gd name="T7" fmla="*/ 4410 h 10"/>
                  <a:gd name="T8" fmla="*/ 2420 w 6"/>
                  <a:gd name="T9" fmla="*/ 4410 h 10"/>
                  <a:gd name="T10" fmla="*/ 0 60000 65536"/>
                  <a:gd name="T11" fmla="*/ 0 60000 65536"/>
                  <a:gd name="T12" fmla="*/ 0 60000 65536"/>
                  <a:gd name="T13" fmla="*/ 0 60000 65536"/>
                  <a:gd name="T14" fmla="*/ 0 60000 65536"/>
                  <a:gd name="T15" fmla="*/ 0 w 6"/>
                  <a:gd name="T16" fmla="*/ 0 h 10"/>
                  <a:gd name="T17" fmla="*/ 6 w 6"/>
                  <a:gd name="T18" fmla="*/ 10 h 10"/>
                </a:gdLst>
                <a:ahLst/>
                <a:cxnLst>
                  <a:cxn ang="T10">
                    <a:pos x="T0" y="T1"/>
                  </a:cxn>
                  <a:cxn ang="T11">
                    <a:pos x="T2" y="T3"/>
                  </a:cxn>
                  <a:cxn ang="T12">
                    <a:pos x="T4" y="T5"/>
                  </a:cxn>
                  <a:cxn ang="T13">
                    <a:pos x="T6" y="T7"/>
                  </a:cxn>
                  <a:cxn ang="T14">
                    <a:pos x="T8" y="T9"/>
                  </a:cxn>
                </a:cxnLst>
                <a:rect l="T15" t="T16" r="T17" b="T18"/>
                <a:pathLst>
                  <a:path w="6" h="10">
                    <a:moveTo>
                      <a:pt x="5" y="10"/>
                    </a:moveTo>
                    <a:lnTo>
                      <a:pt x="0" y="1"/>
                    </a:lnTo>
                    <a:cubicBezTo>
                      <a:pt x="0" y="1"/>
                      <a:pt x="0" y="0"/>
                      <a:pt x="0" y="1"/>
                    </a:cubicBezTo>
                    <a:cubicBezTo>
                      <a:pt x="0" y="1"/>
                      <a:pt x="5" y="9"/>
                      <a:pt x="6" y="10"/>
                    </a:cubicBezTo>
                    <a:cubicBezTo>
                      <a:pt x="6" y="10"/>
                      <a:pt x="6" y="10"/>
                      <a:pt x="5" y="10"/>
                    </a:cubicBezTo>
                  </a:path>
                </a:pathLst>
              </a:custGeom>
              <a:solidFill>
                <a:srgbClr val="E1E8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45" name="Freeform 161"/>
              <p:cNvSpPr>
                <a:spLocks/>
              </p:cNvSpPr>
              <p:nvPr/>
            </p:nvSpPr>
            <p:spPr bwMode="gray">
              <a:xfrm>
                <a:off x="748" y="651"/>
                <a:ext cx="462" cy="168"/>
              </a:xfrm>
              <a:custGeom>
                <a:avLst/>
                <a:gdLst>
                  <a:gd name="T0" fmla="*/ 10164 w 21"/>
                  <a:gd name="T1" fmla="*/ 2646 h 8"/>
                  <a:gd name="T2" fmla="*/ 6776 w 21"/>
                  <a:gd name="T3" fmla="*/ 441 h 8"/>
                  <a:gd name="T4" fmla="*/ 4840 w 21"/>
                  <a:gd name="T5" fmla="*/ 0 h 8"/>
                  <a:gd name="T6" fmla="*/ 3872 w 21"/>
                  <a:gd name="T7" fmla="*/ 441 h 8"/>
                  <a:gd name="T8" fmla="*/ 0 w 21"/>
                  <a:gd name="T9" fmla="*/ 2646 h 8"/>
                  <a:gd name="T10" fmla="*/ 7744 w 21"/>
                  <a:gd name="T11" fmla="*/ 3528 h 8"/>
                  <a:gd name="T12" fmla="*/ 10164 w 21"/>
                  <a:gd name="T13" fmla="*/ 2646 h 8"/>
                  <a:gd name="T14" fmla="*/ 0 60000 65536"/>
                  <a:gd name="T15" fmla="*/ 0 60000 65536"/>
                  <a:gd name="T16" fmla="*/ 0 60000 65536"/>
                  <a:gd name="T17" fmla="*/ 0 60000 65536"/>
                  <a:gd name="T18" fmla="*/ 0 60000 65536"/>
                  <a:gd name="T19" fmla="*/ 0 60000 65536"/>
                  <a:gd name="T20" fmla="*/ 0 60000 65536"/>
                  <a:gd name="T21" fmla="*/ 0 w 21"/>
                  <a:gd name="T22" fmla="*/ 0 h 8"/>
                  <a:gd name="T23" fmla="*/ 21 w 21"/>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8">
                    <a:moveTo>
                      <a:pt x="21" y="6"/>
                    </a:moveTo>
                    <a:cubicBezTo>
                      <a:pt x="20" y="5"/>
                      <a:pt x="14" y="1"/>
                      <a:pt x="14" y="1"/>
                    </a:cubicBezTo>
                    <a:lnTo>
                      <a:pt x="10" y="0"/>
                    </a:lnTo>
                    <a:cubicBezTo>
                      <a:pt x="10" y="0"/>
                      <a:pt x="8" y="1"/>
                      <a:pt x="8" y="1"/>
                    </a:cubicBezTo>
                    <a:lnTo>
                      <a:pt x="0" y="6"/>
                    </a:lnTo>
                    <a:lnTo>
                      <a:pt x="16" y="8"/>
                    </a:lnTo>
                    <a:lnTo>
                      <a:pt x="21" y="6"/>
                    </a:lnTo>
                  </a:path>
                </a:pathLst>
              </a:custGeom>
              <a:solidFill>
                <a:srgbClr val="37333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46" name="Freeform 162"/>
              <p:cNvSpPr>
                <a:spLocks/>
              </p:cNvSpPr>
              <p:nvPr/>
            </p:nvSpPr>
            <p:spPr bwMode="gray">
              <a:xfrm>
                <a:off x="1012" y="672"/>
                <a:ext cx="198" cy="147"/>
              </a:xfrm>
              <a:custGeom>
                <a:avLst/>
                <a:gdLst>
                  <a:gd name="T0" fmla="*/ 968 w 9"/>
                  <a:gd name="T1" fmla="*/ 0 h 7"/>
                  <a:gd name="T2" fmla="*/ 0 w 9"/>
                  <a:gd name="T3" fmla="*/ 441 h 7"/>
                  <a:gd name="T4" fmla="*/ 1936 w 9"/>
                  <a:gd name="T5" fmla="*/ 3087 h 7"/>
                  <a:gd name="T6" fmla="*/ 4356 w 9"/>
                  <a:gd name="T7" fmla="*/ 2205 h 7"/>
                  <a:gd name="T8" fmla="*/ 968 w 9"/>
                  <a:gd name="T9" fmla="*/ 0 h 7"/>
                  <a:gd name="T10" fmla="*/ 0 60000 65536"/>
                  <a:gd name="T11" fmla="*/ 0 60000 65536"/>
                  <a:gd name="T12" fmla="*/ 0 60000 65536"/>
                  <a:gd name="T13" fmla="*/ 0 60000 65536"/>
                  <a:gd name="T14" fmla="*/ 0 60000 65536"/>
                  <a:gd name="T15" fmla="*/ 0 w 9"/>
                  <a:gd name="T16" fmla="*/ 0 h 7"/>
                  <a:gd name="T17" fmla="*/ 9 w 9"/>
                  <a:gd name="T18" fmla="*/ 7 h 7"/>
                </a:gdLst>
                <a:ahLst/>
                <a:cxnLst>
                  <a:cxn ang="T10">
                    <a:pos x="T0" y="T1"/>
                  </a:cxn>
                  <a:cxn ang="T11">
                    <a:pos x="T2" y="T3"/>
                  </a:cxn>
                  <a:cxn ang="T12">
                    <a:pos x="T4" y="T5"/>
                  </a:cxn>
                  <a:cxn ang="T13">
                    <a:pos x="T6" y="T7"/>
                  </a:cxn>
                  <a:cxn ang="T14">
                    <a:pos x="T8" y="T9"/>
                  </a:cxn>
                </a:cxnLst>
                <a:rect l="T15" t="T16" r="T17" b="T18"/>
                <a:pathLst>
                  <a:path w="9" h="7">
                    <a:moveTo>
                      <a:pt x="2" y="0"/>
                    </a:moveTo>
                    <a:lnTo>
                      <a:pt x="0" y="1"/>
                    </a:lnTo>
                    <a:lnTo>
                      <a:pt x="4" y="7"/>
                    </a:lnTo>
                    <a:lnTo>
                      <a:pt x="9" y="5"/>
                    </a:lnTo>
                    <a:lnTo>
                      <a:pt x="2" y="0"/>
                    </a:lnTo>
                  </a:path>
                </a:pathLst>
              </a:custGeom>
              <a:solidFill>
                <a:srgbClr val="4D4A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47" name="Freeform 163"/>
              <p:cNvSpPr>
                <a:spLocks/>
              </p:cNvSpPr>
              <p:nvPr/>
            </p:nvSpPr>
            <p:spPr bwMode="gray">
              <a:xfrm>
                <a:off x="924" y="651"/>
                <a:ext cx="132" cy="21"/>
              </a:xfrm>
              <a:custGeom>
                <a:avLst/>
                <a:gdLst>
                  <a:gd name="T0" fmla="*/ 1936 w 6"/>
                  <a:gd name="T1" fmla="*/ 441 h 1"/>
                  <a:gd name="T2" fmla="*/ 0 w 6"/>
                  <a:gd name="T3" fmla="*/ 441 h 1"/>
                  <a:gd name="T4" fmla="*/ 968 w 6"/>
                  <a:gd name="T5" fmla="*/ 0 h 1"/>
                  <a:gd name="T6" fmla="*/ 2904 w 6"/>
                  <a:gd name="T7" fmla="*/ 441 h 1"/>
                  <a:gd name="T8" fmla="*/ 1936 w 6"/>
                  <a:gd name="T9" fmla="*/ 441 h 1"/>
                  <a:gd name="T10" fmla="*/ 0 60000 65536"/>
                  <a:gd name="T11" fmla="*/ 0 60000 65536"/>
                  <a:gd name="T12" fmla="*/ 0 60000 65536"/>
                  <a:gd name="T13" fmla="*/ 0 60000 65536"/>
                  <a:gd name="T14" fmla="*/ 0 60000 65536"/>
                  <a:gd name="T15" fmla="*/ 0 w 6"/>
                  <a:gd name="T16" fmla="*/ 0 h 1"/>
                  <a:gd name="T17" fmla="*/ 6 w 6"/>
                  <a:gd name="T18" fmla="*/ 1 h 1"/>
                </a:gdLst>
                <a:ahLst/>
                <a:cxnLst>
                  <a:cxn ang="T10">
                    <a:pos x="T0" y="T1"/>
                  </a:cxn>
                  <a:cxn ang="T11">
                    <a:pos x="T2" y="T3"/>
                  </a:cxn>
                  <a:cxn ang="T12">
                    <a:pos x="T4" y="T5"/>
                  </a:cxn>
                  <a:cxn ang="T13">
                    <a:pos x="T6" y="T7"/>
                  </a:cxn>
                  <a:cxn ang="T14">
                    <a:pos x="T8" y="T9"/>
                  </a:cxn>
                </a:cxnLst>
                <a:rect l="T15" t="T16" r="T17" b="T18"/>
                <a:pathLst>
                  <a:path w="6" h="1">
                    <a:moveTo>
                      <a:pt x="4" y="1"/>
                    </a:moveTo>
                    <a:lnTo>
                      <a:pt x="0" y="1"/>
                    </a:lnTo>
                    <a:lnTo>
                      <a:pt x="2" y="0"/>
                    </a:lnTo>
                    <a:lnTo>
                      <a:pt x="6" y="1"/>
                    </a:lnTo>
                    <a:lnTo>
                      <a:pt x="4" y="1"/>
                    </a:lnTo>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48" name="Freeform 164"/>
              <p:cNvSpPr>
                <a:spLocks/>
              </p:cNvSpPr>
              <p:nvPr/>
            </p:nvSpPr>
            <p:spPr bwMode="gray">
              <a:xfrm>
                <a:off x="1078" y="693"/>
                <a:ext cx="44" cy="42"/>
              </a:xfrm>
              <a:custGeom>
                <a:avLst/>
                <a:gdLst>
                  <a:gd name="T0" fmla="*/ 484 w 2"/>
                  <a:gd name="T1" fmla="*/ 882 h 2"/>
                  <a:gd name="T2" fmla="*/ 968 w 2"/>
                  <a:gd name="T3" fmla="*/ 441 h 2"/>
                  <a:gd name="T4" fmla="*/ 0 w 2"/>
                  <a:gd name="T5" fmla="*/ 441 h 2"/>
                  <a:gd name="T6" fmla="*/ 0 w 2"/>
                  <a:gd name="T7" fmla="*/ 882 h 2"/>
                  <a:gd name="T8" fmla="*/ 484 w 2"/>
                  <a:gd name="T9" fmla="*/ 882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1" y="2"/>
                    </a:moveTo>
                    <a:cubicBezTo>
                      <a:pt x="2" y="2"/>
                      <a:pt x="2" y="1"/>
                      <a:pt x="2" y="1"/>
                    </a:cubicBezTo>
                    <a:cubicBezTo>
                      <a:pt x="2" y="1"/>
                      <a:pt x="1" y="0"/>
                      <a:pt x="0" y="1"/>
                    </a:cubicBezTo>
                    <a:cubicBezTo>
                      <a:pt x="0" y="1"/>
                      <a:pt x="0" y="2"/>
                      <a:pt x="0" y="2"/>
                    </a:cubicBezTo>
                    <a:cubicBezTo>
                      <a:pt x="0" y="2"/>
                      <a:pt x="1" y="2"/>
                      <a:pt x="1" y="2"/>
                    </a:cubicBezTo>
                  </a:path>
                </a:pathLst>
              </a:custGeom>
              <a:solidFill>
                <a:srgbClr val="ABB7C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49" name="Freeform 165"/>
              <p:cNvSpPr>
                <a:spLocks/>
              </p:cNvSpPr>
              <p:nvPr/>
            </p:nvSpPr>
            <p:spPr bwMode="gray">
              <a:xfrm>
                <a:off x="1078" y="714"/>
                <a:ext cx="44" cy="1"/>
              </a:xfrm>
              <a:custGeom>
                <a:avLst/>
                <a:gdLst>
                  <a:gd name="T0" fmla="*/ 968 w 2"/>
                  <a:gd name="T1" fmla="*/ 0 h 1"/>
                  <a:gd name="T2" fmla="*/ 968 w 2"/>
                  <a:gd name="T3" fmla="*/ 0 h 1"/>
                  <a:gd name="T4" fmla="*/ 484 w 2"/>
                  <a:gd name="T5" fmla="*/ 0 h 1"/>
                  <a:gd name="T6" fmla="*/ 484 w 2"/>
                  <a:gd name="T7" fmla="*/ 0 h 1"/>
                  <a:gd name="T8" fmla="*/ 0 w 2"/>
                  <a:gd name="T9" fmla="*/ 0 h 1"/>
                  <a:gd name="T10" fmla="*/ 0 w 2"/>
                  <a:gd name="T11" fmla="*/ 0 h 1"/>
                  <a:gd name="T12" fmla="*/ 484 w 2"/>
                  <a:gd name="T13" fmla="*/ 0 h 1"/>
                  <a:gd name="T14" fmla="*/ 968 w 2"/>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1"/>
                  <a:gd name="T26" fmla="*/ 2 w 2"/>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1">
                    <a:moveTo>
                      <a:pt x="2" y="0"/>
                    </a:moveTo>
                    <a:cubicBezTo>
                      <a:pt x="2" y="0"/>
                      <a:pt x="2" y="0"/>
                      <a:pt x="2" y="0"/>
                    </a:cubicBezTo>
                    <a:cubicBezTo>
                      <a:pt x="1" y="0"/>
                      <a:pt x="1" y="0"/>
                      <a:pt x="1" y="0"/>
                    </a:cubicBezTo>
                    <a:cubicBezTo>
                      <a:pt x="1" y="0"/>
                      <a:pt x="1" y="0"/>
                      <a:pt x="1" y="0"/>
                    </a:cubicBezTo>
                    <a:cubicBezTo>
                      <a:pt x="0" y="0"/>
                      <a:pt x="0" y="0"/>
                      <a:pt x="0" y="0"/>
                    </a:cubicBezTo>
                    <a:cubicBezTo>
                      <a:pt x="0" y="0"/>
                      <a:pt x="0" y="0"/>
                      <a:pt x="0" y="0"/>
                    </a:cubicBezTo>
                    <a:cubicBezTo>
                      <a:pt x="1" y="0"/>
                      <a:pt x="1" y="0"/>
                      <a:pt x="1" y="0"/>
                    </a:cubicBezTo>
                    <a:cubicBezTo>
                      <a:pt x="1" y="0"/>
                      <a:pt x="2" y="0"/>
                      <a:pt x="2" y="0"/>
                    </a:cubicBezTo>
                  </a:path>
                </a:pathLst>
              </a:custGeom>
              <a:solidFill>
                <a:srgbClr val="CCDF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50" name="Freeform 166"/>
              <p:cNvSpPr>
                <a:spLocks/>
              </p:cNvSpPr>
              <p:nvPr/>
            </p:nvSpPr>
            <p:spPr bwMode="gray">
              <a:xfrm>
                <a:off x="1100" y="714"/>
                <a:ext cx="22" cy="21"/>
              </a:xfrm>
              <a:custGeom>
                <a:avLst/>
                <a:gdLst>
                  <a:gd name="T0" fmla="*/ 484 w 1"/>
                  <a:gd name="T1" fmla="*/ 0 h 1"/>
                  <a:gd name="T2" fmla="*/ 0 w 1"/>
                  <a:gd name="T3" fmla="*/ 441 h 1"/>
                  <a:gd name="T4" fmla="*/ 0 w 1"/>
                  <a:gd name="T5" fmla="*/ 441 h 1"/>
                  <a:gd name="T6" fmla="*/ 0 w 1"/>
                  <a:gd name="T7" fmla="*/ 441 h 1"/>
                  <a:gd name="T8" fmla="*/ 484 w 1"/>
                  <a:gd name="T9" fmla="*/ 0 h 1"/>
                  <a:gd name="T10" fmla="*/ 484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1" y="0"/>
                    </a:moveTo>
                    <a:cubicBezTo>
                      <a:pt x="1" y="0"/>
                      <a:pt x="0" y="1"/>
                      <a:pt x="0" y="1"/>
                    </a:cubicBezTo>
                    <a:cubicBezTo>
                      <a:pt x="0" y="1"/>
                      <a:pt x="0" y="1"/>
                      <a:pt x="0" y="1"/>
                    </a:cubicBezTo>
                    <a:cubicBezTo>
                      <a:pt x="0" y="1"/>
                      <a:pt x="0" y="1"/>
                      <a:pt x="0" y="1"/>
                    </a:cubicBezTo>
                    <a:cubicBezTo>
                      <a:pt x="0" y="1"/>
                      <a:pt x="1" y="0"/>
                      <a:pt x="1" y="0"/>
                    </a:cubicBezTo>
                    <a:cubicBezTo>
                      <a:pt x="1" y="0"/>
                      <a:pt x="1" y="0"/>
                      <a:pt x="1" y="0"/>
                    </a:cubicBezTo>
                  </a:path>
                </a:pathLst>
              </a:custGeom>
              <a:solidFill>
                <a:srgbClr val="7E85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51" name="Freeform 167"/>
              <p:cNvSpPr>
                <a:spLocks/>
              </p:cNvSpPr>
              <p:nvPr/>
            </p:nvSpPr>
            <p:spPr bwMode="gray">
              <a:xfrm>
                <a:off x="1100" y="693"/>
                <a:ext cx="44" cy="42"/>
              </a:xfrm>
              <a:custGeom>
                <a:avLst/>
                <a:gdLst>
                  <a:gd name="T0" fmla="*/ 0 w 2"/>
                  <a:gd name="T1" fmla="*/ 441 h 2"/>
                  <a:gd name="T2" fmla="*/ 484 w 2"/>
                  <a:gd name="T3" fmla="*/ 441 h 2"/>
                  <a:gd name="T4" fmla="*/ 484 w 2"/>
                  <a:gd name="T5" fmla="*/ 882 h 2"/>
                  <a:gd name="T6" fmla="*/ 484 w 2"/>
                  <a:gd name="T7" fmla="*/ 882 h 2"/>
                  <a:gd name="T8" fmla="*/ 968 w 2"/>
                  <a:gd name="T9" fmla="*/ 0 h 2"/>
                  <a:gd name="T10" fmla="*/ 484 w 2"/>
                  <a:gd name="T11" fmla="*/ 0 h 2"/>
                  <a:gd name="T12" fmla="*/ 0 w 2"/>
                  <a:gd name="T13" fmla="*/ 441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0" y="1"/>
                    </a:moveTo>
                    <a:cubicBezTo>
                      <a:pt x="0" y="0"/>
                      <a:pt x="1" y="1"/>
                      <a:pt x="1" y="1"/>
                    </a:cubicBezTo>
                    <a:cubicBezTo>
                      <a:pt x="1" y="1"/>
                      <a:pt x="1" y="1"/>
                      <a:pt x="1" y="2"/>
                    </a:cubicBezTo>
                    <a:lnTo>
                      <a:pt x="2" y="0"/>
                    </a:lnTo>
                    <a:lnTo>
                      <a:pt x="1" y="0"/>
                    </a:lnTo>
                    <a:lnTo>
                      <a:pt x="0" y="1"/>
                    </a:lnTo>
                  </a:path>
                </a:pathLst>
              </a:custGeom>
              <a:solidFill>
                <a:srgbClr val="B4C2CC"/>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52" name="Freeform 168"/>
              <p:cNvSpPr>
                <a:spLocks/>
              </p:cNvSpPr>
              <p:nvPr/>
            </p:nvSpPr>
            <p:spPr bwMode="gray">
              <a:xfrm>
                <a:off x="1100" y="693"/>
                <a:ext cx="22" cy="21"/>
              </a:xfrm>
              <a:custGeom>
                <a:avLst/>
                <a:gdLst>
                  <a:gd name="T0" fmla="*/ 484 w 1"/>
                  <a:gd name="T1" fmla="*/ 0 h 1"/>
                  <a:gd name="T2" fmla="*/ 484 w 1"/>
                  <a:gd name="T3" fmla="*/ 441 h 1"/>
                  <a:gd name="T4" fmla="*/ 484 w 1"/>
                  <a:gd name="T5" fmla="*/ 441 h 1"/>
                  <a:gd name="T6" fmla="*/ 0 w 1"/>
                  <a:gd name="T7" fmla="*/ 441 h 1"/>
                  <a:gd name="T8" fmla="*/ 484 w 1"/>
                  <a:gd name="T9" fmla="*/ 0 h 1"/>
                  <a:gd name="T10" fmla="*/ 484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1" y="0"/>
                    </a:moveTo>
                    <a:lnTo>
                      <a:pt x="1" y="1"/>
                    </a:lnTo>
                    <a:cubicBezTo>
                      <a:pt x="1" y="1"/>
                      <a:pt x="1" y="1"/>
                      <a:pt x="1" y="1"/>
                    </a:cubicBezTo>
                    <a:cubicBezTo>
                      <a:pt x="1" y="1"/>
                      <a:pt x="0" y="0"/>
                      <a:pt x="0" y="1"/>
                    </a:cubicBezTo>
                    <a:lnTo>
                      <a:pt x="1" y="0"/>
                    </a:lnTo>
                  </a:path>
                </a:pathLst>
              </a:custGeom>
              <a:solidFill>
                <a:srgbClr val="ABB7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53" name="Freeform 169"/>
              <p:cNvSpPr>
                <a:spLocks/>
              </p:cNvSpPr>
              <p:nvPr/>
            </p:nvSpPr>
            <p:spPr bwMode="gray">
              <a:xfrm>
                <a:off x="1100" y="504"/>
                <a:ext cx="198" cy="210"/>
              </a:xfrm>
              <a:custGeom>
                <a:avLst/>
                <a:gdLst>
                  <a:gd name="T0" fmla="*/ 484 w 9"/>
                  <a:gd name="T1" fmla="*/ 3969 h 10"/>
                  <a:gd name="T2" fmla="*/ 968 w 9"/>
                  <a:gd name="T3" fmla="*/ 4410 h 10"/>
                  <a:gd name="T4" fmla="*/ 3872 w 9"/>
                  <a:gd name="T5" fmla="*/ 441 h 10"/>
                  <a:gd name="T6" fmla="*/ 3388 w 9"/>
                  <a:gd name="T7" fmla="*/ 0 h 10"/>
                  <a:gd name="T8" fmla="*/ 484 w 9"/>
                  <a:gd name="T9" fmla="*/ 3969 h 10"/>
                  <a:gd name="T10" fmla="*/ 0 60000 65536"/>
                  <a:gd name="T11" fmla="*/ 0 60000 65536"/>
                  <a:gd name="T12" fmla="*/ 0 60000 65536"/>
                  <a:gd name="T13" fmla="*/ 0 60000 65536"/>
                  <a:gd name="T14" fmla="*/ 0 60000 65536"/>
                  <a:gd name="T15" fmla="*/ 0 w 9"/>
                  <a:gd name="T16" fmla="*/ 0 h 10"/>
                  <a:gd name="T17" fmla="*/ 9 w 9"/>
                  <a:gd name="T18" fmla="*/ 10 h 10"/>
                </a:gdLst>
                <a:ahLst/>
                <a:cxnLst>
                  <a:cxn ang="T10">
                    <a:pos x="T0" y="T1"/>
                  </a:cxn>
                  <a:cxn ang="T11">
                    <a:pos x="T2" y="T3"/>
                  </a:cxn>
                  <a:cxn ang="T12">
                    <a:pos x="T4" y="T5"/>
                  </a:cxn>
                  <a:cxn ang="T13">
                    <a:pos x="T6" y="T7"/>
                  </a:cxn>
                  <a:cxn ang="T14">
                    <a:pos x="T8" y="T9"/>
                  </a:cxn>
                </a:cxnLst>
                <a:rect l="T15" t="T16" r="T17" b="T18"/>
                <a:pathLst>
                  <a:path w="9" h="10">
                    <a:moveTo>
                      <a:pt x="1" y="9"/>
                    </a:moveTo>
                    <a:cubicBezTo>
                      <a:pt x="0" y="9"/>
                      <a:pt x="1" y="10"/>
                      <a:pt x="2" y="10"/>
                    </a:cubicBezTo>
                    <a:lnTo>
                      <a:pt x="8" y="1"/>
                    </a:lnTo>
                    <a:cubicBezTo>
                      <a:pt x="9" y="1"/>
                      <a:pt x="8" y="0"/>
                      <a:pt x="7" y="0"/>
                    </a:cubicBezTo>
                    <a:cubicBezTo>
                      <a:pt x="7" y="1"/>
                      <a:pt x="1" y="9"/>
                      <a:pt x="1" y="9"/>
                    </a:cubicBezTo>
                  </a:path>
                </a:pathLst>
              </a:custGeom>
              <a:solidFill>
                <a:srgbClr val="CBD5DC"/>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54" name="Freeform 170"/>
              <p:cNvSpPr>
                <a:spLocks/>
              </p:cNvSpPr>
              <p:nvPr/>
            </p:nvSpPr>
            <p:spPr bwMode="gray">
              <a:xfrm>
                <a:off x="1122" y="525"/>
                <a:ext cx="154" cy="189"/>
              </a:xfrm>
              <a:custGeom>
                <a:avLst/>
                <a:gdLst>
                  <a:gd name="T0" fmla="*/ 3388 w 7"/>
                  <a:gd name="T1" fmla="*/ 0 h 9"/>
                  <a:gd name="T2" fmla="*/ 3388 w 7"/>
                  <a:gd name="T3" fmla="*/ 0 h 9"/>
                  <a:gd name="T4" fmla="*/ 484 w 7"/>
                  <a:gd name="T5" fmla="*/ 3528 h 9"/>
                  <a:gd name="T6" fmla="*/ 0 w 7"/>
                  <a:gd name="T7" fmla="*/ 3528 h 9"/>
                  <a:gd name="T8" fmla="*/ 3388 w 7"/>
                  <a:gd name="T9" fmla="*/ 0 h 9"/>
                  <a:gd name="T10" fmla="*/ 0 60000 65536"/>
                  <a:gd name="T11" fmla="*/ 0 60000 65536"/>
                  <a:gd name="T12" fmla="*/ 0 60000 65536"/>
                  <a:gd name="T13" fmla="*/ 0 60000 65536"/>
                  <a:gd name="T14" fmla="*/ 0 60000 65536"/>
                  <a:gd name="T15" fmla="*/ 0 w 7"/>
                  <a:gd name="T16" fmla="*/ 0 h 9"/>
                  <a:gd name="T17" fmla="*/ 7 w 7"/>
                  <a:gd name="T18" fmla="*/ 9 h 9"/>
                </a:gdLst>
                <a:ahLst/>
                <a:cxnLst>
                  <a:cxn ang="T10">
                    <a:pos x="T0" y="T1"/>
                  </a:cxn>
                  <a:cxn ang="T11">
                    <a:pos x="T2" y="T3"/>
                  </a:cxn>
                  <a:cxn ang="T12">
                    <a:pos x="T4" y="T5"/>
                  </a:cxn>
                  <a:cxn ang="T13">
                    <a:pos x="T6" y="T7"/>
                  </a:cxn>
                  <a:cxn ang="T14">
                    <a:pos x="T8" y="T9"/>
                  </a:cxn>
                </a:cxnLst>
                <a:rect l="T15" t="T16" r="T17" b="T18"/>
                <a:pathLst>
                  <a:path w="7" h="9">
                    <a:moveTo>
                      <a:pt x="7" y="0"/>
                    </a:moveTo>
                    <a:cubicBezTo>
                      <a:pt x="7" y="0"/>
                      <a:pt x="7" y="0"/>
                      <a:pt x="7" y="0"/>
                    </a:cubicBezTo>
                    <a:lnTo>
                      <a:pt x="1" y="8"/>
                    </a:lnTo>
                    <a:cubicBezTo>
                      <a:pt x="1" y="8"/>
                      <a:pt x="0" y="9"/>
                      <a:pt x="0" y="8"/>
                    </a:cubicBezTo>
                    <a:lnTo>
                      <a:pt x="7" y="0"/>
                    </a:lnTo>
                  </a:path>
                </a:pathLst>
              </a:custGeom>
              <a:solidFill>
                <a:srgbClr val="A1A5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55" name="Freeform 171"/>
              <p:cNvSpPr>
                <a:spLocks/>
              </p:cNvSpPr>
              <p:nvPr/>
            </p:nvSpPr>
            <p:spPr bwMode="gray">
              <a:xfrm>
                <a:off x="1122" y="504"/>
                <a:ext cx="154" cy="189"/>
              </a:xfrm>
              <a:custGeom>
                <a:avLst/>
                <a:gdLst>
                  <a:gd name="T0" fmla="*/ 0 w 7"/>
                  <a:gd name="T1" fmla="*/ 3969 h 9"/>
                  <a:gd name="T2" fmla="*/ 3388 w 7"/>
                  <a:gd name="T3" fmla="*/ 441 h 9"/>
                  <a:gd name="T4" fmla="*/ 2904 w 7"/>
                  <a:gd name="T5" fmla="*/ 441 h 9"/>
                  <a:gd name="T6" fmla="*/ 0 w 7"/>
                  <a:gd name="T7" fmla="*/ 3969 h 9"/>
                  <a:gd name="T8" fmla="*/ 0 w 7"/>
                  <a:gd name="T9" fmla="*/ 3969 h 9"/>
                  <a:gd name="T10" fmla="*/ 0 60000 65536"/>
                  <a:gd name="T11" fmla="*/ 0 60000 65536"/>
                  <a:gd name="T12" fmla="*/ 0 60000 65536"/>
                  <a:gd name="T13" fmla="*/ 0 60000 65536"/>
                  <a:gd name="T14" fmla="*/ 0 60000 65536"/>
                  <a:gd name="T15" fmla="*/ 0 w 7"/>
                  <a:gd name="T16" fmla="*/ 0 h 9"/>
                  <a:gd name="T17" fmla="*/ 7 w 7"/>
                  <a:gd name="T18" fmla="*/ 9 h 9"/>
                </a:gdLst>
                <a:ahLst/>
                <a:cxnLst>
                  <a:cxn ang="T10">
                    <a:pos x="T0" y="T1"/>
                  </a:cxn>
                  <a:cxn ang="T11">
                    <a:pos x="T2" y="T3"/>
                  </a:cxn>
                  <a:cxn ang="T12">
                    <a:pos x="T4" y="T5"/>
                  </a:cxn>
                  <a:cxn ang="T13">
                    <a:pos x="T6" y="T7"/>
                  </a:cxn>
                  <a:cxn ang="T14">
                    <a:pos x="T8" y="T9"/>
                  </a:cxn>
                </a:cxnLst>
                <a:rect l="T15" t="T16" r="T17" b="T18"/>
                <a:pathLst>
                  <a:path w="7" h="9">
                    <a:moveTo>
                      <a:pt x="0" y="9"/>
                    </a:moveTo>
                    <a:lnTo>
                      <a:pt x="7" y="1"/>
                    </a:lnTo>
                    <a:cubicBezTo>
                      <a:pt x="7" y="1"/>
                      <a:pt x="7" y="0"/>
                      <a:pt x="6" y="1"/>
                    </a:cubicBezTo>
                    <a:cubicBezTo>
                      <a:pt x="6" y="1"/>
                      <a:pt x="0" y="8"/>
                      <a:pt x="0" y="9"/>
                    </a:cubicBezTo>
                    <a:cubicBezTo>
                      <a:pt x="0" y="9"/>
                      <a:pt x="0" y="9"/>
                      <a:pt x="0" y="9"/>
                    </a:cubicBezTo>
                  </a:path>
                </a:pathLst>
              </a:custGeom>
              <a:solidFill>
                <a:srgbClr val="E1E8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56" name="Freeform 172"/>
              <p:cNvSpPr>
                <a:spLocks/>
              </p:cNvSpPr>
              <p:nvPr/>
            </p:nvSpPr>
            <p:spPr bwMode="gray">
              <a:xfrm>
                <a:off x="1254" y="294"/>
                <a:ext cx="220" cy="231"/>
              </a:xfrm>
              <a:custGeom>
                <a:avLst/>
                <a:gdLst>
                  <a:gd name="T0" fmla="*/ 484 w 10"/>
                  <a:gd name="T1" fmla="*/ 4410 h 11"/>
                  <a:gd name="T2" fmla="*/ 484 w 10"/>
                  <a:gd name="T3" fmla="*/ 4851 h 11"/>
                  <a:gd name="T4" fmla="*/ 4840 w 10"/>
                  <a:gd name="T5" fmla="*/ 0 h 11"/>
                  <a:gd name="T6" fmla="*/ 4356 w 10"/>
                  <a:gd name="T7" fmla="*/ 0 h 11"/>
                  <a:gd name="T8" fmla="*/ 484 w 10"/>
                  <a:gd name="T9" fmla="*/ 441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1" y="10"/>
                    </a:moveTo>
                    <a:cubicBezTo>
                      <a:pt x="0" y="11"/>
                      <a:pt x="1" y="11"/>
                      <a:pt x="1" y="11"/>
                    </a:cubicBezTo>
                    <a:lnTo>
                      <a:pt x="10" y="0"/>
                    </a:lnTo>
                    <a:cubicBezTo>
                      <a:pt x="10" y="0"/>
                      <a:pt x="9" y="0"/>
                      <a:pt x="9" y="0"/>
                    </a:cubicBezTo>
                    <a:cubicBezTo>
                      <a:pt x="9" y="0"/>
                      <a:pt x="1" y="10"/>
                      <a:pt x="1" y="10"/>
                    </a:cubicBezTo>
                  </a:path>
                </a:pathLst>
              </a:custGeom>
              <a:solidFill>
                <a:srgbClr val="CBD5DC"/>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57" name="Freeform 173"/>
              <p:cNvSpPr>
                <a:spLocks/>
              </p:cNvSpPr>
              <p:nvPr/>
            </p:nvSpPr>
            <p:spPr bwMode="gray">
              <a:xfrm>
                <a:off x="1276" y="294"/>
                <a:ext cx="198" cy="231"/>
              </a:xfrm>
              <a:custGeom>
                <a:avLst/>
                <a:gdLst>
                  <a:gd name="T0" fmla="*/ 4356 w 9"/>
                  <a:gd name="T1" fmla="*/ 0 h 11"/>
                  <a:gd name="T2" fmla="*/ 4356 w 9"/>
                  <a:gd name="T3" fmla="*/ 0 h 11"/>
                  <a:gd name="T4" fmla="*/ 0 w 9"/>
                  <a:gd name="T5" fmla="*/ 4851 h 11"/>
                  <a:gd name="T6" fmla="*/ 0 w 9"/>
                  <a:gd name="T7" fmla="*/ 4851 h 11"/>
                  <a:gd name="T8" fmla="*/ 4356 w 9"/>
                  <a:gd name="T9" fmla="*/ 0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9" y="0"/>
                    </a:moveTo>
                    <a:cubicBezTo>
                      <a:pt x="9" y="0"/>
                      <a:pt x="9" y="0"/>
                      <a:pt x="9" y="0"/>
                    </a:cubicBezTo>
                    <a:lnTo>
                      <a:pt x="0" y="11"/>
                    </a:lnTo>
                    <a:cubicBezTo>
                      <a:pt x="0" y="11"/>
                      <a:pt x="0" y="11"/>
                      <a:pt x="0" y="11"/>
                    </a:cubicBezTo>
                    <a:lnTo>
                      <a:pt x="9" y="0"/>
                    </a:lnTo>
                  </a:path>
                </a:pathLst>
              </a:custGeom>
              <a:solidFill>
                <a:srgbClr val="A1A5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58" name="Freeform 174"/>
              <p:cNvSpPr>
                <a:spLocks/>
              </p:cNvSpPr>
              <p:nvPr/>
            </p:nvSpPr>
            <p:spPr bwMode="gray">
              <a:xfrm>
                <a:off x="1276" y="294"/>
                <a:ext cx="176" cy="231"/>
              </a:xfrm>
              <a:custGeom>
                <a:avLst/>
                <a:gdLst>
                  <a:gd name="T0" fmla="*/ 0 w 8"/>
                  <a:gd name="T1" fmla="*/ 4851 h 11"/>
                  <a:gd name="T2" fmla="*/ 3872 w 8"/>
                  <a:gd name="T3" fmla="*/ 0 h 11"/>
                  <a:gd name="T4" fmla="*/ 3872 w 8"/>
                  <a:gd name="T5" fmla="*/ 0 h 11"/>
                  <a:gd name="T6" fmla="*/ 0 w 8"/>
                  <a:gd name="T7" fmla="*/ 4410 h 11"/>
                  <a:gd name="T8" fmla="*/ 0 w 8"/>
                  <a:gd name="T9" fmla="*/ 4851 h 11"/>
                  <a:gd name="T10" fmla="*/ 0 60000 65536"/>
                  <a:gd name="T11" fmla="*/ 0 60000 65536"/>
                  <a:gd name="T12" fmla="*/ 0 60000 65536"/>
                  <a:gd name="T13" fmla="*/ 0 60000 65536"/>
                  <a:gd name="T14" fmla="*/ 0 60000 65536"/>
                  <a:gd name="T15" fmla="*/ 0 w 8"/>
                  <a:gd name="T16" fmla="*/ 0 h 11"/>
                  <a:gd name="T17" fmla="*/ 8 w 8"/>
                  <a:gd name="T18" fmla="*/ 11 h 11"/>
                </a:gdLst>
                <a:ahLst/>
                <a:cxnLst>
                  <a:cxn ang="T10">
                    <a:pos x="T0" y="T1"/>
                  </a:cxn>
                  <a:cxn ang="T11">
                    <a:pos x="T2" y="T3"/>
                  </a:cxn>
                  <a:cxn ang="T12">
                    <a:pos x="T4" y="T5"/>
                  </a:cxn>
                  <a:cxn ang="T13">
                    <a:pos x="T6" y="T7"/>
                  </a:cxn>
                  <a:cxn ang="T14">
                    <a:pos x="T8" y="T9"/>
                  </a:cxn>
                </a:cxnLst>
                <a:rect l="T15" t="T16" r="T17" b="T18"/>
                <a:pathLst>
                  <a:path w="8" h="11">
                    <a:moveTo>
                      <a:pt x="0" y="11"/>
                    </a:moveTo>
                    <a:lnTo>
                      <a:pt x="8" y="0"/>
                    </a:lnTo>
                    <a:cubicBezTo>
                      <a:pt x="8" y="0"/>
                      <a:pt x="8" y="0"/>
                      <a:pt x="8" y="0"/>
                    </a:cubicBezTo>
                    <a:cubicBezTo>
                      <a:pt x="8" y="0"/>
                      <a:pt x="0" y="10"/>
                      <a:pt x="0" y="10"/>
                    </a:cubicBezTo>
                    <a:cubicBezTo>
                      <a:pt x="0" y="10"/>
                      <a:pt x="0" y="10"/>
                      <a:pt x="0" y="11"/>
                    </a:cubicBezTo>
                  </a:path>
                </a:pathLst>
              </a:custGeom>
              <a:solidFill>
                <a:srgbClr val="E1E8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59" name="Freeform 175"/>
              <p:cNvSpPr>
                <a:spLocks/>
              </p:cNvSpPr>
              <p:nvPr/>
            </p:nvSpPr>
            <p:spPr bwMode="gray">
              <a:xfrm>
                <a:off x="1452" y="63"/>
                <a:ext cx="198" cy="231"/>
              </a:xfrm>
              <a:custGeom>
                <a:avLst/>
                <a:gdLst>
                  <a:gd name="T0" fmla="*/ 0 w 9"/>
                  <a:gd name="T1" fmla="*/ 4851 h 11"/>
                  <a:gd name="T2" fmla="*/ 484 w 9"/>
                  <a:gd name="T3" fmla="*/ 4851 h 11"/>
                  <a:gd name="T4" fmla="*/ 4356 w 9"/>
                  <a:gd name="T5" fmla="*/ 441 h 11"/>
                  <a:gd name="T6" fmla="*/ 4356 w 9"/>
                  <a:gd name="T7" fmla="*/ 441 h 11"/>
                  <a:gd name="T8" fmla="*/ 0 w 9"/>
                  <a:gd name="T9" fmla="*/ 4851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0" y="11"/>
                    </a:moveTo>
                    <a:cubicBezTo>
                      <a:pt x="0" y="11"/>
                      <a:pt x="0" y="11"/>
                      <a:pt x="1" y="11"/>
                    </a:cubicBezTo>
                    <a:lnTo>
                      <a:pt x="9" y="1"/>
                    </a:lnTo>
                    <a:cubicBezTo>
                      <a:pt x="9" y="1"/>
                      <a:pt x="9" y="0"/>
                      <a:pt x="9" y="1"/>
                    </a:cubicBezTo>
                    <a:cubicBezTo>
                      <a:pt x="8" y="1"/>
                      <a:pt x="0" y="11"/>
                      <a:pt x="0" y="11"/>
                    </a:cubicBezTo>
                  </a:path>
                </a:pathLst>
              </a:custGeom>
              <a:solidFill>
                <a:srgbClr val="CBD5DC"/>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60" name="Freeform 176"/>
              <p:cNvSpPr>
                <a:spLocks/>
              </p:cNvSpPr>
              <p:nvPr/>
            </p:nvSpPr>
            <p:spPr bwMode="gray">
              <a:xfrm>
                <a:off x="1452" y="84"/>
                <a:ext cx="198" cy="210"/>
              </a:xfrm>
              <a:custGeom>
                <a:avLst/>
                <a:gdLst>
                  <a:gd name="T0" fmla="*/ 0 w 9"/>
                  <a:gd name="T1" fmla="*/ 4410 h 10"/>
                  <a:gd name="T2" fmla="*/ 4356 w 9"/>
                  <a:gd name="T3" fmla="*/ 0 h 10"/>
                  <a:gd name="T4" fmla="*/ 4356 w 9"/>
                  <a:gd name="T5" fmla="*/ 0 h 10"/>
                  <a:gd name="T6" fmla="*/ 0 w 9"/>
                  <a:gd name="T7" fmla="*/ 4410 h 10"/>
                  <a:gd name="T8" fmla="*/ 0 w 9"/>
                  <a:gd name="T9" fmla="*/ 4410 h 10"/>
                  <a:gd name="T10" fmla="*/ 0 60000 65536"/>
                  <a:gd name="T11" fmla="*/ 0 60000 65536"/>
                  <a:gd name="T12" fmla="*/ 0 60000 65536"/>
                  <a:gd name="T13" fmla="*/ 0 60000 65536"/>
                  <a:gd name="T14" fmla="*/ 0 60000 65536"/>
                  <a:gd name="T15" fmla="*/ 0 w 9"/>
                  <a:gd name="T16" fmla="*/ 0 h 10"/>
                  <a:gd name="T17" fmla="*/ 9 w 9"/>
                  <a:gd name="T18" fmla="*/ 10 h 10"/>
                </a:gdLst>
                <a:ahLst/>
                <a:cxnLst>
                  <a:cxn ang="T10">
                    <a:pos x="T0" y="T1"/>
                  </a:cxn>
                  <a:cxn ang="T11">
                    <a:pos x="T2" y="T3"/>
                  </a:cxn>
                  <a:cxn ang="T12">
                    <a:pos x="T4" y="T5"/>
                  </a:cxn>
                  <a:cxn ang="T13">
                    <a:pos x="T6" y="T7"/>
                  </a:cxn>
                  <a:cxn ang="T14">
                    <a:pos x="T8" y="T9"/>
                  </a:cxn>
                </a:cxnLst>
                <a:rect l="T15" t="T16" r="T17" b="T18"/>
                <a:pathLst>
                  <a:path w="9" h="10">
                    <a:moveTo>
                      <a:pt x="0" y="10"/>
                    </a:moveTo>
                    <a:lnTo>
                      <a:pt x="9" y="0"/>
                    </a:lnTo>
                    <a:cubicBezTo>
                      <a:pt x="9" y="0"/>
                      <a:pt x="9" y="0"/>
                      <a:pt x="9" y="0"/>
                    </a:cubicBezTo>
                    <a:cubicBezTo>
                      <a:pt x="9" y="0"/>
                      <a:pt x="0" y="10"/>
                      <a:pt x="0" y="10"/>
                    </a:cubicBezTo>
                    <a:cubicBezTo>
                      <a:pt x="0" y="10"/>
                      <a:pt x="0" y="10"/>
                      <a:pt x="0" y="10"/>
                    </a:cubicBezTo>
                  </a:path>
                </a:pathLst>
              </a:custGeom>
              <a:solidFill>
                <a:srgbClr val="E1E8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61" name="Freeform 177"/>
              <p:cNvSpPr>
                <a:spLocks/>
              </p:cNvSpPr>
              <p:nvPr/>
            </p:nvSpPr>
            <p:spPr bwMode="gray">
              <a:xfrm>
                <a:off x="1452" y="84"/>
                <a:ext cx="198" cy="210"/>
              </a:xfrm>
              <a:custGeom>
                <a:avLst/>
                <a:gdLst>
                  <a:gd name="T0" fmla="*/ 4356 w 9"/>
                  <a:gd name="T1" fmla="*/ 0 h 10"/>
                  <a:gd name="T2" fmla="*/ 4356 w 9"/>
                  <a:gd name="T3" fmla="*/ 0 h 10"/>
                  <a:gd name="T4" fmla="*/ 484 w 9"/>
                  <a:gd name="T5" fmla="*/ 4410 h 10"/>
                  <a:gd name="T6" fmla="*/ 0 w 9"/>
                  <a:gd name="T7" fmla="*/ 4410 h 10"/>
                  <a:gd name="T8" fmla="*/ 4356 w 9"/>
                  <a:gd name="T9" fmla="*/ 0 h 10"/>
                  <a:gd name="T10" fmla="*/ 0 60000 65536"/>
                  <a:gd name="T11" fmla="*/ 0 60000 65536"/>
                  <a:gd name="T12" fmla="*/ 0 60000 65536"/>
                  <a:gd name="T13" fmla="*/ 0 60000 65536"/>
                  <a:gd name="T14" fmla="*/ 0 60000 65536"/>
                  <a:gd name="T15" fmla="*/ 0 w 9"/>
                  <a:gd name="T16" fmla="*/ 0 h 10"/>
                  <a:gd name="T17" fmla="*/ 9 w 9"/>
                  <a:gd name="T18" fmla="*/ 10 h 10"/>
                </a:gdLst>
                <a:ahLst/>
                <a:cxnLst>
                  <a:cxn ang="T10">
                    <a:pos x="T0" y="T1"/>
                  </a:cxn>
                  <a:cxn ang="T11">
                    <a:pos x="T2" y="T3"/>
                  </a:cxn>
                  <a:cxn ang="T12">
                    <a:pos x="T4" y="T5"/>
                  </a:cxn>
                  <a:cxn ang="T13">
                    <a:pos x="T6" y="T7"/>
                  </a:cxn>
                  <a:cxn ang="T14">
                    <a:pos x="T8" y="T9"/>
                  </a:cxn>
                </a:cxnLst>
                <a:rect l="T15" t="T16" r="T17" b="T18"/>
                <a:pathLst>
                  <a:path w="9" h="10">
                    <a:moveTo>
                      <a:pt x="9" y="0"/>
                    </a:moveTo>
                    <a:cubicBezTo>
                      <a:pt x="9" y="0"/>
                      <a:pt x="9" y="0"/>
                      <a:pt x="9" y="0"/>
                    </a:cubicBezTo>
                    <a:lnTo>
                      <a:pt x="1" y="10"/>
                    </a:lnTo>
                    <a:cubicBezTo>
                      <a:pt x="1" y="10"/>
                      <a:pt x="0" y="10"/>
                      <a:pt x="0" y="10"/>
                    </a:cubicBezTo>
                    <a:lnTo>
                      <a:pt x="9" y="0"/>
                    </a:lnTo>
                  </a:path>
                </a:pathLst>
              </a:custGeom>
              <a:solidFill>
                <a:srgbClr val="A1A5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62" name="Freeform 178"/>
              <p:cNvSpPr>
                <a:spLocks/>
              </p:cNvSpPr>
              <p:nvPr/>
            </p:nvSpPr>
            <p:spPr bwMode="gray">
              <a:xfrm>
                <a:off x="1628" y="63"/>
                <a:ext cx="44" cy="21"/>
              </a:xfrm>
              <a:custGeom>
                <a:avLst/>
                <a:gdLst>
                  <a:gd name="T0" fmla="*/ 968 w 2"/>
                  <a:gd name="T1" fmla="*/ 441 h 1"/>
                  <a:gd name="T2" fmla="*/ 484 w 2"/>
                  <a:gd name="T3" fmla="*/ 0 h 1"/>
                  <a:gd name="T4" fmla="*/ 484 w 2"/>
                  <a:gd name="T5" fmla="*/ 0 h 1"/>
                  <a:gd name="T6" fmla="*/ 484 w 2"/>
                  <a:gd name="T7" fmla="*/ 0 h 1"/>
                  <a:gd name="T8" fmla="*/ 484 w 2"/>
                  <a:gd name="T9" fmla="*/ 441 h 1"/>
                  <a:gd name="T10" fmla="*/ 968 w 2"/>
                  <a:gd name="T11" fmla="*/ 441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2" y="1"/>
                    </a:moveTo>
                    <a:cubicBezTo>
                      <a:pt x="2" y="1"/>
                      <a:pt x="2" y="1"/>
                      <a:pt x="1" y="0"/>
                    </a:cubicBezTo>
                    <a:cubicBezTo>
                      <a:pt x="1" y="0"/>
                      <a:pt x="1" y="0"/>
                      <a:pt x="1" y="0"/>
                    </a:cubicBezTo>
                    <a:cubicBezTo>
                      <a:pt x="1" y="0"/>
                      <a:pt x="1" y="0"/>
                      <a:pt x="1" y="0"/>
                    </a:cubicBezTo>
                    <a:cubicBezTo>
                      <a:pt x="0" y="0"/>
                      <a:pt x="1" y="1"/>
                      <a:pt x="1" y="1"/>
                    </a:cubicBezTo>
                    <a:cubicBezTo>
                      <a:pt x="1" y="1"/>
                      <a:pt x="2" y="1"/>
                      <a:pt x="2" y="1"/>
                    </a:cubicBezTo>
                  </a:path>
                </a:pathLst>
              </a:custGeom>
              <a:solidFill>
                <a:srgbClr val="B4C2CC"/>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63" name="Freeform 179"/>
              <p:cNvSpPr>
                <a:spLocks/>
              </p:cNvSpPr>
              <p:nvPr/>
            </p:nvSpPr>
            <p:spPr bwMode="gray">
              <a:xfrm>
                <a:off x="1650" y="63"/>
                <a:ext cx="22" cy="21"/>
              </a:xfrm>
              <a:custGeom>
                <a:avLst/>
                <a:gdLst>
                  <a:gd name="T0" fmla="*/ 0 w 1"/>
                  <a:gd name="T1" fmla="*/ 0 h 1"/>
                  <a:gd name="T2" fmla="*/ 484 w 1"/>
                  <a:gd name="T3" fmla="*/ 441 h 1"/>
                  <a:gd name="T4" fmla="*/ 484 w 1"/>
                  <a:gd name="T5" fmla="*/ 441 h 1"/>
                  <a:gd name="T6" fmla="*/ 0 w 1"/>
                  <a:gd name="T7" fmla="*/ 441 h 1"/>
                  <a:gd name="T8" fmla="*/ 484 w 1"/>
                  <a:gd name="T9" fmla="*/ 441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cubicBezTo>
                      <a:pt x="1" y="1"/>
                      <a:pt x="1" y="1"/>
                      <a:pt x="1" y="1"/>
                    </a:cubicBezTo>
                    <a:cubicBezTo>
                      <a:pt x="1" y="1"/>
                      <a:pt x="1" y="1"/>
                      <a:pt x="1" y="1"/>
                    </a:cubicBezTo>
                    <a:cubicBezTo>
                      <a:pt x="1" y="1"/>
                      <a:pt x="0" y="1"/>
                      <a:pt x="0" y="1"/>
                    </a:cubicBezTo>
                    <a:cubicBezTo>
                      <a:pt x="0" y="1"/>
                      <a:pt x="0" y="1"/>
                      <a:pt x="1" y="1"/>
                    </a:cubicBezTo>
                    <a:cubicBezTo>
                      <a:pt x="1" y="1"/>
                      <a:pt x="1" y="1"/>
                      <a:pt x="0" y="0"/>
                    </a:cubicBezTo>
                  </a:path>
                </a:pathLst>
              </a:custGeom>
              <a:solidFill>
                <a:srgbClr val="A1A5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64" name="Oval 180"/>
              <p:cNvSpPr>
                <a:spLocks noChangeArrowheads="1"/>
              </p:cNvSpPr>
              <p:nvPr/>
            </p:nvSpPr>
            <p:spPr bwMode="gray">
              <a:xfrm>
                <a:off x="1650" y="63"/>
                <a:ext cx="1" cy="1"/>
              </a:xfrm>
              <a:prstGeom prst="ellipse">
                <a:avLst/>
              </a:prstGeom>
              <a:solidFill>
                <a:srgbClr val="E1E8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65" name="Freeform 181"/>
              <p:cNvSpPr>
                <a:spLocks/>
              </p:cNvSpPr>
              <p:nvPr/>
            </p:nvSpPr>
            <p:spPr bwMode="gray">
              <a:xfrm>
                <a:off x="1804" y="2163"/>
                <a:ext cx="88" cy="21"/>
              </a:xfrm>
              <a:custGeom>
                <a:avLst/>
                <a:gdLst>
                  <a:gd name="T0" fmla="*/ 484 w 4"/>
                  <a:gd name="T1" fmla="*/ 441 h 1"/>
                  <a:gd name="T2" fmla="*/ 968 w 4"/>
                  <a:gd name="T3" fmla="*/ 441 h 1"/>
                  <a:gd name="T4" fmla="*/ 1936 w 4"/>
                  <a:gd name="T5" fmla="*/ 441 h 1"/>
                  <a:gd name="T6" fmla="*/ 968 w 4"/>
                  <a:gd name="T7" fmla="*/ 0 h 1"/>
                  <a:gd name="T8" fmla="*/ 0 w 4"/>
                  <a:gd name="T9" fmla="*/ 441 h 1"/>
                  <a:gd name="T10" fmla="*/ 484 w 4"/>
                  <a:gd name="T11" fmla="*/ 441 h 1"/>
                  <a:gd name="T12" fmla="*/ 0 60000 65536"/>
                  <a:gd name="T13" fmla="*/ 0 60000 65536"/>
                  <a:gd name="T14" fmla="*/ 0 60000 65536"/>
                  <a:gd name="T15" fmla="*/ 0 60000 65536"/>
                  <a:gd name="T16" fmla="*/ 0 60000 65536"/>
                  <a:gd name="T17" fmla="*/ 0 60000 65536"/>
                  <a:gd name="T18" fmla="*/ 0 w 4"/>
                  <a:gd name="T19" fmla="*/ 0 h 1"/>
                  <a:gd name="T20" fmla="*/ 4 w 4"/>
                  <a:gd name="T21" fmla="*/ 1 h 1"/>
                </a:gdLst>
                <a:ahLst/>
                <a:cxnLst>
                  <a:cxn ang="T12">
                    <a:pos x="T0" y="T1"/>
                  </a:cxn>
                  <a:cxn ang="T13">
                    <a:pos x="T2" y="T3"/>
                  </a:cxn>
                  <a:cxn ang="T14">
                    <a:pos x="T4" y="T5"/>
                  </a:cxn>
                  <a:cxn ang="T15">
                    <a:pos x="T6" y="T7"/>
                  </a:cxn>
                  <a:cxn ang="T16">
                    <a:pos x="T8" y="T9"/>
                  </a:cxn>
                  <a:cxn ang="T17">
                    <a:pos x="T10" y="T11"/>
                  </a:cxn>
                </a:cxnLst>
                <a:rect l="T18" t="T19" r="T20" b="T21"/>
                <a:pathLst>
                  <a:path w="4" h="1">
                    <a:moveTo>
                      <a:pt x="1" y="1"/>
                    </a:moveTo>
                    <a:cubicBezTo>
                      <a:pt x="1" y="1"/>
                      <a:pt x="2" y="1"/>
                      <a:pt x="2" y="1"/>
                    </a:cubicBezTo>
                    <a:cubicBezTo>
                      <a:pt x="3" y="1"/>
                      <a:pt x="4" y="1"/>
                      <a:pt x="4" y="1"/>
                    </a:cubicBezTo>
                    <a:cubicBezTo>
                      <a:pt x="4" y="0"/>
                      <a:pt x="3" y="0"/>
                      <a:pt x="2" y="0"/>
                    </a:cubicBezTo>
                    <a:cubicBezTo>
                      <a:pt x="1" y="0"/>
                      <a:pt x="0" y="0"/>
                      <a:pt x="0" y="1"/>
                    </a:cubicBezTo>
                    <a:cubicBezTo>
                      <a:pt x="0" y="1"/>
                      <a:pt x="1" y="1"/>
                      <a:pt x="1" y="1"/>
                    </a:cubicBezTo>
                  </a:path>
                </a:pathLst>
              </a:custGeom>
              <a:solidFill>
                <a:srgbClr val="ABB7C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66" name="Freeform 182"/>
              <p:cNvSpPr>
                <a:spLocks/>
              </p:cNvSpPr>
              <p:nvPr/>
            </p:nvSpPr>
            <p:spPr bwMode="gray">
              <a:xfrm>
                <a:off x="1826" y="2163"/>
                <a:ext cx="22" cy="21"/>
              </a:xfrm>
              <a:custGeom>
                <a:avLst/>
                <a:gdLst>
                  <a:gd name="T0" fmla="*/ 0 w 1"/>
                  <a:gd name="T1" fmla="*/ 0 h 1"/>
                  <a:gd name="T2" fmla="*/ 484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1"/>
                  <a:gd name="T26" fmla="*/ 1 w 1"/>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1">
                    <a:moveTo>
                      <a:pt x="0" y="0"/>
                    </a:moveTo>
                    <a:cubicBezTo>
                      <a:pt x="0" y="0"/>
                      <a:pt x="0" y="0"/>
                      <a:pt x="1" y="0"/>
                    </a:cubicBezTo>
                    <a:cubicBezTo>
                      <a:pt x="1" y="0"/>
                      <a:pt x="1" y="0"/>
                      <a:pt x="0" y="0"/>
                    </a:cubicBezTo>
                    <a:cubicBezTo>
                      <a:pt x="0" y="0"/>
                      <a:pt x="0" y="0"/>
                      <a:pt x="0" y="0"/>
                    </a:cubicBezTo>
                    <a:cubicBezTo>
                      <a:pt x="0" y="0"/>
                      <a:pt x="0" y="0"/>
                      <a:pt x="0" y="0"/>
                    </a:cubicBezTo>
                    <a:cubicBezTo>
                      <a:pt x="0" y="1"/>
                      <a:pt x="0" y="0"/>
                      <a:pt x="0" y="0"/>
                    </a:cubicBezTo>
                    <a:cubicBezTo>
                      <a:pt x="0" y="0"/>
                      <a:pt x="0" y="0"/>
                      <a:pt x="0" y="0"/>
                    </a:cubicBezTo>
                    <a:cubicBezTo>
                      <a:pt x="0" y="0"/>
                      <a:pt x="0" y="0"/>
                      <a:pt x="0" y="0"/>
                    </a:cubicBezTo>
                  </a:path>
                </a:pathLst>
              </a:custGeom>
              <a:solidFill>
                <a:srgbClr val="97A1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67" name="Freeform 183"/>
              <p:cNvSpPr>
                <a:spLocks/>
              </p:cNvSpPr>
              <p:nvPr/>
            </p:nvSpPr>
            <p:spPr bwMode="gray">
              <a:xfrm>
                <a:off x="1848" y="2163"/>
                <a:ext cx="44" cy="21"/>
              </a:xfrm>
              <a:custGeom>
                <a:avLst/>
                <a:gdLst>
                  <a:gd name="T0" fmla="*/ 484 w 2"/>
                  <a:gd name="T1" fmla="*/ 0 h 1"/>
                  <a:gd name="T2" fmla="*/ 484 w 2"/>
                  <a:gd name="T3" fmla="*/ 0 h 1"/>
                  <a:gd name="T4" fmla="*/ 484 w 2"/>
                  <a:gd name="T5" fmla="*/ 0 h 1"/>
                  <a:gd name="T6" fmla="*/ 484 w 2"/>
                  <a:gd name="T7" fmla="*/ 0 h 1"/>
                  <a:gd name="T8" fmla="*/ 484 w 2"/>
                  <a:gd name="T9" fmla="*/ 0 h 1"/>
                  <a:gd name="T10" fmla="*/ 968 w 2"/>
                  <a:gd name="T11" fmla="*/ 0 h 1"/>
                  <a:gd name="T12" fmla="*/ 484 w 2"/>
                  <a:gd name="T13" fmla="*/ 441 h 1"/>
                  <a:gd name="T14" fmla="*/ 0 w 2"/>
                  <a:gd name="T15" fmla="*/ 441 h 1"/>
                  <a:gd name="T16" fmla="*/ 484 w 2"/>
                  <a:gd name="T17" fmla="*/ 441 h 1"/>
                  <a:gd name="T18" fmla="*/ 484 w 2"/>
                  <a:gd name="T19" fmla="*/ 0 h 1"/>
                  <a:gd name="T20" fmla="*/ 484 w 2"/>
                  <a:gd name="T21" fmla="*/ 0 h 1"/>
                  <a:gd name="T22" fmla="*/ 0 w 2"/>
                  <a:gd name="T23" fmla="*/ 441 h 1"/>
                  <a:gd name="T24" fmla="*/ 484 w 2"/>
                  <a:gd name="T25" fmla="*/ 0 h 1"/>
                  <a:gd name="T26" fmla="*/ 484 w 2"/>
                  <a:gd name="T27" fmla="*/ 0 h 1"/>
                  <a:gd name="T28" fmla="*/ 0 w 2"/>
                  <a:gd name="T29" fmla="*/ 0 h 1"/>
                  <a:gd name="T30" fmla="*/ 484 w 2"/>
                  <a:gd name="T31" fmla="*/ 0 h 1"/>
                  <a:gd name="T32" fmla="*/ 484 w 2"/>
                  <a:gd name="T33" fmla="*/ 0 h 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
                  <a:gd name="T52" fmla="*/ 0 h 1"/>
                  <a:gd name="T53" fmla="*/ 2 w 2"/>
                  <a:gd name="T54" fmla="*/ 1 h 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 h="1">
                    <a:moveTo>
                      <a:pt x="1" y="0"/>
                    </a:moveTo>
                    <a:cubicBezTo>
                      <a:pt x="1" y="0"/>
                      <a:pt x="1" y="0"/>
                      <a:pt x="1" y="0"/>
                    </a:cubicBezTo>
                    <a:cubicBezTo>
                      <a:pt x="1" y="0"/>
                      <a:pt x="1" y="0"/>
                      <a:pt x="1" y="0"/>
                    </a:cubicBezTo>
                    <a:cubicBezTo>
                      <a:pt x="1" y="0"/>
                      <a:pt x="2" y="0"/>
                      <a:pt x="1" y="0"/>
                    </a:cubicBezTo>
                    <a:cubicBezTo>
                      <a:pt x="1" y="0"/>
                      <a:pt x="1" y="0"/>
                      <a:pt x="1" y="0"/>
                    </a:cubicBezTo>
                    <a:cubicBezTo>
                      <a:pt x="2" y="0"/>
                      <a:pt x="2" y="0"/>
                      <a:pt x="2" y="0"/>
                    </a:cubicBezTo>
                    <a:cubicBezTo>
                      <a:pt x="2" y="1"/>
                      <a:pt x="1" y="1"/>
                      <a:pt x="1" y="1"/>
                    </a:cubicBezTo>
                    <a:cubicBezTo>
                      <a:pt x="0" y="1"/>
                      <a:pt x="0" y="1"/>
                      <a:pt x="0" y="1"/>
                    </a:cubicBezTo>
                    <a:cubicBezTo>
                      <a:pt x="0" y="1"/>
                      <a:pt x="1" y="1"/>
                      <a:pt x="1" y="1"/>
                    </a:cubicBezTo>
                    <a:cubicBezTo>
                      <a:pt x="1" y="1"/>
                      <a:pt x="1" y="0"/>
                      <a:pt x="1" y="0"/>
                    </a:cubicBezTo>
                    <a:cubicBezTo>
                      <a:pt x="1" y="0"/>
                      <a:pt x="1" y="0"/>
                      <a:pt x="1" y="0"/>
                    </a:cubicBezTo>
                    <a:cubicBezTo>
                      <a:pt x="1" y="1"/>
                      <a:pt x="0" y="1"/>
                      <a:pt x="0" y="1"/>
                    </a:cubicBezTo>
                    <a:cubicBezTo>
                      <a:pt x="1" y="0"/>
                      <a:pt x="1" y="0"/>
                      <a:pt x="1" y="0"/>
                    </a:cubicBezTo>
                    <a:cubicBezTo>
                      <a:pt x="1" y="0"/>
                      <a:pt x="1" y="0"/>
                      <a:pt x="1" y="0"/>
                    </a:cubicBezTo>
                    <a:cubicBezTo>
                      <a:pt x="1" y="0"/>
                      <a:pt x="0" y="0"/>
                      <a:pt x="0" y="0"/>
                    </a:cubicBezTo>
                    <a:cubicBezTo>
                      <a:pt x="1" y="0"/>
                      <a:pt x="1" y="0"/>
                      <a:pt x="1" y="0"/>
                    </a:cubicBezTo>
                    <a:cubicBezTo>
                      <a:pt x="1" y="0"/>
                      <a:pt x="1" y="0"/>
                      <a:pt x="1" y="0"/>
                    </a:cubicBezTo>
                  </a:path>
                </a:pathLst>
              </a:custGeom>
              <a:solidFill>
                <a:srgbClr val="E1E8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68" name="Freeform 184"/>
              <p:cNvSpPr>
                <a:spLocks/>
              </p:cNvSpPr>
              <p:nvPr/>
            </p:nvSpPr>
            <p:spPr bwMode="gray">
              <a:xfrm>
                <a:off x="1782" y="2121"/>
                <a:ext cx="88" cy="42"/>
              </a:xfrm>
              <a:custGeom>
                <a:avLst/>
                <a:gdLst>
                  <a:gd name="T0" fmla="*/ 968 w 4"/>
                  <a:gd name="T1" fmla="*/ 0 h 2"/>
                  <a:gd name="T2" fmla="*/ 484 w 4"/>
                  <a:gd name="T3" fmla="*/ 0 h 2"/>
                  <a:gd name="T4" fmla="*/ 0 w 4"/>
                  <a:gd name="T5" fmla="*/ 0 h 2"/>
                  <a:gd name="T6" fmla="*/ 968 w 4"/>
                  <a:gd name="T7" fmla="*/ 882 h 2"/>
                  <a:gd name="T8" fmla="*/ 1452 w 4"/>
                  <a:gd name="T9" fmla="*/ 882 h 2"/>
                  <a:gd name="T10" fmla="*/ 1452 w 4"/>
                  <a:gd name="T11" fmla="*/ 441 h 2"/>
                  <a:gd name="T12" fmla="*/ 968 w 4"/>
                  <a:gd name="T13" fmla="*/ 0 h 2"/>
                  <a:gd name="T14" fmla="*/ 968 w 4"/>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2"/>
                  <a:gd name="T26" fmla="*/ 4 w 4"/>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2">
                    <a:moveTo>
                      <a:pt x="2" y="0"/>
                    </a:moveTo>
                    <a:cubicBezTo>
                      <a:pt x="2" y="0"/>
                      <a:pt x="1" y="0"/>
                      <a:pt x="1" y="0"/>
                    </a:cubicBezTo>
                    <a:lnTo>
                      <a:pt x="0" y="0"/>
                    </a:lnTo>
                    <a:cubicBezTo>
                      <a:pt x="0" y="0"/>
                      <a:pt x="0" y="1"/>
                      <a:pt x="2" y="2"/>
                    </a:cubicBezTo>
                    <a:cubicBezTo>
                      <a:pt x="2" y="2"/>
                      <a:pt x="2" y="2"/>
                      <a:pt x="3" y="2"/>
                    </a:cubicBezTo>
                    <a:cubicBezTo>
                      <a:pt x="4" y="2"/>
                      <a:pt x="3" y="2"/>
                      <a:pt x="3" y="1"/>
                    </a:cubicBezTo>
                    <a:cubicBezTo>
                      <a:pt x="3" y="1"/>
                      <a:pt x="3" y="0"/>
                      <a:pt x="2" y="0"/>
                    </a:cubicBezTo>
                  </a:path>
                </a:pathLst>
              </a:custGeom>
              <a:solidFill>
                <a:srgbClr val="ABB7C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69" name="Freeform 185"/>
              <p:cNvSpPr>
                <a:spLocks/>
              </p:cNvSpPr>
              <p:nvPr/>
            </p:nvSpPr>
            <p:spPr bwMode="gray">
              <a:xfrm>
                <a:off x="1298" y="2394"/>
                <a:ext cx="88" cy="42"/>
              </a:xfrm>
              <a:custGeom>
                <a:avLst/>
                <a:gdLst>
                  <a:gd name="T0" fmla="*/ 968 w 4"/>
                  <a:gd name="T1" fmla="*/ 882 h 2"/>
                  <a:gd name="T2" fmla="*/ 1936 w 4"/>
                  <a:gd name="T3" fmla="*/ 441 h 2"/>
                  <a:gd name="T4" fmla="*/ 1452 w 4"/>
                  <a:gd name="T5" fmla="*/ 0 h 2"/>
                  <a:gd name="T6" fmla="*/ 968 w 4"/>
                  <a:gd name="T7" fmla="*/ 0 h 2"/>
                  <a:gd name="T8" fmla="*/ 0 w 4"/>
                  <a:gd name="T9" fmla="*/ 441 h 2"/>
                  <a:gd name="T10" fmla="*/ 968 w 4"/>
                  <a:gd name="T11" fmla="*/ 882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2" y="2"/>
                    </a:moveTo>
                    <a:cubicBezTo>
                      <a:pt x="4" y="2"/>
                      <a:pt x="4" y="1"/>
                      <a:pt x="4" y="1"/>
                    </a:cubicBezTo>
                    <a:cubicBezTo>
                      <a:pt x="4" y="1"/>
                      <a:pt x="4" y="1"/>
                      <a:pt x="3" y="0"/>
                    </a:cubicBezTo>
                    <a:cubicBezTo>
                      <a:pt x="3" y="0"/>
                      <a:pt x="3" y="0"/>
                      <a:pt x="2" y="0"/>
                    </a:cubicBezTo>
                    <a:cubicBezTo>
                      <a:pt x="1" y="0"/>
                      <a:pt x="0" y="1"/>
                      <a:pt x="0" y="1"/>
                    </a:cubicBezTo>
                    <a:cubicBezTo>
                      <a:pt x="0" y="1"/>
                      <a:pt x="1" y="2"/>
                      <a:pt x="2" y="2"/>
                    </a:cubicBezTo>
                  </a:path>
                </a:pathLst>
              </a:custGeom>
              <a:solidFill>
                <a:srgbClr val="ABB7C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70" name="Freeform 186"/>
              <p:cNvSpPr>
                <a:spLocks/>
              </p:cNvSpPr>
              <p:nvPr/>
            </p:nvSpPr>
            <p:spPr bwMode="gray">
              <a:xfrm>
                <a:off x="1298" y="2394"/>
                <a:ext cx="44" cy="21"/>
              </a:xfrm>
              <a:custGeom>
                <a:avLst/>
                <a:gdLst>
                  <a:gd name="T0" fmla="*/ 968 w 2"/>
                  <a:gd name="T1" fmla="*/ 0 h 1"/>
                  <a:gd name="T2" fmla="*/ 968 w 2"/>
                  <a:gd name="T3" fmla="*/ 441 h 1"/>
                  <a:gd name="T4" fmla="*/ 968 w 2"/>
                  <a:gd name="T5" fmla="*/ 441 h 1"/>
                  <a:gd name="T6" fmla="*/ 484 w 2"/>
                  <a:gd name="T7" fmla="*/ 441 h 1"/>
                  <a:gd name="T8" fmla="*/ 484 w 2"/>
                  <a:gd name="T9" fmla="*/ 441 h 1"/>
                  <a:gd name="T10" fmla="*/ 484 w 2"/>
                  <a:gd name="T11" fmla="*/ 441 h 1"/>
                  <a:gd name="T12" fmla="*/ 484 w 2"/>
                  <a:gd name="T13" fmla="*/ 441 h 1"/>
                  <a:gd name="T14" fmla="*/ 484 w 2"/>
                  <a:gd name="T15" fmla="*/ 441 h 1"/>
                  <a:gd name="T16" fmla="*/ 484 w 2"/>
                  <a:gd name="T17" fmla="*/ 0 h 1"/>
                  <a:gd name="T18" fmla="*/ 968 w 2"/>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1"/>
                  <a:gd name="T32" fmla="*/ 2 w 2"/>
                  <a:gd name="T33" fmla="*/ 1 h 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1">
                    <a:moveTo>
                      <a:pt x="2" y="0"/>
                    </a:moveTo>
                    <a:cubicBezTo>
                      <a:pt x="2" y="1"/>
                      <a:pt x="1" y="1"/>
                      <a:pt x="2" y="1"/>
                    </a:cubicBezTo>
                    <a:cubicBezTo>
                      <a:pt x="2" y="1"/>
                      <a:pt x="2" y="1"/>
                      <a:pt x="2" y="1"/>
                    </a:cubicBezTo>
                    <a:cubicBezTo>
                      <a:pt x="1" y="1"/>
                      <a:pt x="1" y="1"/>
                      <a:pt x="1" y="1"/>
                    </a:cubicBezTo>
                    <a:cubicBezTo>
                      <a:pt x="1" y="1"/>
                      <a:pt x="1" y="1"/>
                      <a:pt x="1" y="1"/>
                    </a:cubicBezTo>
                    <a:cubicBezTo>
                      <a:pt x="1" y="1"/>
                      <a:pt x="1" y="1"/>
                      <a:pt x="1" y="1"/>
                    </a:cubicBezTo>
                    <a:cubicBezTo>
                      <a:pt x="1" y="1"/>
                      <a:pt x="1" y="1"/>
                      <a:pt x="1" y="1"/>
                    </a:cubicBezTo>
                    <a:cubicBezTo>
                      <a:pt x="0" y="1"/>
                      <a:pt x="0" y="1"/>
                      <a:pt x="1" y="1"/>
                    </a:cubicBezTo>
                    <a:cubicBezTo>
                      <a:pt x="1" y="1"/>
                      <a:pt x="1" y="1"/>
                      <a:pt x="1" y="0"/>
                    </a:cubicBezTo>
                    <a:cubicBezTo>
                      <a:pt x="1" y="0"/>
                      <a:pt x="2" y="0"/>
                      <a:pt x="2" y="0"/>
                    </a:cubicBezTo>
                  </a:path>
                </a:pathLst>
              </a:custGeom>
              <a:solidFill>
                <a:srgbClr val="97A1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71" name="Freeform 187"/>
              <p:cNvSpPr>
                <a:spLocks/>
              </p:cNvSpPr>
              <p:nvPr/>
            </p:nvSpPr>
            <p:spPr bwMode="gray">
              <a:xfrm>
                <a:off x="1298" y="2331"/>
                <a:ext cx="66" cy="84"/>
              </a:xfrm>
              <a:custGeom>
                <a:avLst/>
                <a:gdLst>
                  <a:gd name="T0" fmla="*/ 1452 w 3"/>
                  <a:gd name="T1" fmla="*/ 0 h 4"/>
                  <a:gd name="T2" fmla="*/ 968 w 3"/>
                  <a:gd name="T3" fmla="*/ 0 h 4"/>
                  <a:gd name="T4" fmla="*/ 484 w 3"/>
                  <a:gd name="T5" fmla="*/ 0 h 4"/>
                  <a:gd name="T6" fmla="*/ 484 w 3"/>
                  <a:gd name="T7" fmla="*/ 0 h 4"/>
                  <a:gd name="T8" fmla="*/ 484 w 3"/>
                  <a:gd name="T9" fmla="*/ 1323 h 4"/>
                  <a:gd name="T10" fmla="*/ 968 w 3"/>
                  <a:gd name="T11" fmla="*/ 1764 h 4"/>
                  <a:gd name="T12" fmla="*/ 1452 w 3"/>
                  <a:gd name="T13" fmla="*/ 882 h 4"/>
                  <a:gd name="T14" fmla="*/ 1452 w 3"/>
                  <a:gd name="T15" fmla="*/ 0 h 4"/>
                  <a:gd name="T16" fmla="*/ 1452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3" y="0"/>
                    </a:moveTo>
                    <a:cubicBezTo>
                      <a:pt x="2" y="0"/>
                      <a:pt x="2" y="0"/>
                      <a:pt x="2" y="0"/>
                    </a:cubicBezTo>
                    <a:cubicBezTo>
                      <a:pt x="2" y="0"/>
                      <a:pt x="1" y="0"/>
                      <a:pt x="1" y="0"/>
                    </a:cubicBezTo>
                    <a:cubicBezTo>
                      <a:pt x="1" y="0"/>
                      <a:pt x="0" y="1"/>
                      <a:pt x="1" y="3"/>
                    </a:cubicBezTo>
                    <a:cubicBezTo>
                      <a:pt x="2" y="3"/>
                      <a:pt x="2" y="4"/>
                      <a:pt x="2" y="4"/>
                    </a:cubicBezTo>
                    <a:cubicBezTo>
                      <a:pt x="3" y="4"/>
                      <a:pt x="3" y="3"/>
                      <a:pt x="3" y="2"/>
                    </a:cubicBezTo>
                    <a:cubicBezTo>
                      <a:pt x="3" y="1"/>
                      <a:pt x="3" y="0"/>
                      <a:pt x="3" y="0"/>
                    </a:cubicBezTo>
                  </a:path>
                </a:pathLst>
              </a:custGeom>
              <a:solidFill>
                <a:srgbClr val="ABB7C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72" name="Freeform 188"/>
              <p:cNvSpPr>
                <a:spLocks/>
              </p:cNvSpPr>
              <p:nvPr/>
            </p:nvSpPr>
            <p:spPr bwMode="gray">
              <a:xfrm>
                <a:off x="0" y="2184"/>
                <a:ext cx="88" cy="21"/>
              </a:xfrm>
              <a:custGeom>
                <a:avLst/>
                <a:gdLst>
                  <a:gd name="T0" fmla="*/ 1452 w 4"/>
                  <a:gd name="T1" fmla="*/ 441 h 1"/>
                  <a:gd name="T2" fmla="*/ 968 w 4"/>
                  <a:gd name="T3" fmla="*/ 441 h 1"/>
                  <a:gd name="T4" fmla="*/ 0 w 4"/>
                  <a:gd name="T5" fmla="*/ 0 h 1"/>
                  <a:gd name="T6" fmla="*/ 968 w 4"/>
                  <a:gd name="T7" fmla="*/ 0 h 1"/>
                  <a:gd name="T8" fmla="*/ 1936 w 4"/>
                  <a:gd name="T9" fmla="*/ 0 h 1"/>
                  <a:gd name="T10" fmla="*/ 1452 w 4"/>
                  <a:gd name="T11" fmla="*/ 441 h 1"/>
                  <a:gd name="T12" fmla="*/ 0 60000 65536"/>
                  <a:gd name="T13" fmla="*/ 0 60000 65536"/>
                  <a:gd name="T14" fmla="*/ 0 60000 65536"/>
                  <a:gd name="T15" fmla="*/ 0 60000 65536"/>
                  <a:gd name="T16" fmla="*/ 0 60000 65536"/>
                  <a:gd name="T17" fmla="*/ 0 60000 65536"/>
                  <a:gd name="T18" fmla="*/ 0 w 4"/>
                  <a:gd name="T19" fmla="*/ 0 h 1"/>
                  <a:gd name="T20" fmla="*/ 4 w 4"/>
                  <a:gd name="T21" fmla="*/ 1 h 1"/>
                </a:gdLst>
                <a:ahLst/>
                <a:cxnLst>
                  <a:cxn ang="T12">
                    <a:pos x="T0" y="T1"/>
                  </a:cxn>
                  <a:cxn ang="T13">
                    <a:pos x="T2" y="T3"/>
                  </a:cxn>
                  <a:cxn ang="T14">
                    <a:pos x="T4" y="T5"/>
                  </a:cxn>
                  <a:cxn ang="T15">
                    <a:pos x="T6" y="T7"/>
                  </a:cxn>
                  <a:cxn ang="T16">
                    <a:pos x="T8" y="T9"/>
                  </a:cxn>
                  <a:cxn ang="T17">
                    <a:pos x="T10" y="T11"/>
                  </a:cxn>
                </a:cxnLst>
                <a:rect l="T18" t="T19" r="T20" b="T21"/>
                <a:pathLst>
                  <a:path w="4" h="1">
                    <a:moveTo>
                      <a:pt x="3" y="1"/>
                    </a:moveTo>
                    <a:cubicBezTo>
                      <a:pt x="3" y="1"/>
                      <a:pt x="2" y="1"/>
                      <a:pt x="2" y="1"/>
                    </a:cubicBezTo>
                    <a:cubicBezTo>
                      <a:pt x="1" y="1"/>
                      <a:pt x="0" y="1"/>
                      <a:pt x="0" y="0"/>
                    </a:cubicBezTo>
                    <a:cubicBezTo>
                      <a:pt x="0" y="0"/>
                      <a:pt x="1" y="0"/>
                      <a:pt x="2" y="0"/>
                    </a:cubicBezTo>
                    <a:cubicBezTo>
                      <a:pt x="3" y="0"/>
                      <a:pt x="4" y="0"/>
                      <a:pt x="4" y="0"/>
                    </a:cubicBezTo>
                    <a:cubicBezTo>
                      <a:pt x="4" y="1"/>
                      <a:pt x="3" y="1"/>
                      <a:pt x="3" y="1"/>
                    </a:cubicBezTo>
                  </a:path>
                </a:pathLst>
              </a:custGeom>
              <a:solidFill>
                <a:srgbClr val="ABB7C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73" name="Freeform 189"/>
              <p:cNvSpPr>
                <a:spLocks/>
              </p:cNvSpPr>
              <p:nvPr/>
            </p:nvSpPr>
            <p:spPr bwMode="gray">
              <a:xfrm>
                <a:off x="0" y="2184"/>
                <a:ext cx="44" cy="21"/>
              </a:xfrm>
              <a:custGeom>
                <a:avLst/>
                <a:gdLst>
                  <a:gd name="T0" fmla="*/ 968 w 2"/>
                  <a:gd name="T1" fmla="*/ 0 h 1"/>
                  <a:gd name="T2" fmla="*/ 968 w 2"/>
                  <a:gd name="T3" fmla="*/ 0 h 1"/>
                  <a:gd name="T4" fmla="*/ 968 w 2"/>
                  <a:gd name="T5" fmla="*/ 0 h 1"/>
                  <a:gd name="T6" fmla="*/ 484 w 2"/>
                  <a:gd name="T7" fmla="*/ 0 h 1"/>
                  <a:gd name="T8" fmla="*/ 484 w 2"/>
                  <a:gd name="T9" fmla="*/ 0 h 1"/>
                  <a:gd name="T10" fmla="*/ 484 w 2"/>
                  <a:gd name="T11" fmla="*/ 0 h 1"/>
                  <a:gd name="T12" fmla="*/ 484 w 2"/>
                  <a:gd name="T13" fmla="*/ 441 h 1"/>
                  <a:gd name="T14" fmla="*/ 968 w 2"/>
                  <a:gd name="T15" fmla="*/ 441 h 1"/>
                  <a:gd name="T16" fmla="*/ 0 w 2"/>
                  <a:gd name="T17" fmla="*/ 0 h 1"/>
                  <a:gd name="T18" fmla="*/ 484 w 2"/>
                  <a:gd name="T19" fmla="*/ 0 h 1"/>
                  <a:gd name="T20" fmla="*/ 968 w 2"/>
                  <a:gd name="T21" fmla="*/ 0 h 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1"/>
                  <a:gd name="T35" fmla="*/ 2 w 2"/>
                  <a:gd name="T36" fmla="*/ 1 h 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1">
                    <a:moveTo>
                      <a:pt x="2" y="0"/>
                    </a:moveTo>
                    <a:cubicBezTo>
                      <a:pt x="2" y="0"/>
                      <a:pt x="2" y="0"/>
                      <a:pt x="2" y="0"/>
                    </a:cubicBezTo>
                    <a:cubicBezTo>
                      <a:pt x="2" y="0"/>
                      <a:pt x="2" y="0"/>
                      <a:pt x="2" y="0"/>
                    </a:cubicBezTo>
                    <a:cubicBezTo>
                      <a:pt x="1" y="0"/>
                      <a:pt x="1" y="0"/>
                      <a:pt x="1" y="0"/>
                    </a:cubicBezTo>
                    <a:cubicBezTo>
                      <a:pt x="1" y="0"/>
                      <a:pt x="1" y="0"/>
                      <a:pt x="1" y="0"/>
                    </a:cubicBezTo>
                    <a:cubicBezTo>
                      <a:pt x="1" y="0"/>
                      <a:pt x="1" y="0"/>
                      <a:pt x="1" y="0"/>
                    </a:cubicBezTo>
                    <a:cubicBezTo>
                      <a:pt x="1" y="0"/>
                      <a:pt x="1" y="1"/>
                      <a:pt x="1" y="1"/>
                    </a:cubicBezTo>
                    <a:cubicBezTo>
                      <a:pt x="2" y="1"/>
                      <a:pt x="2" y="1"/>
                      <a:pt x="2" y="1"/>
                    </a:cubicBezTo>
                    <a:cubicBezTo>
                      <a:pt x="1" y="1"/>
                      <a:pt x="0" y="1"/>
                      <a:pt x="0" y="0"/>
                    </a:cubicBezTo>
                    <a:cubicBezTo>
                      <a:pt x="0" y="0"/>
                      <a:pt x="0" y="0"/>
                      <a:pt x="1" y="0"/>
                    </a:cubicBezTo>
                    <a:cubicBezTo>
                      <a:pt x="1" y="0"/>
                      <a:pt x="2" y="0"/>
                      <a:pt x="2" y="0"/>
                    </a:cubicBezTo>
                  </a:path>
                </a:pathLst>
              </a:custGeom>
              <a:solidFill>
                <a:srgbClr val="E1E8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74" name="Freeform 190"/>
              <p:cNvSpPr>
                <a:spLocks/>
              </p:cNvSpPr>
              <p:nvPr/>
            </p:nvSpPr>
            <p:spPr bwMode="gray">
              <a:xfrm>
                <a:off x="66" y="2184"/>
                <a:ext cx="22" cy="21"/>
              </a:xfrm>
              <a:custGeom>
                <a:avLst/>
                <a:gdLst>
                  <a:gd name="T0" fmla="*/ 0 w 1"/>
                  <a:gd name="T1" fmla="*/ 0 h 1"/>
                  <a:gd name="T2" fmla="*/ 0 w 1"/>
                  <a:gd name="T3" fmla="*/ 0 h 1"/>
                  <a:gd name="T4" fmla="*/ 0 w 1"/>
                  <a:gd name="T5" fmla="*/ 0 h 1"/>
                  <a:gd name="T6" fmla="*/ 484 w 1"/>
                  <a:gd name="T7" fmla="*/ 0 h 1"/>
                  <a:gd name="T8" fmla="*/ 0 w 1"/>
                  <a:gd name="T9" fmla="*/ 441 h 1"/>
                  <a:gd name="T10" fmla="*/ 0 w 1"/>
                  <a:gd name="T11" fmla="*/ 441 h 1"/>
                  <a:gd name="T12" fmla="*/ 0 w 1"/>
                  <a:gd name="T13" fmla="*/ 0 h 1"/>
                  <a:gd name="T14" fmla="*/ 0 w 1"/>
                  <a:gd name="T15" fmla="*/ 0 h 1"/>
                  <a:gd name="T16" fmla="*/ 0 w 1"/>
                  <a:gd name="T17" fmla="*/ 0 h 1"/>
                  <a:gd name="T18" fmla="*/ 0 w 1"/>
                  <a:gd name="T19" fmla="*/ 0 h 1"/>
                  <a:gd name="T20" fmla="*/ 0 w 1"/>
                  <a:gd name="T21" fmla="*/ 0 h 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
                  <a:gd name="T34" fmla="*/ 0 h 1"/>
                  <a:gd name="T35" fmla="*/ 1 w 1"/>
                  <a:gd name="T36" fmla="*/ 1 h 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 h="1">
                    <a:moveTo>
                      <a:pt x="0" y="0"/>
                    </a:moveTo>
                    <a:cubicBezTo>
                      <a:pt x="0" y="0"/>
                      <a:pt x="0" y="0"/>
                      <a:pt x="0" y="0"/>
                    </a:cubicBezTo>
                    <a:cubicBezTo>
                      <a:pt x="0" y="0"/>
                      <a:pt x="0" y="0"/>
                      <a:pt x="0" y="0"/>
                    </a:cubicBezTo>
                    <a:cubicBezTo>
                      <a:pt x="0" y="0"/>
                      <a:pt x="1" y="0"/>
                      <a:pt x="1" y="0"/>
                    </a:cubicBezTo>
                    <a:cubicBezTo>
                      <a:pt x="1" y="1"/>
                      <a:pt x="0" y="1"/>
                      <a:pt x="0" y="1"/>
                    </a:cubicBezTo>
                    <a:cubicBezTo>
                      <a:pt x="0" y="1"/>
                      <a:pt x="0" y="1"/>
                      <a:pt x="0" y="1"/>
                    </a:cubicBezTo>
                    <a:cubicBezTo>
                      <a:pt x="0" y="1"/>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97A1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75" name="Freeform 191"/>
              <p:cNvSpPr>
                <a:spLocks/>
              </p:cNvSpPr>
              <p:nvPr/>
            </p:nvSpPr>
            <p:spPr bwMode="gray">
              <a:xfrm>
                <a:off x="22" y="2142"/>
                <a:ext cx="88" cy="42"/>
              </a:xfrm>
              <a:custGeom>
                <a:avLst/>
                <a:gdLst>
                  <a:gd name="T0" fmla="*/ 968 w 4"/>
                  <a:gd name="T1" fmla="*/ 0 h 2"/>
                  <a:gd name="T2" fmla="*/ 1936 w 4"/>
                  <a:gd name="T3" fmla="*/ 0 h 2"/>
                  <a:gd name="T4" fmla="*/ 1936 w 4"/>
                  <a:gd name="T5" fmla="*/ 0 h 2"/>
                  <a:gd name="T6" fmla="*/ 968 w 4"/>
                  <a:gd name="T7" fmla="*/ 882 h 2"/>
                  <a:gd name="T8" fmla="*/ 484 w 4"/>
                  <a:gd name="T9" fmla="*/ 882 h 2"/>
                  <a:gd name="T10" fmla="*/ 484 w 4"/>
                  <a:gd name="T11" fmla="*/ 441 h 2"/>
                  <a:gd name="T12" fmla="*/ 968 w 4"/>
                  <a:gd name="T13" fmla="*/ 0 h 2"/>
                  <a:gd name="T14" fmla="*/ 968 w 4"/>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2"/>
                  <a:gd name="T26" fmla="*/ 4 w 4"/>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2">
                    <a:moveTo>
                      <a:pt x="2" y="0"/>
                    </a:moveTo>
                    <a:cubicBezTo>
                      <a:pt x="2" y="0"/>
                      <a:pt x="3" y="0"/>
                      <a:pt x="4" y="0"/>
                    </a:cubicBezTo>
                    <a:cubicBezTo>
                      <a:pt x="4" y="0"/>
                      <a:pt x="4" y="0"/>
                      <a:pt x="2" y="2"/>
                    </a:cubicBezTo>
                    <a:cubicBezTo>
                      <a:pt x="2" y="2"/>
                      <a:pt x="2" y="2"/>
                      <a:pt x="1" y="2"/>
                    </a:cubicBezTo>
                    <a:cubicBezTo>
                      <a:pt x="0" y="2"/>
                      <a:pt x="1" y="1"/>
                      <a:pt x="1" y="1"/>
                    </a:cubicBezTo>
                    <a:cubicBezTo>
                      <a:pt x="1" y="1"/>
                      <a:pt x="2" y="0"/>
                      <a:pt x="2" y="0"/>
                    </a:cubicBezTo>
                  </a:path>
                </a:pathLst>
              </a:custGeom>
              <a:solidFill>
                <a:srgbClr val="ABB7C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76" name="Freeform 192"/>
              <p:cNvSpPr>
                <a:spLocks/>
              </p:cNvSpPr>
              <p:nvPr/>
            </p:nvSpPr>
            <p:spPr bwMode="gray">
              <a:xfrm>
                <a:off x="44" y="2142"/>
                <a:ext cx="22" cy="42"/>
              </a:xfrm>
              <a:custGeom>
                <a:avLst/>
                <a:gdLst>
                  <a:gd name="T0" fmla="*/ 484 w 1"/>
                  <a:gd name="T1" fmla="*/ 0 h 2"/>
                  <a:gd name="T2" fmla="*/ 484 w 1"/>
                  <a:gd name="T3" fmla="*/ 0 h 2"/>
                  <a:gd name="T4" fmla="*/ 484 w 1"/>
                  <a:gd name="T5" fmla="*/ 441 h 2"/>
                  <a:gd name="T6" fmla="*/ 0 w 1"/>
                  <a:gd name="T7" fmla="*/ 882 h 2"/>
                  <a:gd name="T8" fmla="*/ 0 w 1"/>
                  <a:gd name="T9" fmla="*/ 441 h 2"/>
                  <a:gd name="T10" fmla="*/ 484 w 1"/>
                  <a:gd name="T11" fmla="*/ 441 h 2"/>
                  <a:gd name="T12" fmla="*/ 484 w 1"/>
                  <a:gd name="T13" fmla="*/ 0 h 2"/>
                  <a:gd name="T14" fmla="*/ 0 60000 65536"/>
                  <a:gd name="T15" fmla="*/ 0 60000 65536"/>
                  <a:gd name="T16" fmla="*/ 0 60000 65536"/>
                  <a:gd name="T17" fmla="*/ 0 60000 65536"/>
                  <a:gd name="T18" fmla="*/ 0 60000 65536"/>
                  <a:gd name="T19" fmla="*/ 0 60000 65536"/>
                  <a:gd name="T20" fmla="*/ 0 60000 65536"/>
                  <a:gd name="T21" fmla="*/ 0 w 1"/>
                  <a:gd name="T22" fmla="*/ 0 h 2"/>
                  <a:gd name="T23" fmla="*/ 1 w 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2">
                    <a:moveTo>
                      <a:pt x="1" y="0"/>
                    </a:moveTo>
                    <a:cubicBezTo>
                      <a:pt x="1" y="0"/>
                      <a:pt x="1" y="0"/>
                      <a:pt x="1" y="0"/>
                    </a:cubicBezTo>
                    <a:cubicBezTo>
                      <a:pt x="1" y="0"/>
                      <a:pt x="1" y="0"/>
                      <a:pt x="1" y="1"/>
                    </a:cubicBezTo>
                    <a:cubicBezTo>
                      <a:pt x="1" y="1"/>
                      <a:pt x="0" y="2"/>
                      <a:pt x="0" y="2"/>
                    </a:cubicBezTo>
                    <a:cubicBezTo>
                      <a:pt x="0" y="2"/>
                      <a:pt x="0" y="1"/>
                      <a:pt x="0" y="1"/>
                    </a:cubicBezTo>
                    <a:cubicBezTo>
                      <a:pt x="0" y="1"/>
                      <a:pt x="0" y="1"/>
                      <a:pt x="1" y="1"/>
                    </a:cubicBezTo>
                    <a:cubicBezTo>
                      <a:pt x="1" y="0"/>
                      <a:pt x="1" y="0"/>
                      <a:pt x="1" y="0"/>
                    </a:cubicBezTo>
                  </a:path>
                </a:pathLst>
              </a:custGeom>
              <a:solidFill>
                <a:srgbClr val="E1E8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77" name="Freeform 193"/>
              <p:cNvSpPr>
                <a:spLocks/>
              </p:cNvSpPr>
              <p:nvPr/>
            </p:nvSpPr>
            <p:spPr bwMode="gray">
              <a:xfrm>
                <a:off x="1342" y="2331"/>
                <a:ext cx="1" cy="84"/>
              </a:xfrm>
              <a:custGeom>
                <a:avLst/>
                <a:gdLst>
                  <a:gd name="T0" fmla="*/ 0 w 1"/>
                  <a:gd name="T1" fmla="*/ 441 h 4"/>
                  <a:gd name="T2" fmla="*/ 0 w 1"/>
                  <a:gd name="T3" fmla="*/ 441 h 4"/>
                  <a:gd name="T4" fmla="*/ 0 w 1"/>
                  <a:gd name="T5" fmla="*/ 1323 h 4"/>
                  <a:gd name="T6" fmla="*/ 0 w 1"/>
                  <a:gd name="T7" fmla="*/ 1323 h 4"/>
                  <a:gd name="T8" fmla="*/ 0 w 1"/>
                  <a:gd name="T9" fmla="*/ 882 h 4"/>
                  <a:gd name="T10" fmla="*/ 0 w 1"/>
                  <a:gd name="T11" fmla="*/ 441 h 4"/>
                  <a:gd name="T12" fmla="*/ 0 w 1"/>
                  <a:gd name="T13" fmla="*/ 441 h 4"/>
                  <a:gd name="T14" fmla="*/ 0 60000 65536"/>
                  <a:gd name="T15" fmla="*/ 0 60000 65536"/>
                  <a:gd name="T16" fmla="*/ 0 60000 65536"/>
                  <a:gd name="T17" fmla="*/ 0 60000 65536"/>
                  <a:gd name="T18" fmla="*/ 0 60000 65536"/>
                  <a:gd name="T19" fmla="*/ 0 60000 65536"/>
                  <a:gd name="T20" fmla="*/ 0 60000 65536"/>
                  <a:gd name="T21" fmla="*/ 0 w 1"/>
                  <a:gd name="T22" fmla="*/ 0 h 4"/>
                  <a:gd name="T23" fmla="*/ 1 w 1"/>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4">
                    <a:moveTo>
                      <a:pt x="0" y="1"/>
                    </a:moveTo>
                    <a:cubicBezTo>
                      <a:pt x="0" y="0"/>
                      <a:pt x="0" y="1"/>
                      <a:pt x="0" y="1"/>
                    </a:cubicBezTo>
                    <a:cubicBezTo>
                      <a:pt x="0" y="1"/>
                      <a:pt x="0" y="2"/>
                      <a:pt x="0" y="3"/>
                    </a:cubicBezTo>
                    <a:cubicBezTo>
                      <a:pt x="0" y="3"/>
                      <a:pt x="0" y="4"/>
                      <a:pt x="0" y="3"/>
                    </a:cubicBezTo>
                    <a:cubicBezTo>
                      <a:pt x="0" y="3"/>
                      <a:pt x="0" y="3"/>
                      <a:pt x="0" y="2"/>
                    </a:cubicBezTo>
                    <a:cubicBezTo>
                      <a:pt x="0" y="2"/>
                      <a:pt x="0" y="1"/>
                      <a:pt x="0" y="1"/>
                    </a:cubicBezTo>
                    <a:cubicBezTo>
                      <a:pt x="0" y="1"/>
                      <a:pt x="0" y="1"/>
                      <a:pt x="0" y="1"/>
                    </a:cubicBezTo>
                  </a:path>
                </a:pathLst>
              </a:custGeom>
              <a:solidFill>
                <a:srgbClr val="E1E8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78" name="Freeform 194"/>
              <p:cNvSpPr>
                <a:spLocks/>
              </p:cNvSpPr>
              <p:nvPr/>
            </p:nvSpPr>
            <p:spPr bwMode="gray">
              <a:xfrm>
                <a:off x="1320" y="2415"/>
                <a:ext cx="66" cy="21"/>
              </a:xfrm>
              <a:custGeom>
                <a:avLst/>
                <a:gdLst>
                  <a:gd name="T0" fmla="*/ 1452 w 3"/>
                  <a:gd name="T1" fmla="*/ 0 h 1"/>
                  <a:gd name="T2" fmla="*/ 484 w 3"/>
                  <a:gd name="T3" fmla="*/ 441 h 1"/>
                  <a:gd name="T4" fmla="*/ 484 w 3"/>
                  <a:gd name="T5" fmla="*/ 441 h 1"/>
                  <a:gd name="T6" fmla="*/ 484 w 3"/>
                  <a:gd name="T7" fmla="*/ 0 h 1"/>
                  <a:gd name="T8" fmla="*/ 484 w 3"/>
                  <a:gd name="T9" fmla="*/ 0 h 1"/>
                  <a:gd name="T10" fmla="*/ 968 w 3"/>
                  <a:gd name="T11" fmla="*/ 0 h 1"/>
                  <a:gd name="T12" fmla="*/ 968 w 3"/>
                  <a:gd name="T13" fmla="*/ 0 h 1"/>
                  <a:gd name="T14" fmla="*/ 968 w 3"/>
                  <a:gd name="T15" fmla="*/ 0 h 1"/>
                  <a:gd name="T16" fmla="*/ 968 w 3"/>
                  <a:gd name="T17" fmla="*/ 0 h 1"/>
                  <a:gd name="T18" fmla="*/ 1452 w 3"/>
                  <a:gd name="T19" fmla="*/ 0 h 1"/>
                  <a:gd name="T20" fmla="*/ 1452 w 3"/>
                  <a:gd name="T21" fmla="*/ 0 h 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1"/>
                  <a:gd name="T35" fmla="*/ 3 w 3"/>
                  <a:gd name="T36" fmla="*/ 1 h 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1">
                    <a:moveTo>
                      <a:pt x="3" y="0"/>
                    </a:moveTo>
                    <a:cubicBezTo>
                      <a:pt x="3" y="1"/>
                      <a:pt x="2" y="1"/>
                      <a:pt x="1" y="1"/>
                    </a:cubicBezTo>
                    <a:cubicBezTo>
                      <a:pt x="0" y="1"/>
                      <a:pt x="0" y="1"/>
                      <a:pt x="1" y="1"/>
                    </a:cubicBezTo>
                    <a:cubicBezTo>
                      <a:pt x="1" y="1"/>
                      <a:pt x="2" y="1"/>
                      <a:pt x="1" y="0"/>
                    </a:cubicBezTo>
                    <a:cubicBezTo>
                      <a:pt x="1" y="0"/>
                      <a:pt x="1" y="0"/>
                      <a:pt x="1" y="0"/>
                    </a:cubicBezTo>
                    <a:cubicBezTo>
                      <a:pt x="1" y="0"/>
                      <a:pt x="2" y="0"/>
                      <a:pt x="2" y="0"/>
                    </a:cubicBezTo>
                    <a:cubicBezTo>
                      <a:pt x="2" y="0"/>
                      <a:pt x="2" y="0"/>
                      <a:pt x="2" y="0"/>
                    </a:cubicBezTo>
                    <a:cubicBezTo>
                      <a:pt x="2" y="0"/>
                      <a:pt x="2" y="0"/>
                      <a:pt x="2" y="0"/>
                    </a:cubicBezTo>
                    <a:cubicBezTo>
                      <a:pt x="2" y="0"/>
                      <a:pt x="2" y="0"/>
                      <a:pt x="2" y="0"/>
                    </a:cubicBezTo>
                    <a:cubicBezTo>
                      <a:pt x="2" y="0"/>
                      <a:pt x="3" y="0"/>
                      <a:pt x="3" y="0"/>
                    </a:cubicBezTo>
                    <a:cubicBezTo>
                      <a:pt x="3" y="0"/>
                      <a:pt x="3" y="0"/>
                      <a:pt x="3" y="0"/>
                    </a:cubicBezTo>
                  </a:path>
                </a:pathLst>
              </a:custGeom>
              <a:solidFill>
                <a:srgbClr val="E1E8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79" name="Freeform 195"/>
              <p:cNvSpPr>
                <a:spLocks/>
              </p:cNvSpPr>
              <p:nvPr/>
            </p:nvSpPr>
            <p:spPr bwMode="gray">
              <a:xfrm>
                <a:off x="1826" y="2121"/>
                <a:ext cx="22" cy="42"/>
              </a:xfrm>
              <a:custGeom>
                <a:avLst/>
                <a:gdLst>
                  <a:gd name="T0" fmla="*/ 0 w 1"/>
                  <a:gd name="T1" fmla="*/ 0 h 2"/>
                  <a:gd name="T2" fmla="*/ 484 w 1"/>
                  <a:gd name="T3" fmla="*/ 441 h 2"/>
                  <a:gd name="T4" fmla="*/ 484 w 1"/>
                  <a:gd name="T5" fmla="*/ 882 h 2"/>
                  <a:gd name="T6" fmla="*/ 484 w 1"/>
                  <a:gd name="T7" fmla="*/ 882 h 2"/>
                  <a:gd name="T8" fmla="*/ 484 w 1"/>
                  <a:gd name="T9" fmla="*/ 882 h 2"/>
                  <a:gd name="T10" fmla="*/ 484 w 1"/>
                  <a:gd name="T11" fmla="*/ 882 h 2"/>
                  <a:gd name="T12" fmla="*/ 484 w 1"/>
                  <a:gd name="T13" fmla="*/ 441 h 2"/>
                  <a:gd name="T14" fmla="*/ 484 w 1"/>
                  <a:gd name="T15" fmla="*/ 441 h 2"/>
                  <a:gd name="T16" fmla="*/ 0 w 1"/>
                  <a:gd name="T17" fmla="*/ 0 h 2"/>
                  <a:gd name="T18" fmla="*/ 0 w 1"/>
                  <a:gd name="T19" fmla="*/ 0 h 2"/>
                  <a:gd name="T20" fmla="*/ 0 w 1"/>
                  <a:gd name="T21" fmla="*/ 0 h 2"/>
                  <a:gd name="T22" fmla="*/ 0 w 1"/>
                  <a:gd name="T23" fmla="*/ 0 h 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2"/>
                  <a:gd name="T38" fmla="*/ 1 w 1"/>
                  <a:gd name="T39" fmla="*/ 2 h 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2">
                    <a:moveTo>
                      <a:pt x="0" y="0"/>
                    </a:moveTo>
                    <a:cubicBezTo>
                      <a:pt x="0" y="0"/>
                      <a:pt x="1" y="1"/>
                      <a:pt x="1" y="1"/>
                    </a:cubicBezTo>
                    <a:cubicBezTo>
                      <a:pt x="1" y="1"/>
                      <a:pt x="1" y="1"/>
                      <a:pt x="1" y="2"/>
                    </a:cubicBezTo>
                    <a:cubicBezTo>
                      <a:pt x="1" y="2"/>
                      <a:pt x="1" y="2"/>
                      <a:pt x="1" y="2"/>
                    </a:cubicBezTo>
                    <a:cubicBezTo>
                      <a:pt x="1" y="2"/>
                      <a:pt x="1" y="2"/>
                      <a:pt x="1" y="2"/>
                    </a:cubicBezTo>
                    <a:cubicBezTo>
                      <a:pt x="1" y="2"/>
                      <a:pt x="1" y="2"/>
                      <a:pt x="1" y="2"/>
                    </a:cubicBezTo>
                    <a:cubicBezTo>
                      <a:pt x="1" y="2"/>
                      <a:pt x="1" y="1"/>
                      <a:pt x="1" y="1"/>
                    </a:cubicBezTo>
                    <a:cubicBezTo>
                      <a:pt x="1" y="1"/>
                      <a:pt x="1" y="1"/>
                      <a:pt x="1" y="1"/>
                    </a:cubicBezTo>
                    <a:cubicBezTo>
                      <a:pt x="0" y="0"/>
                      <a:pt x="0" y="0"/>
                      <a:pt x="0" y="0"/>
                    </a:cubicBezTo>
                    <a:cubicBezTo>
                      <a:pt x="0" y="0"/>
                      <a:pt x="0" y="0"/>
                      <a:pt x="0" y="0"/>
                    </a:cubicBezTo>
                    <a:cubicBezTo>
                      <a:pt x="0" y="0"/>
                      <a:pt x="0" y="0"/>
                      <a:pt x="0" y="0"/>
                    </a:cubicBezTo>
                    <a:cubicBezTo>
                      <a:pt x="0" y="0"/>
                      <a:pt x="0" y="0"/>
                      <a:pt x="0" y="0"/>
                    </a:cubicBezTo>
                  </a:path>
                </a:pathLst>
              </a:custGeom>
              <a:solidFill>
                <a:srgbClr val="E1E8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80" name="Freeform 196"/>
              <p:cNvSpPr>
                <a:spLocks/>
              </p:cNvSpPr>
              <p:nvPr/>
            </p:nvSpPr>
            <p:spPr bwMode="gray">
              <a:xfrm>
                <a:off x="1804" y="2121"/>
                <a:ext cx="44" cy="42"/>
              </a:xfrm>
              <a:custGeom>
                <a:avLst/>
                <a:gdLst>
                  <a:gd name="T0" fmla="*/ 0 w 2"/>
                  <a:gd name="T1" fmla="*/ 0 h 2"/>
                  <a:gd name="T2" fmla="*/ 484 w 2"/>
                  <a:gd name="T3" fmla="*/ 441 h 2"/>
                  <a:gd name="T4" fmla="*/ 968 w 2"/>
                  <a:gd name="T5" fmla="*/ 882 h 2"/>
                  <a:gd name="T6" fmla="*/ 968 w 2"/>
                  <a:gd name="T7" fmla="*/ 882 h 2"/>
                  <a:gd name="T8" fmla="*/ 968 w 2"/>
                  <a:gd name="T9" fmla="*/ 882 h 2"/>
                  <a:gd name="T10" fmla="*/ 484 w 2"/>
                  <a:gd name="T11" fmla="*/ 882 h 2"/>
                  <a:gd name="T12" fmla="*/ 484 w 2"/>
                  <a:gd name="T13" fmla="*/ 441 h 2"/>
                  <a:gd name="T14" fmla="*/ 0 w 2"/>
                  <a:gd name="T15" fmla="*/ 441 h 2"/>
                  <a:gd name="T16" fmla="*/ 0 w 2"/>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2"/>
                  <a:gd name="T29" fmla="*/ 2 w 2"/>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2">
                    <a:moveTo>
                      <a:pt x="0" y="0"/>
                    </a:moveTo>
                    <a:cubicBezTo>
                      <a:pt x="0" y="0"/>
                      <a:pt x="0" y="1"/>
                      <a:pt x="1" y="1"/>
                    </a:cubicBezTo>
                    <a:cubicBezTo>
                      <a:pt x="1" y="1"/>
                      <a:pt x="2" y="2"/>
                      <a:pt x="2" y="2"/>
                    </a:cubicBezTo>
                    <a:cubicBezTo>
                      <a:pt x="2" y="2"/>
                      <a:pt x="2" y="2"/>
                      <a:pt x="2" y="2"/>
                    </a:cubicBezTo>
                    <a:cubicBezTo>
                      <a:pt x="2" y="2"/>
                      <a:pt x="2" y="2"/>
                      <a:pt x="2" y="2"/>
                    </a:cubicBezTo>
                    <a:cubicBezTo>
                      <a:pt x="1" y="2"/>
                      <a:pt x="1" y="2"/>
                      <a:pt x="1" y="2"/>
                    </a:cubicBezTo>
                    <a:cubicBezTo>
                      <a:pt x="1" y="2"/>
                      <a:pt x="1" y="1"/>
                      <a:pt x="1" y="1"/>
                    </a:cubicBezTo>
                    <a:cubicBezTo>
                      <a:pt x="0" y="1"/>
                      <a:pt x="0" y="1"/>
                      <a:pt x="0" y="1"/>
                    </a:cubicBezTo>
                    <a:cubicBezTo>
                      <a:pt x="0" y="0"/>
                      <a:pt x="0" y="0"/>
                      <a:pt x="0" y="0"/>
                    </a:cubicBezTo>
                  </a:path>
                </a:pathLst>
              </a:custGeom>
              <a:solidFill>
                <a:srgbClr val="97A1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81" name="Freeform 197"/>
              <p:cNvSpPr>
                <a:spLocks/>
              </p:cNvSpPr>
              <p:nvPr/>
            </p:nvSpPr>
            <p:spPr bwMode="gray">
              <a:xfrm>
                <a:off x="1320" y="2331"/>
                <a:ext cx="22" cy="84"/>
              </a:xfrm>
              <a:custGeom>
                <a:avLst/>
                <a:gdLst>
                  <a:gd name="T0" fmla="*/ 0 w 1"/>
                  <a:gd name="T1" fmla="*/ 0 h 4"/>
                  <a:gd name="T2" fmla="*/ 0 w 1"/>
                  <a:gd name="T3" fmla="*/ 882 h 4"/>
                  <a:gd name="T4" fmla="*/ 484 w 1"/>
                  <a:gd name="T5" fmla="*/ 1323 h 4"/>
                  <a:gd name="T6" fmla="*/ 484 w 1"/>
                  <a:gd name="T7" fmla="*/ 1764 h 4"/>
                  <a:gd name="T8" fmla="*/ 484 w 1"/>
                  <a:gd name="T9" fmla="*/ 1323 h 4"/>
                  <a:gd name="T10" fmla="*/ 0 w 1"/>
                  <a:gd name="T11" fmla="*/ 882 h 4"/>
                  <a:gd name="T12" fmla="*/ 0 w 1"/>
                  <a:gd name="T13" fmla="*/ 441 h 4"/>
                  <a:gd name="T14" fmla="*/ 0 w 1"/>
                  <a:gd name="T15" fmla="*/ 0 h 4"/>
                  <a:gd name="T16" fmla="*/ 0 w 1"/>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4"/>
                  <a:gd name="T29" fmla="*/ 1 w 1"/>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4">
                    <a:moveTo>
                      <a:pt x="0" y="0"/>
                    </a:moveTo>
                    <a:cubicBezTo>
                      <a:pt x="0" y="0"/>
                      <a:pt x="0" y="2"/>
                      <a:pt x="0" y="2"/>
                    </a:cubicBezTo>
                    <a:cubicBezTo>
                      <a:pt x="0" y="2"/>
                      <a:pt x="1" y="3"/>
                      <a:pt x="1" y="3"/>
                    </a:cubicBezTo>
                    <a:cubicBezTo>
                      <a:pt x="1" y="3"/>
                      <a:pt x="1" y="4"/>
                      <a:pt x="1" y="4"/>
                    </a:cubicBezTo>
                    <a:cubicBezTo>
                      <a:pt x="1" y="3"/>
                      <a:pt x="1" y="3"/>
                      <a:pt x="1" y="3"/>
                    </a:cubicBezTo>
                    <a:cubicBezTo>
                      <a:pt x="0" y="3"/>
                      <a:pt x="0" y="2"/>
                      <a:pt x="0" y="2"/>
                    </a:cubicBezTo>
                    <a:cubicBezTo>
                      <a:pt x="0" y="2"/>
                      <a:pt x="0" y="1"/>
                      <a:pt x="0" y="1"/>
                    </a:cubicBezTo>
                    <a:lnTo>
                      <a:pt x="0" y="0"/>
                    </a:lnTo>
                  </a:path>
                </a:pathLst>
              </a:custGeom>
              <a:solidFill>
                <a:srgbClr val="97A1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82" name="Freeform 198"/>
              <p:cNvSpPr>
                <a:spLocks/>
              </p:cNvSpPr>
              <p:nvPr/>
            </p:nvSpPr>
            <p:spPr bwMode="gray">
              <a:xfrm>
                <a:off x="44" y="2142"/>
                <a:ext cx="66" cy="42"/>
              </a:xfrm>
              <a:custGeom>
                <a:avLst/>
                <a:gdLst>
                  <a:gd name="T0" fmla="*/ 1452 w 3"/>
                  <a:gd name="T1" fmla="*/ 0 h 2"/>
                  <a:gd name="T2" fmla="*/ 968 w 3"/>
                  <a:gd name="T3" fmla="*/ 441 h 2"/>
                  <a:gd name="T4" fmla="*/ 484 w 3"/>
                  <a:gd name="T5" fmla="*/ 882 h 2"/>
                  <a:gd name="T6" fmla="*/ 0 w 3"/>
                  <a:gd name="T7" fmla="*/ 882 h 2"/>
                  <a:gd name="T8" fmla="*/ 484 w 3"/>
                  <a:gd name="T9" fmla="*/ 882 h 2"/>
                  <a:gd name="T10" fmla="*/ 484 w 3"/>
                  <a:gd name="T11" fmla="*/ 441 h 2"/>
                  <a:gd name="T12" fmla="*/ 968 w 3"/>
                  <a:gd name="T13" fmla="*/ 441 h 2"/>
                  <a:gd name="T14" fmla="*/ 1452 w 3"/>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2"/>
                  <a:gd name="T26" fmla="*/ 3 w 3"/>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2">
                    <a:moveTo>
                      <a:pt x="3" y="0"/>
                    </a:moveTo>
                    <a:cubicBezTo>
                      <a:pt x="3" y="0"/>
                      <a:pt x="2" y="1"/>
                      <a:pt x="2" y="1"/>
                    </a:cubicBezTo>
                    <a:cubicBezTo>
                      <a:pt x="1" y="1"/>
                      <a:pt x="1" y="1"/>
                      <a:pt x="1" y="2"/>
                    </a:cubicBezTo>
                    <a:cubicBezTo>
                      <a:pt x="1" y="2"/>
                      <a:pt x="1" y="2"/>
                      <a:pt x="0" y="2"/>
                    </a:cubicBezTo>
                    <a:cubicBezTo>
                      <a:pt x="0" y="2"/>
                      <a:pt x="0" y="2"/>
                      <a:pt x="1" y="2"/>
                    </a:cubicBezTo>
                    <a:cubicBezTo>
                      <a:pt x="1" y="1"/>
                      <a:pt x="1" y="1"/>
                      <a:pt x="1" y="1"/>
                    </a:cubicBezTo>
                    <a:cubicBezTo>
                      <a:pt x="1" y="1"/>
                      <a:pt x="2" y="1"/>
                      <a:pt x="2" y="1"/>
                    </a:cubicBezTo>
                    <a:cubicBezTo>
                      <a:pt x="2" y="0"/>
                      <a:pt x="3" y="0"/>
                      <a:pt x="3" y="0"/>
                    </a:cubicBezTo>
                  </a:path>
                </a:pathLst>
              </a:custGeom>
              <a:solidFill>
                <a:srgbClr val="97A1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83" name="Freeform 199"/>
              <p:cNvSpPr>
                <a:spLocks/>
              </p:cNvSpPr>
              <p:nvPr/>
            </p:nvSpPr>
            <p:spPr bwMode="gray">
              <a:xfrm>
                <a:off x="242" y="1596"/>
                <a:ext cx="770" cy="168"/>
              </a:xfrm>
              <a:custGeom>
                <a:avLst/>
                <a:gdLst>
                  <a:gd name="T0" fmla="*/ 6776 w 35"/>
                  <a:gd name="T1" fmla="*/ 2205 h 8"/>
                  <a:gd name="T2" fmla="*/ 16940 w 35"/>
                  <a:gd name="T3" fmla="*/ 3528 h 8"/>
                  <a:gd name="T4" fmla="*/ 15972 w 35"/>
                  <a:gd name="T5" fmla="*/ 1764 h 8"/>
                  <a:gd name="T6" fmla="*/ 968 w 35"/>
                  <a:gd name="T7" fmla="*/ 0 h 8"/>
                  <a:gd name="T8" fmla="*/ 0 w 35"/>
                  <a:gd name="T9" fmla="*/ 1323 h 8"/>
                  <a:gd name="T10" fmla="*/ 6776 w 35"/>
                  <a:gd name="T11" fmla="*/ 2205 h 8"/>
                  <a:gd name="T12" fmla="*/ 0 60000 65536"/>
                  <a:gd name="T13" fmla="*/ 0 60000 65536"/>
                  <a:gd name="T14" fmla="*/ 0 60000 65536"/>
                  <a:gd name="T15" fmla="*/ 0 60000 65536"/>
                  <a:gd name="T16" fmla="*/ 0 60000 65536"/>
                  <a:gd name="T17" fmla="*/ 0 60000 65536"/>
                  <a:gd name="T18" fmla="*/ 0 w 35"/>
                  <a:gd name="T19" fmla="*/ 0 h 8"/>
                  <a:gd name="T20" fmla="*/ 35 w 35"/>
                  <a:gd name="T21" fmla="*/ 8 h 8"/>
                </a:gdLst>
                <a:ahLst/>
                <a:cxnLst>
                  <a:cxn ang="T12">
                    <a:pos x="T0" y="T1"/>
                  </a:cxn>
                  <a:cxn ang="T13">
                    <a:pos x="T2" y="T3"/>
                  </a:cxn>
                  <a:cxn ang="T14">
                    <a:pos x="T4" y="T5"/>
                  </a:cxn>
                  <a:cxn ang="T15">
                    <a:pos x="T6" y="T7"/>
                  </a:cxn>
                  <a:cxn ang="T16">
                    <a:pos x="T8" y="T9"/>
                  </a:cxn>
                  <a:cxn ang="T17">
                    <a:pos x="T10" y="T11"/>
                  </a:cxn>
                </a:cxnLst>
                <a:rect l="T18" t="T19" r="T20" b="T21"/>
                <a:pathLst>
                  <a:path w="35" h="8">
                    <a:moveTo>
                      <a:pt x="14" y="5"/>
                    </a:moveTo>
                    <a:lnTo>
                      <a:pt x="35" y="8"/>
                    </a:lnTo>
                    <a:lnTo>
                      <a:pt x="33" y="4"/>
                    </a:lnTo>
                    <a:lnTo>
                      <a:pt x="2" y="0"/>
                    </a:lnTo>
                    <a:lnTo>
                      <a:pt x="0" y="3"/>
                    </a:lnTo>
                    <a:lnTo>
                      <a:pt x="14" y="5"/>
                    </a:lnTo>
                  </a:path>
                </a:pathLst>
              </a:custGeom>
              <a:solidFill>
                <a:srgbClr val="83828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84" name="Freeform 200"/>
              <p:cNvSpPr>
                <a:spLocks/>
              </p:cNvSpPr>
              <p:nvPr/>
            </p:nvSpPr>
            <p:spPr bwMode="gray">
              <a:xfrm>
                <a:off x="308" y="1617"/>
                <a:ext cx="176" cy="63"/>
              </a:xfrm>
              <a:custGeom>
                <a:avLst/>
                <a:gdLst>
                  <a:gd name="T0" fmla="*/ 2904 w 8"/>
                  <a:gd name="T1" fmla="*/ 1323 h 3"/>
                  <a:gd name="T2" fmla="*/ 3388 w 8"/>
                  <a:gd name="T3" fmla="*/ 882 h 3"/>
                  <a:gd name="T4" fmla="*/ 3388 w 8"/>
                  <a:gd name="T5" fmla="*/ 441 h 3"/>
                  <a:gd name="T6" fmla="*/ 3872 w 8"/>
                  <a:gd name="T7" fmla="*/ 0 h 3"/>
                  <a:gd name="T8" fmla="*/ 2420 w 8"/>
                  <a:gd name="T9" fmla="*/ 0 h 3"/>
                  <a:gd name="T10" fmla="*/ 968 w 8"/>
                  <a:gd name="T11" fmla="*/ 882 h 3"/>
                  <a:gd name="T12" fmla="*/ 2904 w 8"/>
                  <a:gd name="T13" fmla="*/ 1323 h 3"/>
                  <a:gd name="T14" fmla="*/ 0 60000 65536"/>
                  <a:gd name="T15" fmla="*/ 0 60000 65536"/>
                  <a:gd name="T16" fmla="*/ 0 60000 65536"/>
                  <a:gd name="T17" fmla="*/ 0 60000 65536"/>
                  <a:gd name="T18" fmla="*/ 0 60000 65536"/>
                  <a:gd name="T19" fmla="*/ 0 60000 65536"/>
                  <a:gd name="T20" fmla="*/ 0 60000 65536"/>
                  <a:gd name="T21" fmla="*/ 0 w 8"/>
                  <a:gd name="T22" fmla="*/ 0 h 3"/>
                  <a:gd name="T23" fmla="*/ 8 w 8"/>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3">
                    <a:moveTo>
                      <a:pt x="6" y="3"/>
                    </a:moveTo>
                    <a:cubicBezTo>
                      <a:pt x="7" y="3"/>
                      <a:pt x="8" y="2"/>
                      <a:pt x="7" y="2"/>
                    </a:cubicBezTo>
                    <a:cubicBezTo>
                      <a:pt x="6" y="1"/>
                      <a:pt x="7" y="1"/>
                      <a:pt x="7" y="1"/>
                    </a:cubicBezTo>
                    <a:cubicBezTo>
                      <a:pt x="8" y="1"/>
                      <a:pt x="8" y="0"/>
                      <a:pt x="8" y="0"/>
                    </a:cubicBezTo>
                    <a:lnTo>
                      <a:pt x="5" y="0"/>
                    </a:lnTo>
                    <a:cubicBezTo>
                      <a:pt x="5" y="0"/>
                      <a:pt x="0" y="1"/>
                      <a:pt x="2" y="2"/>
                    </a:cubicBezTo>
                    <a:cubicBezTo>
                      <a:pt x="4" y="2"/>
                      <a:pt x="5" y="3"/>
                      <a:pt x="6" y="3"/>
                    </a:cubicBezTo>
                  </a:path>
                </a:pathLst>
              </a:custGeom>
              <a:solidFill>
                <a:srgbClr val="83828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85" name="Freeform 201"/>
              <p:cNvSpPr>
                <a:spLocks/>
              </p:cNvSpPr>
              <p:nvPr/>
            </p:nvSpPr>
            <p:spPr bwMode="gray">
              <a:xfrm>
                <a:off x="308" y="1617"/>
                <a:ext cx="176" cy="63"/>
              </a:xfrm>
              <a:custGeom>
                <a:avLst/>
                <a:gdLst>
                  <a:gd name="T0" fmla="*/ 3388 w 8"/>
                  <a:gd name="T1" fmla="*/ 441 h 3"/>
                  <a:gd name="T2" fmla="*/ 3388 w 8"/>
                  <a:gd name="T3" fmla="*/ 882 h 3"/>
                  <a:gd name="T4" fmla="*/ 2904 w 8"/>
                  <a:gd name="T5" fmla="*/ 1323 h 3"/>
                  <a:gd name="T6" fmla="*/ 968 w 8"/>
                  <a:gd name="T7" fmla="*/ 882 h 3"/>
                  <a:gd name="T8" fmla="*/ 2420 w 8"/>
                  <a:gd name="T9" fmla="*/ 0 h 3"/>
                  <a:gd name="T10" fmla="*/ 3872 w 8"/>
                  <a:gd name="T11" fmla="*/ 0 h 3"/>
                  <a:gd name="T12" fmla="*/ 3388 w 8"/>
                  <a:gd name="T13" fmla="*/ 441 h 3"/>
                  <a:gd name="T14" fmla="*/ 0 60000 65536"/>
                  <a:gd name="T15" fmla="*/ 0 60000 65536"/>
                  <a:gd name="T16" fmla="*/ 0 60000 65536"/>
                  <a:gd name="T17" fmla="*/ 0 60000 65536"/>
                  <a:gd name="T18" fmla="*/ 0 60000 65536"/>
                  <a:gd name="T19" fmla="*/ 0 60000 65536"/>
                  <a:gd name="T20" fmla="*/ 0 60000 65536"/>
                  <a:gd name="T21" fmla="*/ 0 w 8"/>
                  <a:gd name="T22" fmla="*/ 0 h 3"/>
                  <a:gd name="T23" fmla="*/ 8 w 8"/>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3">
                    <a:moveTo>
                      <a:pt x="7" y="1"/>
                    </a:moveTo>
                    <a:cubicBezTo>
                      <a:pt x="7" y="1"/>
                      <a:pt x="6" y="1"/>
                      <a:pt x="7" y="2"/>
                    </a:cubicBezTo>
                    <a:cubicBezTo>
                      <a:pt x="8" y="2"/>
                      <a:pt x="7" y="3"/>
                      <a:pt x="6" y="3"/>
                    </a:cubicBezTo>
                    <a:cubicBezTo>
                      <a:pt x="5" y="3"/>
                      <a:pt x="4" y="2"/>
                      <a:pt x="2" y="2"/>
                    </a:cubicBezTo>
                    <a:cubicBezTo>
                      <a:pt x="0" y="1"/>
                      <a:pt x="5" y="0"/>
                      <a:pt x="5" y="0"/>
                    </a:cubicBezTo>
                    <a:lnTo>
                      <a:pt x="8" y="0"/>
                    </a:lnTo>
                    <a:cubicBezTo>
                      <a:pt x="8" y="0"/>
                      <a:pt x="8" y="1"/>
                      <a:pt x="7" y="1"/>
                    </a:cubicBezTo>
                  </a:path>
                </a:pathLst>
              </a:custGeom>
              <a:solidFill>
                <a:srgbClr val="7E7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86" name="Freeform 202"/>
              <p:cNvSpPr>
                <a:spLocks/>
              </p:cNvSpPr>
              <p:nvPr/>
            </p:nvSpPr>
            <p:spPr bwMode="gray">
              <a:xfrm>
                <a:off x="330" y="1617"/>
                <a:ext cx="154" cy="63"/>
              </a:xfrm>
              <a:custGeom>
                <a:avLst/>
                <a:gdLst>
                  <a:gd name="T0" fmla="*/ 2904 w 7"/>
                  <a:gd name="T1" fmla="*/ 441 h 3"/>
                  <a:gd name="T2" fmla="*/ 2904 w 7"/>
                  <a:gd name="T3" fmla="*/ 882 h 3"/>
                  <a:gd name="T4" fmla="*/ 2420 w 7"/>
                  <a:gd name="T5" fmla="*/ 1323 h 3"/>
                  <a:gd name="T6" fmla="*/ 484 w 7"/>
                  <a:gd name="T7" fmla="*/ 882 h 3"/>
                  <a:gd name="T8" fmla="*/ 1936 w 7"/>
                  <a:gd name="T9" fmla="*/ 0 h 3"/>
                  <a:gd name="T10" fmla="*/ 3388 w 7"/>
                  <a:gd name="T11" fmla="*/ 0 h 3"/>
                  <a:gd name="T12" fmla="*/ 2904 w 7"/>
                  <a:gd name="T13" fmla="*/ 441 h 3"/>
                  <a:gd name="T14" fmla="*/ 0 60000 65536"/>
                  <a:gd name="T15" fmla="*/ 0 60000 65536"/>
                  <a:gd name="T16" fmla="*/ 0 60000 65536"/>
                  <a:gd name="T17" fmla="*/ 0 60000 65536"/>
                  <a:gd name="T18" fmla="*/ 0 60000 65536"/>
                  <a:gd name="T19" fmla="*/ 0 60000 65536"/>
                  <a:gd name="T20" fmla="*/ 0 60000 65536"/>
                  <a:gd name="T21" fmla="*/ 0 w 7"/>
                  <a:gd name="T22" fmla="*/ 0 h 3"/>
                  <a:gd name="T23" fmla="*/ 7 w 7"/>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3">
                    <a:moveTo>
                      <a:pt x="6" y="1"/>
                    </a:moveTo>
                    <a:cubicBezTo>
                      <a:pt x="6" y="1"/>
                      <a:pt x="5" y="1"/>
                      <a:pt x="6" y="2"/>
                    </a:cubicBezTo>
                    <a:cubicBezTo>
                      <a:pt x="7" y="2"/>
                      <a:pt x="6" y="3"/>
                      <a:pt x="5" y="3"/>
                    </a:cubicBezTo>
                    <a:cubicBezTo>
                      <a:pt x="4" y="3"/>
                      <a:pt x="3" y="2"/>
                      <a:pt x="1" y="2"/>
                    </a:cubicBezTo>
                    <a:cubicBezTo>
                      <a:pt x="0" y="1"/>
                      <a:pt x="4" y="0"/>
                      <a:pt x="4" y="0"/>
                    </a:cubicBezTo>
                    <a:lnTo>
                      <a:pt x="7" y="0"/>
                    </a:lnTo>
                    <a:cubicBezTo>
                      <a:pt x="7" y="0"/>
                      <a:pt x="6" y="1"/>
                      <a:pt x="6" y="1"/>
                    </a:cubicBezTo>
                  </a:path>
                </a:pathLst>
              </a:custGeom>
              <a:solidFill>
                <a:srgbClr val="7775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87" name="Freeform 203"/>
              <p:cNvSpPr>
                <a:spLocks/>
              </p:cNvSpPr>
              <p:nvPr/>
            </p:nvSpPr>
            <p:spPr bwMode="gray">
              <a:xfrm>
                <a:off x="330" y="1617"/>
                <a:ext cx="154" cy="63"/>
              </a:xfrm>
              <a:custGeom>
                <a:avLst/>
                <a:gdLst>
                  <a:gd name="T0" fmla="*/ 2904 w 7"/>
                  <a:gd name="T1" fmla="*/ 441 h 3"/>
                  <a:gd name="T2" fmla="*/ 2904 w 7"/>
                  <a:gd name="T3" fmla="*/ 882 h 3"/>
                  <a:gd name="T4" fmla="*/ 2420 w 7"/>
                  <a:gd name="T5" fmla="*/ 1323 h 3"/>
                  <a:gd name="T6" fmla="*/ 484 w 7"/>
                  <a:gd name="T7" fmla="*/ 882 h 3"/>
                  <a:gd name="T8" fmla="*/ 1936 w 7"/>
                  <a:gd name="T9" fmla="*/ 0 h 3"/>
                  <a:gd name="T10" fmla="*/ 3388 w 7"/>
                  <a:gd name="T11" fmla="*/ 0 h 3"/>
                  <a:gd name="T12" fmla="*/ 2904 w 7"/>
                  <a:gd name="T13" fmla="*/ 441 h 3"/>
                  <a:gd name="T14" fmla="*/ 0 60000 65536"/>
                  <a:gd name="T15" fmla="*/ 0 60000 65536"/>
                  <a:gd name="T16" fmla="*/ 0 60000 65536"/>
                  <a:gd name="T17" fmla="*/ 0 60000 65536"/>
                  <a:gd name="T18" fmla="*/ 0 60000 65536"/>
                  <a:gd name="T19" fmla="*/ 0 60000 65536"/>
                  <a:gd name="T20" fmla="*/ 0 60000 65536"/>
                  <a:gd name="T21" fmla="*/ 0 w 7"/>
                  <a:gd name="T22" fmla="*/ 0 h 3"/>
                  <a:gd name="T23" fmla="*/ 7 w 7"/>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3">
                    <a:moveTo>
                      <a:pt x="6" y="1"/>
                    </a:moveTo>
                    <a:cubicBezTo>
                      <a:pt x="5" y="1"/>
                      <a:pt x="5" y="1"/>
                      <a:pt x="6" y="2"/>
                    </a:cubicBezTo>
                    <a:cubicBezTo>
                      <a:pt x="6" y="2"/>
                      <a:pt x="6" y="3"/>
                      <a:pt x="5" y="3"/>
                    </a:cubicBezTo>
                    <a:cubicBezTo>
                      <a:pt x="4" y="3"/>
                      <a:pt x="3" y="2"/>
                      <a:pt x="1" y="2"/>
                    </a:cubicBezTo>
                    <a:cubicBezTo>
                      <a:pt x="0" y="1"/>
                      <a:pt x="4" y="0"/>
                      <a:pt x="4" y="0"/>
                    </a:cubicBezTo>
                    <a:lnTo>
                      <a:pt x="7" y="0"/>
                    </a:lnTo>
                    <a:cubicBezTo>
                      <a:pt x="7" y="0"/>
                      <a:pt x="6" y="1"/>
                      <a:pt x="6" y="1"/>
                    </a:cubicBezTo>
                  </a:path>
                </a:pathLst>
              </a:custGeom>
              <a:solidFill>
                <a:srgbClr val="7170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88" name="Freeform 204"/>
              <p:cNvSpPr>
                <a:spLocks/>
              </p:cNvSpPr>
              <p:nvPr/>
            </p:nvSpPr>
            <p:spPr bwMode="gray">
              <a:xfrm>
                <a:off x="330" y="1617"/>
                <a:ext cx="154" cy="63"/>
              </a:xfrm>
              <a:custGeom>
                <a:avLst/>
                <a:gdLst>
                  <a:gd name="T0" fmla="*/ 2904 w 7"/>
                  <a:gd name="T1" fmla="*/ 441 h 3"/>
                  <a:gd name="T2" fmla="*/ 2420 w 7"/>
                  <a:gd name="T3" fmla="*/ 882 h 3"/>
                  <a:gd name="T4" fmla="*/ 2420 w 7"/>
                  <a:gd name="T5" fmla="*/ 1323 h 3"/>
                  <a:gd name="T6" fmla="*/ 968 w 7"/>
                  <a:gd name="T7" fmla="*/ 882 h 3"/>
                  <a:gd name="T8" fmla="*/ 2420 w 7"/>
                  <a:gd name="T9" fmla="*/ 0 h 3"/>
                  <a:gd name="T10" fmla="*/ 3388 w 7"/>
                  <a:gd name="T11" fmla="*/ 0 h 3"/>
                  <a:gd name="T12" fmla="*/ 2904 w 7"/>
                  <a:gd name="T13" fmla="*/ 441 h 3"/>
                  <a:gd name="T14" fmla="*/ 0 60000 65536"/>
                  <a:gd name="T15" fmla="*/ 0 60000 65536"/>
                  <a:gd name="T16" fmla="*/ 0 60000 65536"/>
                  <a:gd name="T17" fmla="*/ 0 60000 65536"/>
                  <a:gd name="T18" fmla="*/ 0 60000 65536"/>
                  <a:gd name="T19" fmla="*/ 0 60000 65536"/>
                  <a:gd name="T20" fmla="*/ 0 60000 65536"/>
                  <a:gd name="T21" fmla="*/ 0 w 7"/>
                  <a:gd name="T22" fmla="*/ 0 h 3"/>
                  <a:gd name="T23" fmla="*/ 7 w 7"/>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3">
                    <a:moveTo>
                      <a:pt x="6" y="1"/>
                    </a:moveTo>
                    <a:cubicBezTo>
                      <a:pt x="5" y="1"/>
                      <a:pt x="5" y="1"/>
                      <a:pt x="5" y="2"/>
                    </a:cubicBezTo>
                    <a:cubicBezTo>
                      <a:pt x="6" y="2"/>
                      <a:pt x="6" y="3"/>
                      <a:pt x="5" y="3"/>
                    </a:cubicBezTo>
                    <a:cubicBezTo>
                      <a:pt x="4" y="3"/>
                      <a:pt x="3" y="2"/>
                      <a:pt x="2" y="2"/>
                    </a:cubicBezTo>
                    <a:cubicBezTo>
                      <a:pt x="0" y="1"/>
                      <a:pt x="5" y="0"/>
                      <a:pt x="5" y="0"/>
                    </a:cubicBezTo>
                    <a:lnTo>
                      <a:pt x="7" y="0"/>
                    </a:lnTo>
                    <a:cubicBezTo>
                      <a:pt x="7" y="0"/>
                      <a:pt x="6" y="1"/>
                      <a:pt x="6" y="1"/>
                    </a:cubicBezTo>
                  </a:path>
                </a:pathLst>
              </a:custGeom>
              <a:solidFill>
                <a:srgbClr val="6C6A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89" name="Freeform 205"/>
              <p:cNvSpPr>
                <a:spLocks/>
              </p:cNvSpPr>
              <p:nvPr/>
            </p:nvSpPr>
            <p:spPr bwMode="gray">
              <a:xfrm>
                <a:off x="330" y="1617"/>
                <a:ext cx="154" cy="63"/>
              </a:xfrm>
              <a:custGeom>
                <a:avLst/>
                <a:gdLst>
                  <a:gd name="T0" fmla="*/ 2904 w 7"/>
                  <a:gd name="T1" fmla="*/ 441 h 3"/>
                  <a:gd name="T2" fmla="*/ 2420 w 7"/>
                  <a:gd name="T3" fmla="*/ 882 h 3"/>
                  <a:gd name="T4" fmla="*/ 2420 w 7"/>
                  <a:gd name="T5" fmla="*/ 1323 h 3"/>
                  <a:gd name="T6" fmla="*/ 968 w 7"/>
                  <a:gd name="T7" fmla="*/ 882 h 3"/>
                  <a:gd name="T8" fmla="*/ 2420 w 7"/>
                  <a:gd name="T9" fmla="*/ 0 h 3"/>
                  <a:gd name="T10" fmla="*/ 3388 w 7"/>
                  <a:gd name="T11" fmla="*/ 0 h 3"/>
                  <a:gd name="T12" fmla="*/ 2904 w 7"/>
                  <a:gd name="T13" fmla="*/ 441 h 3"/>
                  <a:gd name="T14" fmla="*/ 0 60000 65536"/>
                  <a:gd name="T15" fmla="*/ 0 60000 65536"/>
                  <a:gd name="T16" fmla="*/ 0 60000 65536"/>
                  <a:gd name="T17" fmla="*/ 0 60000 65536"/>
                  <a:gd name="T18" fmla="*/ 0 60000 65536"/>
                  <a:gd name="T19" fmla="*/ 0 60000 65536"/>
                  <a:gd name="T20" fmla="*/ 0 60000 65536"/>
                  <a:gd name="T21" fmla="*/ 0 w 7"/>
                  <a:gd name="T22" fmla="*/ 0 h 3"/>
                  <a:gd name="T23" fmla="*/ 7 w 7"/>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3">
                    <a:moveTo>
                      <a:pt x="6" y="1"/>
                    </a:moveTo>
                    <a:cubicBezTo>
                      <a:pt x="5" y="1"/>
                      <a:pt x="4" y="1"/>
                      <a:pt x="5" y="2"/>
                    </a:cubicBezTo>
                    <a:cubicBezTo>
                      <a:pt x="6" y="2"/>
                      <a:pt x="6" y="2"/>
                      <a:pt x="5" y="3"/>
                    </a:cubicBezTo>
                    <a:cubicBezTo>
                      <a:pt x="4" y="3"/>
                      <a:pt x="3" y="2"/>
                      <a:pt x="2" y="2"/>
                    </a:cubicBezTo>
                    <a:cubicBezTo>
                      <a:pt x="0" y="1"/>
                      <a:pt x="5" y="0"/>
                      <a:pt x="5" y="0"/>
                    </a:cubicBezTo>
                    <a:lnTo>
                      <a:pt x="7" y="0"/>
                    </a:lnTo>
                    <a:cubicBezTo>
                      <a:pt x="7" y="0"/>
                      <a:pt x="6" y="1"/>
                      <a:pt x="6" y="1"/>
                    </a:cubicBezTo>
                  </a:path>
                </a:pathLst>
              </a:custGeom>
              <a:solidFill>
                <a:srgbClr val="6563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grpSp>
        <p:grpSp>
          <p:nvGrpSpPr>
            <p:cNvPr id="6" name="Group 206"/>
            <p:cNvGrpSpPr>
              <a:grpSpLocks/>
            </p:cNvGrpSpPr>
            <p:nvPr/>
          </p:nvGrpSpPr>
          <p:grpSpPr bwMode="auto">
            <a:xfrm>
              <a:off x="286" y="966"/>
              <a:ext cx="770" cy="714"/>
              <a:chOff x="286" y="966"/>
              <a:chExt cx="770" cy="714"/>
            </a:xfrm>
          </p:grpSpPr>
          <p:sp>
            <p:nvSpPr>
              <p:cNvPr id="190" name="Freeform 207"/>
              <p:cNvSpPr>
                <a:spLocks/>
              </p:cNvSpPr>
              <p:nvPr/>
            </p:nvSpPr>
            <p:spPr bwMode="gray">
              <a:xfrm>
                <a:off x="330" y="1617"/>
                <a:ext cx="132" cy="63"/>
              </a:xfrm>
              <a:custGeom>
                <a:avLst/>
                <a:gdLst>
                  <a:gd name="T0" fmla="*/ 2420 w 6"/>
                  <a:gd name="T1" fmla="*/ 1323 h 3"/>
                  <a:gd name="T2" fmla="*/ 2420 w 6"/>
                  <a:gd name="T3" fmla="*/ 882 h 3"/>
                  <a:gd name="T4" fmla="*/ 2420 w 6"/>
                  <a:gd name="T5" fmla="*/ 441 h 3"/>
                  <a:gd name="T6" fmla="*/ 2904 w 6"/>
                  <a:gd name="T7" fmla="*/ 0 h 3"/>
                  <a:gd name="T8" fmla="*/ 2420 w 6"/>
                  <a:gd name="T9" fmla="*/ 0 h 3"/>
                  <a:gd name="T10" fmla="*/ 968 w 6"/>
                  <a:gd name="T11" fmla="*/ 882 h 3"/>
                  <a:gd name="T12" fmla="*/ 2420 w 6"/>
                  <a:gd name="T13" fmla="*/ 1323 h 3"/>
                  <a:gd name="T14" fmla="*/ 0 60000 65536"/>
                  <a:gd name="T15" fmla="*/ 0 60000 65536"/>
                  <a:gd name="T16" fmla="*/ 0 60000 65536"/>
                  <a:gd name="T17" fmla="*/ 0 60000 65536"/>
                  <a:gd name="T18" fmla="*/ 0 60000 65536"/>
                  <a:gd name="T19" fmla="*/ 0 60000 65536"/>
                  <a:gd name="T20" fmla="*/ 0 60000 65536"/>
                  <a:gd name="T21" fmla="*/ 0 w 6"/>
                  <a:gd name="T22" fmla="*/ 0 h 3"/>
                  <a:gd name="T23" fmla="*/ 6 w 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
                    <a:moveTo>
                      <a:pt x="5" y="3"/>
                    </a:moveTo>
                    <a:cubicBezTo>
                      <a:pt x="6" y="2"/>
                      <a:pt x="6" y="2"/>
                      <a:pt x="5" y="2"/>
                    </a:cubicBezTo>
                    <a:cubicBezTo>
                      <a:pt x="4" y="1"/>
                      <a:pt x="5" y="1"/>
                      <a:pt x="5" y="1"/>
                    </a:cubicBezTo>
                    <a:cubicBezTo>
                      <a:pt x="6" y="1"/>
                      <a:pt x="6" y="0"/>
                      <a:pt x="6" y="0"/>
                    </a:cubicBezTo>
                    <a:lnTo>
                      <a:pt x="5" y="0"/>
                    </a:lnTo>
                    <a:cubicBezTo>
                      <a:pt x="5" y="0"/>
                      <a:pt x="0" y="1"/>
                      <a:pt x="2" y="2"/>
                    </a:cubicBezTo>
                    <a:cubicBezTo>
                      <a:pt x="4" y="2"/>
                      <a:pt x="4" y="3"/>
                      <a:pt x="5" y="3"/>
                    </a:cubicBezTo>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91" name="Freeform 208"/>
              <p:cNvSpPr>
                <a:spLocks/>
              </p:cNvSpPr>
              <p:nvPr/>
            </p:nvSpPr>
            <p:spPr bwMode="gray">
              <a:xfrm>
                <a:off x="308" y="1386"/>
                <a:ext cx="682" cy="105"/>
              </a:xfrm>
              <a:custGeom>
                <a:avLst/>
                <a:gdLst>
                  <a:gd name="T0" fmla="*/ 15004 w 31"/>
                  <a:gd name="T1" fmla="*/ 2205 h 5"/>
                  <a:gd name="T2" fmla="*/ 14520 w 31"/>
                  <a:gd name="T3" fmla="*/ 1323 h 5"/>
                  <a:gd name="T4" fmla="*/ 5808 w 31"/>
                  <a:gd name="T5" fmla="*/ 441 h 5"/>
                  <a:gd name="T6" fmla="*/ 968 w 31"/>
                  <a:gd name="T7" fmla="*/ 0 h 5"/>
                  <a:gd name="T8" fmla="*/ 0 w 31"/>
                  <a:gd name="T9" fmla="*/ 441 h 5"/>
                  <a:gd name="T10" fmla="*/ 15004 w 31"/>
                  <a:gd name="T11" fmla="*/ 2205 h 5"/>
                  <a:gd name="T12" fmla="*/ 0 60000 65536"/>
                  <a:gd name="T13" fmla="*/ 0 60000 65536"/>
                  <a:gd name="T14" fmla="*/ 0 60000 65536"/>
                  <a:gd name="T15" fmla="*/ 0 60000 65536"/>
                  <a:gd name="T16" fmla="*/ 0 60000 65536"/>
                  <a:gd name="T17" fmla="*/ 0 60000 65536"/>
                  <a:gd name="T18" fmla="*/ 0 w 31"/>
                  <a:gd name="T19" fmla="*/ 0 h 5"/>
                  <a:gd name="T20" fmla="*/ 31 w 31"/>
                  <a:gd name="T21" fmla="*/ 5 h 5"/>
                </a:gdLst>
                <a:ahLst/>
                <a:cxnLst>
                  <a:cxn ang="T12">
                    <a:pos x="T0" y="T1"/>
                  </a:cxn>
                  <a:cxn ang="T13">
                    <a:pos x="T2" y="T3"/>
                  </a:cxn>
                  <a:cxn ang="T14">
                    <a:pos x="T4" y="T5"/>
                  </a:cxn>
                  <a:cxn ang="T15">
                    <a:pos x="T6" y="T7"/>
                  </a:cxn>
                  <a:cxn ang="T16">
                    <a:pos x="T8" y="T9"/>
                  </a:cxn>
                  <a:cxn ang="T17">
                    <a:pos x="T10" y="T11"/>
                  </a:cxn>
                </a:cxnLst>
                <a:rect l="T18" t="T19" r="T20" b="T21"/>
                <a:pathLst>
                  <a:path w="31" h="5">
                    <a:moveTo>
                      <a:pt x="31" y="5"/>
                    </a:moveTo>
                    <a:lnTo>
                      <a:pt x="30" y="3"/>
                    </a:lnTo>
                    <a:lnTo>
                      <a:pt x="12" y="1"/>
                    </a:lnTo>
                    <a:lnTo>
                      <a:pt x="2" y="0"/>
                    </a:lnTo>
                    <a:lnTo>
                      <a:pt x="0" y="1"/>
                    </a:lnTo>
                    <a:lnTo>
                      <a:pt x="31" y="5"/>
                    </a:lnTo>
                  </a:path>
                </a:pathLst>
              </a:custGeom>
              <a:solidFill>
                <a:srgbClr val="E2E0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92" name="Freeform 209"/>
              <p:cNvSpPr>
                <a:spLocks/>
              </p:cNvSpPr>
              <p:nvPr/>
            </p:nvSpPr>
            <p:spPr bwMode="gray">
              <a:xfrm>
                <a:off x="594" y="1407"/>
                <a:ext cx="176" cy="42"/>
              </a:xfrm>
              <a:custGeom>
                <a:avLst/>
                <a:gdLst>
                  <a:gd name="T0" fmla="*/ 2904 w 8"/>
                  <a:gd name="T1" fmla="*/ 882 h 2"/>
                  <a:gd name="T2" fmla="*/ 484 w 8"/>
                  <a:gd name="T3" fmla="*/ 441 h 2"/>
                  <a:gd name="T4" fmla="*/ 0 w 8"/>
                  <a:gd name="T5" fmla="*/ 0 h 2"/>
                  <a:gd name="T6" fmla="*/ 3872 w 8"/>
                  <a:gd name="T7" fmla="*/ 441 h 2"/>
                  <a:gd name="T8" fmla="*/ 3388 w 8"/>
                  <a:gd name="T9" fmla="*/ 882 h 2"/>
                  <a:gd name="T10" fmla="*/ 2904 w 8"/>
                  <a:gd name="T11" fmla="*/ 882 h 2"/>
                  <a:gd name="T12" fmla="*/ 0 60000 65536"/>
                  <a:gd name="T13" fmla="*/ 0 60000 65536"/>
                  <a:gd name="T14" fmla="*/ 0 60000 65536"/>
                  <a:gd name="T15" fmla="*/ 0 60000 65536"/>
                  <a:gd name="T16" fmla="*/ 0 60000 65536"/>
                  <a:gd name="T17" fmla="*/ 0 60000 65536"/>
                  <a:gd name="T18" fmla="*/ 0 w 8"/>
                  <a:gd name="T19" fmla="*/ 0 h 2"/>
                  <a:gd name="T20" fmla="*/ 8 w 8"/>
                  <a:gd name="T21" fmla="*/ 2 h 2"/>
                </a:gdLst>
                <a:ahLst/>
                <a:cxnLst>
                  <a:cxn ang="T12">
                    <a:pos x="T0" y="T1"/>
                  </a:cxn>
                  <a:cxn ang="T13">
                    <a:pos x="T2" y="T3"/>
                  </a:cxn>
                  <a:cxn ang="T14">
                    <a:pos x="T4" y="T5"/>
                  </a:cxn>
                  <a:cxn ang="T15">
                    <a:pos x="T6" y="T7"/>
                  </a:cxn>
                  <a:cxn ang="T16">
                    <a:pos x="T8" y="T9"/>
                  </a:cxn>
                  <a:cxn ang="T17">
                    <a:pos x="T10" y="T11"/>
                  </a:cxn>
                </a:cxnLst>
                <a:rect l="T18" t="T19" r="T20" b="T21"/>
                <a:pathLst>
                  <a:path w="8" h="2">
                    <a:moveTo>
                      <a:pt x="6" y="2"/>
                    </a:moveTo>
                    <a:cubicBezTo>
                      <a:pt x="6" y="2"/>
                      <a:pt x="1" y="2"/>
                      <a:pt x="1" y="1"/>
                    </a:cubicBezTo>
                    <a:cubicBezTo>
                      <a:pt x="0" y="0"/>
                      <a:pt x="1" y="0"/>
                      <a:pt x="0" y="0"/>
                    </a:cubicBezTo>
                    <a:lnTo>
                      <a:pt x="8" y="1"/>
                    </a:lnTo>
                    <a:cubicBezTo>
                      <a:pt x="8" y="1"/>
                      <a:pt x="7" y="1"/>
                      <a:pt x="7" y="2"/>
                    </a:cubicBezTo>
                    <a:cubicBezTo>
                      <a:pt x="6" y="2"/>
                      <a:pt x="6" y="2"/>
                      <a:pt x="6" y="2"/>
                    </a:cubicBezTo>
                  </a:path>
                </a:pathLst>
              </a:custGeom>
              <a:solidFill>
                <a:srgbClr val="E2E0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93" name="Freeform 210"/>
              <p:cNvSpPr>
                <a:spLocks/>
              </p:cNvSpPr>
              <p:nvPr/>
            </p:nvSpPr>
            <p:spPr bwMode="gray">
              <a:xfrm>
                <a:off x="594" y="1407"/>
                <a:ext cx="176" cy="42"/>
              </a:xfrm>
              <a:custGeom>
                <a:avLst/>
                <a:gdLst>
                  <a:gd name="T0" fmla="*/ 3872 w 8"/>
                  <a:gd name="T1" fmla="*/ 441 h 2"/>
                  <a:gd name="T2" fmla="*/ 3388 w 8"/>
                  <a:gd name="T3" fmla="*/ 882 h 2"/>
                  <a:gd name="T4" fmla="*/ 2904 w 8"/>
                  <a:gd name="T5" fmla="*/ 882 h 2"/>
                  <a:gd name="T6" fmla="*/ 484 w 8"/>
                  <a:gd name="T7" fmla="*/ 441 h 2"/>
                  <a:gd name="T8" fmla="*/ 0 w 8"/>
                  <a:gd name="T9" fmla="*/ 0 h 2"/>
                  <a:gd name="T10" fmla="*/ 3872 w 8"/>
                  <a:gd name="T11" fmla="*/ 441 h 2"/>
                  <a:gd name="T12" fmla="*/ 0 60000 65536"/>
                  <a:gd name="T13" fmla="*/ 0 60000 65536"/>
                  <a:gd name="T14" fmla="*/ 0 60000 65536"/>
                  <a:gd name="T15" fmla="*/ 0 60000 65536"/>
                  <a:gd name="T16" fmla="*/ 0 60000 65536"/>
                  <a:gd name="T17" fmla="*/ 0 60000 65536"/>
                  <a:gd name="T18" fmla="*/ 0 w 8"/>
                  <a:gd name="T19" fmla="*/ 0 h 2"/>
                  <a:gd name="T20" fmla="*/ 8 w 8"/>
                  <a:gd name="T21" fmla="*/ 2 h 2"/>
                </a:gdLst>
                <a:ahLst/>
                <a:cxnLst>
                  <a:cxn ang="T12">
                    <a:pos x="T0" y="T1"/>
                  </a:cxn>
                  <a:cxn ang="T13">
                    <a:pos x="T2" y="T3"/>
                  </a:cxn>
                  <a:cxn ang="T14">
                    <a:pos x="T4" y="T5"/>
                  </a:cxn>
                  <a:cxn ang="T15">
                    <a:pos x="T6" y="T7"/>
                  </a:cxn>
                  <a:cxn ang="T16">
                    <a:pos x="T8" y="T9"/>
                  </a:cxn>
                  <a:cxn ang="T17">
                    <a:pos x="T10" y="T11"/>
                  </a:cxn>
                </a:cxnLst>
                <a:rect l="T18" t="T19" r="T20" b="T21"/>
                <a:pathLst>
                  <a:path w="8" h="2">
                    <a:moveTo>
                      <a:pt x="8" y="1"/>
                    </a:moveTo>
                    <a:cubicBezTo>
                      <a:pt x="8" y="1"/>
                      <a:pt x="7" y="1"/>
                      <a:pt x="7" y="2"/>
                    </a:cubicBezTo>
                    <a:cubicBezTo>
                      <a:pt x="6" y="2"/>
                      <a:pt x="6" y="2"/>
                      <a:pt x="6" y="2"/>
                    </a:cubicBezTo>
                    <a:cubicBezTo>
                      <a:pt x="6" y="2"/>
                      <a:pt x="1" y="2"/>
                      <a:pt x="1" y="1"/>
                    </a:cubicBezTo>
                    <a:cubicBezTo>
                      <a:pt x="0" y="0"/>
                      <a:pt x="1" y="0"/>
                      <a:pt x="0" y="0"/>
                    </a:cubicBezTo>
                    <a:lnTo>
                      <a:pt x="8" y="1"/>
                    </a:lnTo>
                  </a:path>
                </a:pathLst>
              </a:custGeom>
              <a:solidFill>
                <a:srgbClr val="D9D7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94" name="Freeform 211"/>
              <p:cNvSpPr>
                <a:spLocks/>
              </p:cNvSpPr>
              <p:nvPr/>
            </p:nvSpPr>
            <p:spPr bwMode="gray">
              <a:xfrm>
                <a:off x="594" y="1407"/>
                <a:ext cx="176" cy="42"/>
              </a:xfrm>
              <a:custGeom>
                <a:avLst/>
                <a:gdLst>
                  <a:gd name="T0" fmla="*/ 3872 w 8"/>
                  <a:gd name="T1" fmla="*/ 441 h 2"/>
                  <a:gd name="T2" fmla="*/ 3388 w 8"/>
                  <a:gd name="T3" fmla="*/ 882 h 2"/>
                  <a:gd name="T4" fmla="*/ 2904 w 8"/>
                  <a:gd name="T5" fmla="*/ 882 h 2"/>
                  <a:gd name="T6" fmla="*/ 484 w 8"/>
                  <a:gd name="T7" fmla="*/ 441 h 2"/>
                  <a:gd name="T8" fmla="*/ 0 w 8"/>
                  <a:gd name="T9" fmla="*/ 0 h 2"/>
                  <a:gd name="T10" fmla="*/ 3872 w 8"/>
                  <a:gd name="T11" fmla="*/ 441 h 2"/>
                  <a:gd name="T12" fmla="*/ 0 60000 65536"/>
                  <a:gd name="T13" fmla="*/ 0 60000 65536"/>
                  <a:gd name="T14" fmla="*/ 0 60000 65536"/>
                  <a:gd name="T15" fmla="*/ 0 60000 65536"/>
                  <a:gd name="T16" fmla="*/ 0 60000 65536"/>
                  <a:gd name="T17" fmla="*/ 0 60000 65536"/>
                  <a:gd name="T18" fmla="*/ 0 w 8"/>
                  <a:gd name="T19" fmla="*/ 0 h 2"/>
                  <a:gd name="T20" fmla="*/ 8 w 8"/>
                  <a:gd name="T21" fmla="*/ 2 h 2"/>
                </a:gdLst>
                <a:ahLst/>
                <a:cxnLst>
                  <a:cxn ang="T12">
                    <a:pos x="T0" y="T1"/>
                  </a:cxn>
                  <a:cxn ang="T13">
                    <a:pos x="T2" y="T3"/>
                  </a:cxn>
                  <a:cxn ang="T14">
                    <a:pos x="T4" y="T5"/>
                  </a:cxn>
                  <a:cxn ang="T15">
                    <a:pos x="T6" y="T7"/>
                  </a:cxn>
                  <a:cxn ang="T16">
                    <a:pos x="T8" y="T9"/>
                  </a:cxn>
                  <a:cxn ang="T17">
                    <a:pos x="T10" y="T11"/>
                  </a:cxn>
                </a:cxnLst>
                <a:rect l="T18" t="T19" r="T20" b="T21"/>
                <a:pathLst>
                  <a:path w="8" h="2">
                    <a:moveTo>
                      <a:pt x="8" y="1"/>
                    </a:moveTo>
                    <a:cubicBezTo>
                      <a:pt x="8" y="1"/>
                      <a:pt x="7" y="1"/>
                      <a:pt x="7" y="2"/>
                    </a:cubicBezTo>
                    <a:cubicBezTo>
                      <a:pt x="6" y="2"/>
                      <a:pt x="6" y="2"/>
                      <a:pt x="6" y="2"/>
                    </a:cubicBezTo>
                    <a:cubicBezTo>
                      <a:pt x="5" y="2"/>
                      <a:pt x="2" y="2"/>
                      <a:pt x="1" y="1"/>
                    </a:cubicBezTo>
                    <a:cubicBezTo>
                      <a:pt x="0" y="0"/>
                      <a:pt x="1" y="0"/>
                      <a:pt x="0" y="0"/>
                    </a:cubicBezTo>
                    <a:lnTo>
                      <a:pt x="8" y="1"/>
                    </a:lnTo>
                  </a:path>
                </a:pathLst>
              </a:custGeom>
              <a:solidFill>
                <a:srgbClr val="CE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95" name="Freeform 212"/>
              <p:cNvSpPr>
                <a:spLocks/>
              </p:cNvSpPr>
              <p:nvPr/>
            </p:nvSpPr>
            <p:spPr bwMode="gray">
              <a:xfrm>
                <a:off x="594" y="1407"/>
                <a:ext cx="154" cy="42"/>
              </a:xfrm>
              <a:custGeom>
                <a:avLst/>
                <a:gdLst>
                  <a:gd name="T0" fmla="*/ 3388 w 7"/>
                  <a:gd name="T1" fmla="*/ 441 h 2"/>
                  <a:gd name="T2" fmla="*/ 3388 w 7"/>
                  <a:gd name="T3" fmla="*/ 882 h 2"/>
                  <a:gd name="T4" fmla="*/ 2904 w 7"/>
                  <a:gd name="T5" fmla="*/ 882 h 2"/>
                  <a:gd name="T6" fmla="*/ 484 w 7"/>
                  <a:gd name="T7" fmla="*/ 441 h 2"/>
                  <a:gd name="T8" fmla="*/ 0 w 7"/>
                  <a:gd name="T9" fmla="*/ 0 h 2"/>
                  <a:gd name="T10" fmla="*/ 3388 w 7"/>
                  <a:gd name="T11" fmla="*/ 441 h 2"/>
                  <a:gd name="T12" fmla="*/ 0 60000 65536"/>
                  <a:gd name="T13" fmla="*/ 0 60000 65536"/>
                  <a:gd name="T14" fmla="*/ 0 60000 65536"/>
                  <a:gd name="T15" fmla="*/ 0 60000 65536"/>
                  <a:gd name="T16" fmla="*/ 0 60000 65536"/>
                  <a:gd name="T17" fmla="*/ 0 60000 65536"/>
                  <a:gd name="T18" fmla="*/ 0 w 7"/>
                  <a:gd name="T19" fmla="*/ 0 h 2"/>
                  <a:gd name="T20" fmla="*/ 7 w 7"/>
                  <a:gd name="T21" fmla="*/ 2 h 2"/>
                </a:gdLst>
                <a:ahLst/>
                <a:cxnLst>
                  <a:cxn ang="T12">
                    <a:pos x="T0" y="T1"/>
                  </a:cxn>
                  <a:cxn ang="T13">
                    <a:pos x="T2" y="T3"/>
                  </a:cxn>
                  <a:cxn ang="T14">
                    <a:pos x="T4" y="T5"/>
                  </a:cxn>
                  <a:cxn ang="T15">
                    <a:pos x="T6" y="T7"/>
                  </a:cxn>
                  <a:cxn ang="T16">
                    <a:pos x="T8" y="T9"/>
                  </a:cxn>
                  <a:cxn ang="T17">
                    <a:pos x="T10" y="T11"/>
                  </a:cxn>
                </a:cxnLst>
                <a:rect l="T18" t="T19" r="T20" b="T21"/>
                <a:pathLst>
                  <a:path w="7" h="2">
                    <a:moveTo>
                      <a:pt x="7" y="1"/>
                    </a:moveTo>
                    <a:cubicBezTo>
                      <a:pt x="7" y="1"/>
                      <a:pt x="7" y="1"/>
                      <a:pt x="7" y="2"/>
                    </a:cubicBezTo>
                    <a:cubicBezTo>
                      <a:pt x="6" y="2"/>
                      <a:pt x="6" y="2"/>
                      <a:pt x="6" y="2"/>
                    </a:cubicBezTo>
                    <a:cubicBezTo>
                      <a:pt x="5" y="2"/>
                      <a:pt x="2" y="2"/>
                      <a:pt x="1" y="1"/>
                    </a:cubicBezTo>
                    <a:cubicBezTo>
                      <a:pt x="0" y="0"/>
                      <a:pt x="1" y="0"/>
                      <a:pt x="0" y="0"/>
                    </a:cubicBezTo>
                    <a:lnTo>
                      <a:pt x="7" y="1"/>
                    </a:lnTo>
                  </a:path>
                </a:pathLst>
              </a:custGeom>
              <a:solidFill>
                <a:srgbClr val="C4C2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96" name="Freeform 213"/>
              <p:cNvSpPr>
                <a:spLocks/>
              </p:cNvSpPr>
              <p:nvPr/>
            </p:nvSpPr>
            <p:spPr bwMode="gray">
              <a:xfrm>
                <a:off x="594" y="1407"/>
                <a:ext cx="154" cy="42"/>
              </a:xfrm>
              <a:custGeom>
                <a:avLst/>
                <a:gdLst>
                  <a:gd name="T0" fmla="*/ 3388 w 7"/>
                  <a:gd name="T1" fmla="*/ 441 h 2"/>
                  <a:gd name="T2" fmla="*/ 3388 w 7"/>
                  <a:gd name="T3" fmla="*/ 882 h 2"/>
                  <a:gd name="T4" fmla="*/ 2904 w 7"/>
                  <a:gd name="T5" fmla="*/ 882 h 2"/>
                  <a:gd name="T6" fmla="*/ 484 w 7"/>
                  <a:gd name="T7" fmla="*/ 441 h 2"/>
                  <a:gd name="T8" fmla="*/ 0 w 7"/>
                  <a:gd name="T9" fmla="*/ 0 h 2"/>
                  <a:gd name="T10" fmla="*/ 3388 w 7"/>
                  <a:gd name="T11" fmla="*/ 441 h 2"/>
                  <a:gd name="T12" fmla="*/ 0 60000 65536"/>
                  <a:gd name="T13" fmla="*/ 0 60000 65536"/>
                  <a:gd name="T14" fmla="*/ 0 60000 65536"/>
                  <a:gd name="T15" fmla="*/ 0 60000 65536"/>
                  <a:gd name="T16" fmla="*/ 0 60000 65536"/>
                  <a:gd name="T17" fmla="*/ 0 60000 65536"/>
                  <a:gd name="T18" fmla="*/ 0 w 7"/>
                  <a:gd name="T19" fmla="*/ 0 h 2"/>
                  <a:gd name="T20" fmla="*/ 7 w 7"/>
                  <a:gd name="T21" fmla="*/ 2 h 2"/>
                </a:gdLst>
                <a:ahLst/>
                <a:cxnLst>
                  <a:cxn ang="T12">
                    <a:pos x="T0" y="T1"/>
                  </a:cxn>
                  <a:cxn ang="T13">
                    <a:pos x="T2" y="T3"/>
                  </a:cxn>
                  <a:cxn ang="T14">
                    <a:pos x="T4" y="T5"/>
                  </a:cxn>
                  <a:cxn ang="T15">
                    <a:pos x="T6" y="T7"/>
                  </a:cxn>
                  <a:cxn ang="T16">
                    <a:pos x="T8" y="T9"/>
                  </a:cxn>
                  <a:cxn ang="T17">
                    <a:pos x="T10" y="T11"/>
                  </a:cxn>
                </a:cxnLst>
                <a:rect l="T18" t="T19" r="T20" b="T21"/>
                <a:pathLst>
                  <a:path w="7" h="2">
                    <a:moveTo>
                      <a:pt x="7" y="1"/>
                    </a:moveTo>
                    <a:cubicBezTo>
                      <a:pt x="7" y="1"/>
                      <a:pt x="7" y="1"/>
                      <a:pt x="7" y="2"/>
                    </a:cubicBezTo>
                    <a:cubicBezTo>
                      <a:pt x="6" y="2"/>
                      <a:pt x="6" y="2"/>
                      <a:pt x="6" y="2"/>
                    </a:cubicBezTo>
                    <a:cubicBezTo>
                      <a:pt x="5" y="2"/>
                      <a:pt x="2" y="2"/>
                      <a:pt x="1" y="1"/>
                    </a:cubicBezTo>
                    <a:cubicBezTo>
                      <a:pt x="0" y="0"/>
                      <a:pt x="1" y="0"/>
                      <a:pt x="0" y="0"/>
                    </a:cubicBezTo>
                    <a:lnTo>
                      <a:pt x="7" y="1"/>
                    </a:lnTo>
                  </a:path>
                </a:pathLst>
              </a:custGeom>
              <a:solidFill>
                <a:srgbClr val="BFBD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97" name="Freeform 214"/>
              <p:cNvSpPr>
                <a:spLocks/>
              </p:cNvSpPr>
              <p:nvPr/>
            </p:nvSpPr>
            <p:spPr bwMode="gray">
              <a:xfrm>
                <a:off x="594" y="1407"/>
                <a:ext cx="154" cy="42"/>
              </a:xfrm>
              <a:custGeom>
                <a:avLst/>
                <a:gdLst>
                  <a:gd name="T0" fmla="*/ 2420 w 7"/>
                  <a:gd name="T1" fmla="*/ 882 h 2"/>
                  <a:gd name="T2" fmla="*/ 484 w 7"/>
                  <a:gd name="T3" fmla="*/ 441 h 2"/>
                  <a:gd name="T4" fmla="*/ 0 w 7"/>
                  <a:gd name="T5" fmla="*/ 0 h 2"/>
                  <a:gd name="T6" fmla="*/ 3388 w 7"/>
                  <a:gd name="T7" fmla="*/ 441 h 2"/>
                  <a:gd name="T8" fmla="*/ 2904 w 7"/>
                  <a:gd name="T9" fmla="*/ 882 h 2"/>
                  <a:gd name="T10" fmla="*/ 2420 w 7"/>
                  <a:gd name="T11" fmla="*/ 882 h 2"/>
                  <a:gd name="T12" fmla="*/ 0 60000 65536"/>
                  <a:gd name="T13" fmla="*/ 0 60000 65536"/>
                  <a:gd name="T14" fmla="*/ 0 60000 65536"/>
                  <a:gd name="T15" fmla="*/ 0 60000 65536"/>
                  <a:gd name="T16" fmla="*/ 0 60000 65536"/>
                  <a:gd name="T17" fmla="*/ 0 60000 65536"/>
                  <a:gd name="T18" fmla="*/ 0 w 7"/>
                  <a:gd name="T19" fmla="*/ 0 h 2"/>
                  <a:gd name="T20" fmla="*/ 7 w 7"/>
                  <a:gd name="T21" fmla="*/ 2 h 2"/>
                </a:gdLst>
                <a:ahLst/>
                <a:cxnLst>
                  <a:cxn ang="T12">
                    <a:pos x="T0" y="T1"/>
                  </a:cxn>
                  <a:cxn ang="T13">
                    <a:pos x="T2" y="T3"/>
                  </a:cxn>
                  <a:cxn ang="T14">
                    <a:pos x="T4" y="T5"/>
                  </a:cxn>
                  <a:cxn ang="T15">
                    <a:pos x="T6" y="T7"/>
                  </a:cxn>
                  <a:cxn ang="T16">
                    <a:pos x="T8" y="T9"/>
                  </a:cxn>
                  <a:cxn ang="T17">
                    <a:pos x="T10" y="T11"/>
                  </a:cxn>
                </a:cxnLst>
                <a:rect l="T18" t="T19" r="T20" b="T21"/>
                <a:pathLst>
                  <a:path w="7" h="2">
                    <a:moveTo>
                      <a:pt x="5" y="2"/>
                    </a:moveTo>
                    <a:cubicBezTo>
                      <a:pt x="5" y="2"/>
                      <a:pt x="2" y="2"/>
                      <a:pt x="1" y="1"/>
                    </a:cubicBezTo>
                    <a:cubicBezTo>
                      <a:pt x="1" y="0"/>
                      <a:pt x="2" y="0"/>
                      <a:pt x="0" y="0"/>
                    </a:cubicBezTo>
                    <a:lnTo>
                      <a:pt x="7" y="1"/>
                    </a:lnTo>
                    <a:cubicBezTo>
                      <a:pt x="7" y="1"/>
                      <a:pt x="7" y="1"/>
                      <a:pt x="6" y="2"/>
                    </a:cubicBezTo>
                    <a:cubicBezTo>
                      <a:pt x="6" y="2"/>
                      <a:pt x="5" y="2"/>
                      <a:pt x="5" y="2"/>
                    </a:cubicBezTo>
                  </a:path>
                </a:pathLst>
              </a:custGeom>
              <a:solidFill>
                <a:srgbClr val="B9B8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98" name="Freeform 215"/>
              <p:cNvSpPr>
                <a:spLocks/>
              </p:cNvSpPr>
              <p:nvPr/>
            </p:nvSpPr>
            <p:spPr bwMode="gray">
              <a:xfrm>
                <a:off x="286" y="1407"/>
                <a:ext cx="704" cy="273"/>
              </a:xfrm>
              <a:custGeom>
                <a:avLst/>
                <a:gdLst>
                  <a:gd name="T0" fmla="*/ 15004 w 32"/>
                  <a:gd name="T1" fmla="*/ 5733 h 13"/>
                  <a:gd name="T2" fmla="*/ 15488 w 32"/>
                  <a:gd name="T3" fmla="*/ 2205 h 13"/>
                  <a:gd name="T4" fmla="*/ 15488 w 32"/>
                  <a:gd name="T5" fmla="*/ 1764 h 13"/>
                  <a:gd name="T6" fmla="*/ 484 w 32"/>
                  <a:gd name="T7" fmla="*/ 0 h 13"/>
                  <a:gd name="T8" fmla="*/ 0 w 32"/>
                  <a:gd name="T9" fmla="*/ 3969 h 13"/>
                  <a:gd name="T10" fmla="*/ 15004 w 32"/>
                  <a:gd name="T11" fmla="*/ 5733 h 13"/>
                  <a:gd name="T12" fmla="*/ 0 60000 65536"/>
                  <a:gd name="T13" fmla="*/ 0 60000 65536"/>
                  <a:gd name="T14" fmla="*/ 0 60000 65536"/>
                  <a:gd name="T15" fmla="*/ 0 60000 65536"/>
                  <a:gd name="T16" fmla="*/ 0 60000 65536"/>
                  <a:gd name="T17" fmla="*/ 0 60000 65536"/>
                  <a:gd name="T18" fmla="*/ 0 w 32"/>
                  <a:gd name="T19" fmla="*/ 0 h 13"/>
                  <a:gd name="T20" fmla="*/ 32 w 32"/>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32" h="13">
                    <a:moveTo>
                      <a:pt x="31" y="13"/>
                    </a:moveTo>
                    <a:lnTo>
                      <a:pt x="32" y="5"/>
                    </a:lnTo>
                    <a:lnTo>
                      <a:pt x="32" y="4"/>
                    </a:lnTo>
                    <a:lnTo>
                      <a:pt x="1" y="0"/>
                    </a:lnTo>
                    <a:lnTo>
                      <a:pt x="0" y="9"/>
                    </a:lnTo>
                    <a:lnTo>
                      <a:pt x="31" y="13"/>
                    </a:lnTo>
                  </a:path>
                </a:pathLst>
              </a:custGeom>
              <a:solidFill>
                <a:srgbClr val="B9B8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99" name="Freeform 216"/>
              <p:cNvSpPr>
                <a:spLocks/>
              </p:cNvSpPr>
              <p:nvPr/>
            </p:nvSpPr>
            <p:spPr bwMode="gray">
              <a:xfrm>
                <a:off x="418" y="1428"/>
                <a:ext cx="154" cy="210"/>
              </a:xfrm>
              <a:custGeom>
                <a:avLst/>
                <a:gdLst>
                  <a:gd name="T0" fmla="*/ 1452 w 7"/>
                  <a:gd name="T1" fmla="*/ 4410 h 10"/>
                  <a:gd name="T2" fmla="*/ 2420 w 7"/>
                  <a:gd name="T3" fmla="*/ 2646 h 10"/>
                  <a:gd name="T4" fmla="*/ 3388 w 7"/>
                  <a:gd name="T5" fmla="*/ 882 h 10"/>
                  <a:gd name="T6" fmla="*/ 3388 w 7"/>
                  <a:gd name="T7" fmla="*/ 0 h 10"/>
                  <a:gd name="T8" fmla="*/ 1936 w 7"/>
                  <a:gd name="T9" fmla="*/ 0 h 10"/>
                  <a:gd name="T10" fmla="*/ 484 w 7"/>
                  <a:gd name="T11" fmla="*/ 3087 h 10"/>
                  <a:gd name="T12" fmla="*/ 0 w 7"/>
                  <a:gd name="T13" fmla="*/ 3969 h 10"/>
                  <a:gd name="T14" fmla="*/ 1452 w 7"/>
                  <a:gd name="T15" fmla="*/ 4410 h 10"/>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10"/>
                  <a:gd name="T26" fmla="*/ 7 w 7"/>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10">
                    <a:moveTo>
                      <a:pt x="3" y="10"/>
                    </a:moveTo>
                    <a:cubicBezTo>
                      <a:pt x="3" y="10"/>
                      <a:pt x="5" y="7"/>
                      <a:pt x="5" y="6"/>
                    </a:cubicBezTo>
                    <a:cubicBezTo>
                      <a:pt x="6" y="5"/>
                      <a:pt x="7" y="3"/>
                      <a:pt x="7" y="2"/>
                    </a:cubicBezTo>
                    <a:cubicBezTo>
                      <a:pt x="7" y="2"/>
                      <a:pt x="7" y="2"/>
                      <a:pt x="7" y="0"/>
                    </a:cubicBezTo>
                    <a:lnTo>
                      <a:pt x="4" y="0"/>
                    </a:lnTo>
                    <a:cubicBezTo>
                      <a:pt x="4" y="0"/>
                      <a:pt x="2" y="6"/>
                      <a:pt x="1" y="7"/>
                    </a:cubicBezTo>
                    <a:cubicBezTo>
                      <a:pt x="0" y="9"/>
                      <a:pt x="0" y="9"/>
                      <a:pt x="0" y="9"/>
                    </a:cubicBezTo>
                    <a:lnTo>
                      <a:pt x="3" y="10"/>
                    </a:lnTo>
                  </a:path>
                </a:pathLst>
              </a:custGeom>
              <a:solidFill>
                <a:srgbClr val="B9B8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00" name="Freeform 217"/>
              <p:cNvSpPr>
                <a:spLocks/>
              </p:cNvSpPr>
              <p:nvPr/>
            </p:nvSpPr>
            <p:spPr bwMode="gray">
              <a:xfrm>
                <a:off x="418" y="1428"/>
                <a:ext cx="154" cy="210"/>
              </a:xfrm>
              <a:custGeom>
                <a:avLst/>
                <a:gdLst>
                  <a:gd name="T0" fmla="*/ 3388 w 7"/>
                  <a:gd name="T1" fmla="*/ 882 h 10"/>
                  <a:gd name="T2" fmla="*/ 2420 w 7"/>
                  <a:gd name="T3" fmla="*/ 2646 h 10"/>
                  <a:gd name="T4" fmla="*/ 1452 w 7"/>
                  <a:gd name="T5" fmla="*/ 4410 h 10"/>
                  <a:gd name="T6" fmla="*/ 0 w 7"/>
                  <a:gd name="T7" fmla="*/ 3969 h 10"/>
                  <a:gd name="T8" fmla="*/ 484 w 7"/>
                  <a:gd name="T9" fmla="*/ 3087 h 10"/>
                  <a:gd name="T10" fmla="*/ 1936 w 7"/>
                  <a:gd name="T11" fmla="*/ 0 h 10"/>
                  <a:gd name="T12" fmla="*/ 3388 w 7"/>
                  <a:gd name="T13" fmla="*/ 0 h 10"/>
                  <a:gd name="T14" fmla="*/ 3388 w 7"/>
                  <a:gd name="T15" fmla="*/ 882 h 10"/>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10"/>
                  <a:gd name="T26" fmla="*/ 7 w 7"/>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10">
                    <a:moveTo>
                      <a:pt x="7" y="2"/>
                    </a:moveTo>
                    <a:cubicBezTo>
                      <a:pt x="7" y="3"/>
                      <a:pt x="6" y="5"/>
                      <a:pt x="5" y="6"/>
                    </a:cubicBezTo>
                    <a:cubicBezTo>
                      <a:pt x="5" y="7"/>
                      <a:pt x="3" y="10"/>
                      <a:pt x="3" y="10"/>
                    </a:cubicBezTo>
                    <a:lnTo>
                      <a:pt x="0" y="9"/>
                    </a:lnTo>
                    <a:cubicBezTo>
                      <a:pt x="0" y="9"/>
                      <a:pt x="0" y="9"/>
                      <a:pt x="1" y="7"/>
                    </a:cubicBezTo>
                    <a:cubicBezTo>
                      <a:pt x="2" y="5"/>
                      <a:pt x="4" y="0"/>
                      <a:pt x="4" y="0"/>
                    </a:cubicBezTo>
                    <a:lnTo>
                      <a:pt x="7" y="0"/>
                    </a:lnTo>
                    <a:cubicBezTo>
                      <a:pt x="7" y="2"/>
                      <a:pt x="7" y="2"/>
                      <a:pt x="7" y="2"/>
                    </a:cubicBezTo>
                  </a:path>
                </a:pathLst>
              </a:custGeom>
              <a:solidFill>
                <a:srgbClr val="B4B3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01" name="Freeform 218"/>
              <p:cNvSpPr>
                <a:spLocks/>
              </p:cNvSpPr>
              <p:nvPr/>
            </p:nvSpPr>
            <p:spPr bwMode="gray">
              <a:xfrm>
                <a:off x="418" y="1428"/>
                <a:ext cx="154" cy="189"/>
              </a:xfrm>
              <a:custGeom>
                <a:avLst/>
                <a:gdLst>
                  <a:gd name="T0" fmla="*/ 3388 w 7"/>
                  <a:gd name="T1" fmla="*/ 882 h 9"/>
                  <a:gd name="T2" fmla="*/ 2420 w 7"/>
                  <a:gd name="T3" fmla="*/ 2646 h 9"/>
                  <a:gd name="T4" fmla="*/ 968 w 7"/>
                  <a:gd name="T5" fmla="*/ 3969 h 9"/>
                  <a:gd name="T6" fmla="*/ 0 w 7"/>
                  <a:gd name="T7" fmla="*/ 3969 h 9"/>
                  <a:gd name="T8" fmla="*/ 484 w 7"/>
                  <a:gd name="T9" fmla="*/ 3087 h 9"/>
                  <a:gd name="T10" fmla="*/ 1936 w 7"/>
                  <a:gd name="T11" fmla="*/ 0 h 9"/>
                  <a:gd name="T12" fmla="*/ 2904 w 7"/>
                  <a:gd name="T13" fmla="*/ 0 h 9"/>
                  <a:gd name="T14" fmla="*/ 3388 w 7"/>
                  <a:gd name="T15" fmla="*/ 882 h 9"/>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9"/>
                  <a:gd name="T26" fmla="*/ 7 w 7"/>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9">
                    <a:moveTo>
                      <a:pt x="7" y="2"/>
                    </a:moveTo>
                    <a:cubicBezTo>
                      <a:pt x="7" y="3"/>
                      <a:pt x="6" y="5"/>
                      <a:pt x="5" y="6"/>
                    </a:cubicBezTo>
                    <a:cubicBezTo>
                      <a:pt x="5" y="7"/>
                      <a:pt x="2" y="9"/>
                      <a:pt x="2" y="9"/>
                    </a:cubicBezTo>
                    <a:lnTo>
                      <a:pt x="0" y="9"/>
                    </a:lnTo>
                    <a:cubicBezTo>
                      <a:pt x="0" y="9"/>
                      <a:pt x="0" y="9"/>
                      <a:pt x="1" y="7"/>
                    </a:cubicBezTo>
                    <a:cubicBezTo>
                      <a:pt x="3" y="5"/>
                      <a:pt x="4" y="0"/>
                      <a:pt x="4" y="0"/>
                    </a:cubicBezTo>
                    <a:lnTo>
                      <a:pt x="6" y="0"/>
                    </a:lnTo>
                    <a:cubicBezTo>
                      <a:pt x="7" y="2"/>
                      <a:pt x="7" y="2"/>
                      <a:pt x="7" y="2"/>
                    </a:cubicBezTo>
                  </a:path>
                </a:pathLst>
              </a:custGeom>
              <a:solidFill>
                <a:srgbClr val="ADAB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02" name="Freeform 219"/>
              <p:cNvSpPr>
                <a:spLocks/>
              </p:cNvSpPr>
              <p:nvPr/>
            </p:nvSpPr>
            <p:spPr bwMode="gray">
              <a:xfrm>
                <a:off x="418" y="1428"/>
                <a:ext cx="154" cy="189"/>
              </a:xfrm>
              <a:custGeom>
                <a:avLst/>
                <a:gdLst>
                  <a:gd name="T0" fmla="*/ 3388 w 7"/>
                  <a:gd name="T1" fmla="*/ 882 h 9"/>
                  <a:gd name="T2" fmla="*/ 2420 w 7"/>
                  <a:gd name="T3" fmla="*/ 2646 h 9"/>
                  <a:gd name="T4" fmla="*/ 968 w 7"/>
                  <a:gd name="T5" fmla="*/ 3969 h 9"/>
                  <a:gd name="T6" fmla="*/ 0 w 7"/>
                  <a:gd name="T7" fmla="*/ 3969 h 9"/>
                  <a:gd name="T8" fmla="*/ 484 w 7"/>
                  <a:gd name="T9" fmla="*/ 3087 h 9"/>
                  <a:gd name="T10" fmla="*/ 1936 w 7"/>
                  <a:gd name="T11" fmla="*/ 0 h 9"/>
                  <a:gd name="T12" fmla="*/ 2904 w 7"/>
                  <a:gd name="T13" fmla="*/ 0 h 9"/>
                  <a:gd name="T14" fmla="*/ 3388 w 7"/>
                  <a:gd name="T15" fmla="*/ 882 h 9"/>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9"/>
                  <a:gd name="T26" fmla="*/ 7 w 7"/>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9">
                    <a:moveTo>
                      <a:pt x="7" y="2"/>
                    </a:moveTo>
                    <a:cubicBezTo>
                      <a:pt x="7" y="3"/>
                      <a:pt x="6" y="5"/>
                      <a:pt x="5" y="6"/>
                    </a:cubicBezTo>
                    <a:cubicBezTo>
                      <a:pt x="4" y="6"/>
                      <a:pt x="2" y="9"/>
                      <a:pt x="2" y="9"/>
                    </a:cubicBezTo>
                    <a:lnTo>
                      <a:pt x="0" y="9"/>
                    </a:lnTo>
                    <a:cubicBezTo>
                      <a:pt x="0" y="9"/>
                      <a:pt x="0" y="9"/>
                      <a:pt x="1" y="7"/>
                    </a:cubicBezTo>
                    <a:cubicBezTo>
                      <a:pt x="3" y="5"/>
                      <a:pt x="4" y="0"/>
                      <a:pt x="4" y="0"/>
                    </a:cubicBezTo>
                    <a:lnTo>
                      <a:pt x="6" y="0"/>
                    </a:lnTo>
                    <a:cubicBezTo>
                      <a:pt x="7" y="2"/>
                      <a:pt x="7" y="2"/>
                      <a:pt x="7" y="2"/>
                    </a:cubicBezTo>
                  </a:path>
                </a:pathLst>
              </a:custGeom>
              <a:solidFill>
                <a:srgbClr val="A8A6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03" name="Freeform 220"/>
              <p:cNvSpPr>
                <a:spLocks/>
              </p:cNvSpPr>
              <p:nvPr/>
            </p:nvSpPr>
            <p:spPr bwMode="gray">
              <a:xfrm>
                <a:off x="418" y="1428"/>
                <a:ext cx="154" cy="189"/>
              </a:xfrm>
              <a:custGeom>
                <a:avLst/>
                <a:gdLst>
                  <a:gd name="T0" fmla="*/ 3388 w 7"/>
                  <a:gd name="T1" fmla="*/ 882 h 9"/>
                  <a:gd name="T2" fmla="*/ 2420 w 7"/>
                  <a:gd name="T3" fmla="*/ 2646 h 9"/>
                  <a:gd name="T4" fmla="*/ 968 w 7"/>
                  <a:gd name="T5" fmla="*/ 3969 h 9"/>
                  <a:gd name="T6" fmla="*/ 0 w 7"/>
                  <a:gd name="T7" fmla="*/ 3969 h 9"/>
                  <a:gd name="T8" fmla="*/ 484 w 7"/>
                  <a:gd name="T9" fmla="*/ 3087 h 9"/>
                  <a:gd name="T10" fmla="*/ 1936 w 7"/>
                  <a:gd name="T11" fmla="*/ 0 h 9"/>
                  <a:gd name="T12" fmla="*/ 2904 w 7"/>
                  <a:gd name="T13" fmla="*/ 0 h 9"/>
                  <a:gd name="T14" fmla="*/ 3388 w 7"/>
                  <a:gd name="T15" fmla="*/ 882 h 9"/>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9"/>
                  <a:gd name="T26" fmla="*/ 7 w 7"/>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9">
                    <a:moveTo>
                      <a:pt x="7" y="2"/>
                    </a:moveTo>
                    <a:cubicBezTo>
                      <a:pt x="7" y="3"/>
                      <a:pt x="6" y="5"/>
                      <a:pt x="5" y="6"/>
                    </a:cubicBezTo>
                    <a:cubicBezTo>
                      <a:pt x="4" y="6"/>
                      <a:pt x="2" y="9"/>
                      <a:pt x="2" y="9"/>
                    </a:cubicBezTo>
                    <a:lnTo>
                      <a:pt x="0" y="9"/>
                    </a:lnTo>
                    <a:cubicBezTo>
                      <a:pt x="0" y="9"/>
                      <a:pt x="0" y="9"/>
                      <a:pt x="1" y="7"/>
                    </a:cubicBezTo>
                    <a:cubicBezTo>
                      <a:pt x="3" y="4"/>
                      <a:pt x="4" y="0"/>
                      <a:pt x="4" y="0"/>
                    </a:cubicBezTo>
                    <a:lnTo>
                      <a:pt x="6" y="0"/>
                    </a:lnTo>
                    <a:cubicBezTo>
                      <a:pt x="7" y="2"/>
                      <a:pt x="7" y="2"/>
                      <a:pt x="7" y="2"/>
                    </a:cubicBezTo>
                  </a:path>
                </a:pathLst>
              </a:custGeom>
              <a:solidFill>
                <a:srgbClr val="A1A0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04" name="Freeform 221"/>
              <p:cNvSpPr>
                <a:spLocks/>
              </p:cNvSpPr>
              <p:nvPr/>
            </p:nvSpPr>
            <p:spPr bwMode="gray">
              <a:xfrm>
                <a:off x="418" y="1428"/>
                <a:ext cx="154" cy="189"/>
              </a:xfrm>
              <a:custGeom>
                <a:avLst/>
                <a:gdLst>
                  <a:gd name="T0" fmla="*/ 2904 w 7"/>
                  <a:gd name="T1" fmla="*/ 882 h 9"/>
                  <a:gd name="T2" fmla="*/ 2420 w 7"/>
                  <a:gd name="T3" fmla="*/ 2646 h 9"/>
                  <a:gd name="T4" fmla="*/ 968 w 7"/>
                  <a:gd name="T5" fmla="*/ 3969 h 9"/>
                  <a:gd name="T6" fmla="*/ 0 w 7"/>
                  <a:gd name="T7" fmla="*/ 3969 h 9"/>
                  <a:gd name="T8" fmla="*/ 484 w 7"/>
                  <a:gd name="T9" fmla="*/ 3087 h 9"/>
                  <a:gd name="T10" fmla="*/ 1936 w 7"/>
                  <a:gd name="T11" fmla="*/ 0 h 9"/>
                  <a:gd name="T12" fmla="*/ 2904 w 7"/>
                  <a:gd name="T13" fmla="*/ 0 h 9"/>
                  <a:gd name="T14" fmla="*/ 2904 w 7"/>
                  <a:gd name="T15" fmla="*/ 882 h 9"/>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9"/>
                  <a:gd name="T26" fmla="*/ 7 w 7"/>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9">
                    <a:moveTo>
                      <a:pt x="6" y="2"/>
                    </a:moveTo>
                    <a:cubicBezTo>
                      <a:pt x="6" y="3"/>
                      <a:pt x="5" y="5"/>
                      <a:pt x="5" y="6"/>
                    </a:cubicBezTo>
                    <a:cubicBezTo>
                      <a:pt x="4" y="6"/>
                      <a:pt x="2" y="9"/>
                      <a:pt x="2" y="9"/>
                    </a:cubicBezTo>
                    <a:lnTo>
                      <a:pt x="0" y="9"/>
                    </a:lnTo>
                    <a:cubicBezTo>
                      <a:pt x="0" y="9"/>
                      <a:pt x="0" y="9"/>
                      <a:pt x="1" y="7"/>
                    </a:cubicBezTo>
                    <a:cubicBezTo>
                      <a:pt x="4" y="4"/>
                      <a:pt x="4" y="0"/>
                      <a:pt x="4" y="0"/>
                    </a:cubicBezTo>
                    <a:lnTo>
                      <a:pt x="6" y="0"/>
                    </a:lnTo>
                    <a:cubicBezTo>
                      <a:pt x="7" y="2"/>
                      <a:pt x="6" y="2"/>
                      <a:pt x="6" y="2"/>
                    </a:cubicBezTo>
                  </a:path>
                </a:pathLst>
              </a:custGeom>
              <a:solidFill>
                <a:srgbClr val="9D9C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05" name="Freeform 222"/>
              <p:cNvSpPr>
                <a:spLocks/>
              </p:cNvSpPr>
              <p:nvPr/>
            </p:nvSpPr>
            <p:spPr bwMode="gray">
              <a:xfrm>
                <a:off x="418" y="1428"/>
                <a:ext cx="154" cy="189"/>
              </a:xfrm>
              <a:custGeom>
                <a:avLst/>
                <a:gdLst>
                  <a:gd name="T0" fmla="*/ 968 w 7"/>
                  <a:gd name="T1" fmla="*/ 3969 h 9"/>
                  <a:gd name="T2" fmla="*/ 2420 w 7"/>
                  <a:gd name="T3" fmla="*/ 2646 h 9"/>
                  <a:gd name="T4" fmla="*/ 2904 w 7"/>
                  <a:gd name="T5" fmla="*/ 882 h 9"/>
                  <a:gd name="T6" fmla="*/ 2904 w 7"/>
                  <a:gd name="T7" fmla="*/ 0 h 9"/>
                  <a:gd name="T8" fmla="*/ 1936 w 7"/>
                  <a:gd name="T9" fmla="*/ 0 h 9"/>
                  <a:gd name="T10" fmla="*/ 484 w 7"/>
                  <a:gd name="T11" fmla="*/ 3087 h 9"/>
                  <a:gd name="T12" fmla="*/ 0 w 7"/>
                  <a:gd name="T13" fmla="*/ 3969 h 9"/>
                  <a:gd name="T14" fmla="*/ 968 w 7"/>
                  <a:gd name="T15" fmla="*/ 3969 h 9"/>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9"/>
                  <a:gd name="T26" fmla="*/ 7 w 7"/>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9">
                    <a:moveTo>
                      <a:pt x="2" y="9"/>
                    </a:moveTo>
                    <a:cubicBezTo>
                      <a:pt x="2" y="9"/>
                      <a:pt x="4" y="6"/>
                      <a:pt x="5" y="6"/>
                    </a:cubicBezTo>
                    <a:cubicBezTo>
                      <a:pt x="5" y="5"/>
                      <a:pt x="6" y="3"/>
                      <a:pt x="6" y="2"/>
                    </a:cubicBezTo>
                    <a:cubicBezTo>
                      <a:pt x="6" y="2"/>
                      <a:pt x="7" y="2"/>
                      <a:pt x="6" y="0"/>
                    </a:cubicBezTo>
                    <a:lnTo>
                      <a:pt x="4" y="0"/>
                    </a:lnTo>
                    <a:cubicBezTo>
                      <a:pt x="4" y="0"/>
                      <a:pt x="4" y="4"/>
                      <a:pt x="1" y="7"/>
                    </a:cubicBezTo>
                    <a:cubicBezTo>
                      <a:pt x="0" y="9"/>
                      <a:pt x="0" y="9"/>
                      <a:pt x="0" y="9"/>
                    </a:cubicBezTo>
                    <a:lnTo>
                      <a:pt x="2" y="9"/>
                    </a:lnTo>
                  </a:path>
                </a:pathLst>
              </a:custGeom>
              <a:solidFill>
                <a:srgbClr val="9A98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06" name="Freeform 223"/>
              <p:cNvSpPr>
                <a:spLocks/>
              </p:cNvSpPr>
              <p:nvPr/>
            </p:nvSpPr>
            <p:spPr bwMode="gray">
              <a:xfrm>
                <a:off x="308" y="1386"/>
                <a:ext cx="682" cy="126"/>
              </a:xfrm>
              <a:custGeom>
                <a:avLst/>
                <a:gdLst>
                  <a:gd name="T0" fmla="*/ 0 w 682"/>
                  <a:gd name="T1" fmla="*/ 42 h 126"/>
                  <a:gd name="T2" fmla="*/ 682 w 682"/>
                  <a:gd name="T3" fmla="*/ 126 h 126"/>
                  <a:gd name="T4" fmla="*/ 682 w 682"/>
                  <a:gd name="T5" fmla="*/ 84 h 126"/>
                  <a:gd name="T6" fmla="*/ 0 w 682"/>
                  <a:gd name="T7" fmla="*/ 0 h 126"/>
                  <a:gd name="T8" fmla="*/ 0 w 682"/>
                  <a:gd name="T9" fmla="*/ 42 h 126"/>
                  <a:gd name="T10" fmla="*/ 0 60000 65536"/>
                  <a:gd name="T11" fmla="*/ 0 60000 65536"/>
                  <a:gd name="T12" fmla="*/ 0 60000 65536"/>
                  <a:gd name="T13" fmla="*/ 0 60000 65536"/>
                  <a:gd name="T14" fmla="*/ 0 60000 65536"/>
                  <a:gd name="T15" fmla="*/ 0 w 682"/>
                  <a:gd name="T16" fmla="*/ 0 h 126"/>
                  <a:gd name="T17" fmla="*/ 682 w 682"/>
                  <a:gd name="T18" fmla="*/ 126 h 126"/>
                </a:gdLst>
                <a:ahLst/>
                <a:cxnLst>
                  <a:cxn ang="T10">
                    <a:pos x="T0" y="T1"/>
                  </a:cxn>
                  <a:cxn ang="T11">
                    <a:pos x="T2" y="T3"/>
                  </a:cxn>
                  <a:cxn ang="T12">
                    <a:pos x="T4" y="T5"/>
                  </a:cxn>
                  <a:cxn ang="T13">
                    <a:pos x="T6" y="T7"/>
                  </a:cxn>
                  <a:cxn ang="T14">
                    <a:pos x="T8" y="T9"/>
                  </a:cxn>
                </a:cxnLst>
                <a:rect l="T15" t="T16" r="T17" b="T18"/>
                <a:pathLst>
                  <a:path w="682" h="126">
                    <a:moveTo>
                      <a:pt x="0" y="42"/>
                    </a:moveTo>
                    <a:lnTo>
                      <a:pt x="682" y="126"/>
                    </a:lnTo>
                    <a:lnTo>
                      <a:pt x="682" y="84"/>
                    </a:lnTo>
                    <a:lnTo>
                      <a:pt x="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07" name="Freeform 224"/>
              <p:cNvSpPr>
                <a:spLocks/>
              </p:cNvSpPr>
              <p:nvPr/>
            </p:nvSpPr>
            <p:spPr bwMode="gray">
              <a:xfrm>
                <a:off x="286" y="1491"/>
                <a:ext cx="704" cy="126"/>
              </a:xfrm>
              <a:custGeom>
                <a:avLst/>
                <a:gdLst>
                  <a:gd name="T0" fmla="*/ 0 w 704"/>
                  <a:gd name="T1" fmla="*/ 42 h 126"/>
                  <a:gd name="T2" fmla="*/ 704 w 704"/>
                  <a:gd name="T3" fmla="*/ 126 h 126"/>
                  <a:gd name="T4" fmla="*/ 704 w 704"/>
                  <a:gd name="T5" fmla="*/ 84 h 126"/>
                  <a:gd name="T6" fmla="*/ 0 w 704"/>
                  <a:gd name="T7" fmla="*/ 0 h 126"/>
                  <a:gd name="T8" fmla="*/ 0 w 704"/>
                  <a:gd name="T9" fmla="*/ 42 h 126"/>
                  <a:gd name="T10" fmla="*/ 0 60000 65536"/>
                  <a:gd name="T11" fmla="*/ 0 60000 65536"/>
                  <a:gd name="T12" fmla="*/ 0 60000 65536"/>
                  <a:gd name="T13" fmla="*/ 0 60000 65536"/>
                  <a:gd name="T14" fmla="*/ 0 60000 65536"/>
                  <a:gd name="T15" fmla="*/ 0 w 704"/>
                  <a:gd name="T16" fmla="*/ 0 h 126"/>
                  <a:gd name="T17" fmla="*/ 704 w 704"/>
                  <a:gd name="T18" fmla="*/ 126 h 126"/>
                </a:gdLst>
                <a:ahLst/>
                <a:cxnLst>
                  <a:cxn ang="T10">
                    <a:pos x="T0" y="T1"/>
                  </a:cxn>
                  <a:cxn ang="T11">
                    <a:pos x="T2" y="T3"/>
                  </a:cxn>
                  <a:cxn ang="T12">
                    <a:pos x="T4" y="T5"/>
                  </a:cxn>
                  <a:cxn ang="T13">
                    <a:pos x="T6" y="T7"/>
                  </a:cxn>
                  <a:cxn ang="T14">
                    <a:pos x="T8" y="T9"/>
                  </a:cxn>
                </a:cxnLst>
                <a:rect l="T15" t="T16" r="T17" b="T18"/>
                <a:pathLst>
                  <a:path w="704" h="126">
                    <a:moveTo>
                      <a:pt x="0" y="42"/>
                    </a:moveTo>
                    <a:lnTo>
                      <a:pt x="704" y="126"/>
                    </a:lnTo>
                    <a:lnTo>
                      <a:pt x="704" y="84"/>
                    </a:lnTo>
                    <a:lnTo>
                      <a:pt x="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08" name="Freeform 225"/>
              <p:cNvSpPr>
                <a:spLocks/>
              </p:cNvSpPr>
              <p:nvPr/>
            </p:nvSpPr>
            <p:spPr bwMode="gray">
              <a:xfrm>
                <a:off x="770" y="1428"/>
                <a:ext cx="22" cy="126"/>
              </a:xfrm>
              <a:custGeom>
                <a:avLst/>
                <a:gdLst>
                  <a:gd name="T0" fmla="*/ 484 w 1"/>
                  <a:gd name="T1" fmla="*/ 0 h 6"/>
                  <a:gd name="T2" fmla="*/ 484 w 1"/>
                  <a:gd name="T3" fmla="*/ 882 h 6"/>
                  <a:gd name="T4" fmla="*/ 484 w 1"/>
                  <a:gd name="T5" fmla="*/ 882 h 6"/>
                  <a:gd name="T6" fmla="*/ 0 w 1"/>
                  <a:gd name="T7" fmla="*/ 2646 h 6"/>
                  <a:gd name="T8" fmla="*/ 0 w 1"/>
                  <a:gd name="T9" fmla="*/ 2646 h 6"/>
                  <a:gd name="T10" fmla="*/ 484 w 1"/>
                  <a:gd name="T11" fmla="*/ 882 h 6"/>
                  <a:gd name="T12" fmla="*/ 484 w 1"/>
                  <a:gd name="T13" fmla="*/ 882 h 6"/>
                  <a:gd name="T14" fmla="*/ 0 w 1"/>
                  <a:gd name="T15" fmla="*/ 0 h 6"/>
                  <a:gd name="T16" fmla="*/ 484 w 1"/>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6"/>
                  <a:gd name="T29" fmla="*/ 1 w 1"/>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6">
                    <a:moveTo>
                      <a:pt x="1" y="0"/>
                    </a:moveTo>
                    <a:lnTo>
                      <a:pt x="1" y="2"/>
                    </a:lnTo>
                    <a:cubicBezTo>
                      <a:pt x="1" y="2"/>
                      <a:pt x="1" y="2"/>
                      <a:pt x="1" y="2"/>
                    </a:cubicBezTo>
                    <a:cubicBezTo>
                      <a:pt x="1" y="2"/>
                      <a:pt x="0" y="6"/>
                      <a:pt x="0" y="6"/>
                    </a:cubicBezTo>
                    <a:lnTo>
                      <a:pt x="1" y="2"/>
                    </a:lnTo>
                    <a:lnTo>
                      <a:pt x="0" y="0"/>
                    </a:lnTo>
                    <a:lnTo>
                      <a:pt x="1" y="0"/>
                    </a:lnTo>
                  </a:path>
                </a:pathLst>
              </a:custGeom>
              <a:solidFill>
                <a:srgbClr val="A1A0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09" name="Freeform 226"/>
              <p:cNvSpPr>
                <a:spLocks/>
              </p:cNvSpPr>
              <p:nvPr/>
            </p:nvSpPr>
            <p:spPr bwMode="gray">
              <a:xfrm>
                <a:off x="506" y="1407"/>
                <a:ext cx="22" cy="126"/>
              </a:xfrm>
              <a:custGeom>
                <a:avLst/>
                <a:gdLst>
                  <a:gd name="T0" fmla="*/ 484 w 1"/>
                  <a:gd name="T1" fmla="*/ 0 h 6"/>
                  <a:gd name="T2" fmla="*/ 0 w 1"/>
                  <a:gd name="T3" fmla="*/ 441 h 6"/>
                  <a:gd name="T4" fmla="*/ 0 w 1"/>
                  <a:gd name="T5" fmla="*/ 441 h 6"/>
                  <a:gd name="T6" fmla="*/ 0 w 1"/>
                  <a:gd name="T7" fmla="*/ 2646 h 6"/>
                  <a:gd name="T8" fmla="*/ 0 w 1"/>
                  <a:gd name="T9" fmla="*/ 2646 h 6"/>
                  <a:gd name="T10" fmla="*/ 484 w 1"/>
                  <a:gd name="T11" fmla="*/ 441 h 6"/>
                  <a:gd name="T12" fmla="*/ 484 w 1"/>
                  <a:gd name="T13" fmla="*/ 441 h 6"/>
                  <a:gd name="T14" fmla="*/ 484 w 1"/>
                  <a:gd name="T15" fmla="*/ 0 h 6"/>
                  <a:gd name="T16" fmla="*/ 484 w 1"/>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6"/>
                  <a:gd name="T29" fmla="*/ 1 w 1"/>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6">
                    <a:moveTo>
                      <a:pt x="1" y="0"/>
                    </a:moveTo>
                    <a:lnTo>
                      <a:pt x="0" y="1"/>
                    </a:lnTo>
                    <a:cubicBezTo>
                      <a:pt x="0" y="1"/>
                      <a:pt x="0" y="1"/>
                      <a:pt x="0" y="1"/>
                    </a:cubicBezTo>
                    <a:cubicBezTo>
                      <a:pt x="0" y="2"/>
                      <a:pt x="0" y="6"/>
                      <a:pt x="0" y="6"/>
                    </a:cubicBezTo>
                    <a:lnTo>
                      <a:pt x="1" y="1"/>
                    </a:lnTo>
                    <a:lnTo>
                      <a:pt x="1" y="0"/>
                    </a:lnTo>
                  </a:path>
                </a:pathLst>
              </a:custGeom>
              <a:solidFill>
                <a:srgbClr val="A1A0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10" name="Freeform 227"/>
              <p:cNvSpPr>
                <a:spLocks/>
              </p:cNvSpPr>
              <p:nvPr/>
            </p:nvSpPr>
            <p:spPr bwMode="gray">
              <a:xfrm>
                <a:off x="462" y="1428"/>
                <a:ext cx="88" cy="105"/>
              </a:xfrm>
              <a:custGeom>
                <a:avLst/>
                <a:gdLst>
                  <a:gd name="T0" fmla="*/ 66 w 88"/>
                  <a:gd name="T1" fmla="*/ 105 h 105"/>
                  <a:gd name="T2" fmla="*/ 88 w 88"/>
                  <a:gd name="T3" fmla="*/ 0 h 105"/>
                  <a:gd name="T4" fmla="*/ 22 w 88"/>
                  <a:gd name="T5" fmla="*/ 0 h 105"/>
                  <a:gd name="T6" fmla="*/ 0 w 88"/>
                  <a:gd name="T7" fmla="*/ 105 h 105"/>
                  <a:gd name="T8" fmla="*/ 66 w 88"/>
                  <a:gd name="T9" fmla="*/ 105 h 105"/>
                  <a:gd name="T10" fmla="*/ 0 60000 65536"/>
                  <a:gd name="T11" fmla="*/ 0 60000 65536"/>
                  <a:gd name="T12" fmla="*/ 0 60000 65536"/>
                  <a:gd name="T13" fmla="*/ 0 60000 65536"/>
                  <a:gd name="T14" fmla="*/ 0 60000 65536"/>
                  <a:gd name="T15" fmla="*/ 0 w 88"/>
                  <a:gd name="T16" fmla="*/ 0 h 105"/>
                  <a:gd name="T17" fmla="*/ 88 w 88"/>
                  <a:gd name="T18" fmla="*/ 105 h 105"/>
                </a:gdLst>
                <a:ahLst/>
                <a:cxnLst>
                  <a:cxn ang="T10">
                    <a:pos x="T0" y="T1"/>
                  </a:cxn>
                  <a:cxn ang="T11">
                    <a:pos x="T2" y="T3"/>
                  </a:cxn>
                  <a:cxn ang="T12">
                    <a:pos x="T4" y="T5"/>
                  </a:cxn>
                  <a:cxn ang="T13">
                    <a:pos x="T6" y="T7"/>
                  </a:cxn>
                  <a:cxn ang="T14">
                    <a:pos x="T8" y="T9"/>
                  </a:cxn>
                </a:cxnLst>
                <a:rect l="T15" t="T16" r="T17" b="T18"/>
                <a:pathLst>
                  <a:path w="88" h="105">
                    <a:moveTo>
                      <a:pt x="66" y="105"/>
                    </a:moveTo>
                    <a:lnTo>
                      <a:pt x="88" y="0"/>
                    </a:lnTo>
                    <a:lnTo>
                      <a:pt x="22" y="0"/>
                    </a:lnTo>
                    <a:lnTo>
                      <a:pt x="0" y="105"/>
                    </a:lnTo>
                    <a:lnTo>
                      <a:pt x="66" y="1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11" name="Freeform 228"/>
              <p:cNvSpPr>
                <a:spLocks/>
              </p:cNvSpPr>
              <p:nvPr/>
            </p:nvSpPr>
            <p:spPr bwMode="gray">
              <a:xfrm>
                <a:off x="286" y="1512"/>
                <a:ext cx="704" cy="84"/>
              </a:xfrm>
              <a:custGeom>
                <a:avLst/>
                <a:gdLst>
                  <a:gd name="T0" fmla="*/ 15488 w 32"/>
                  <a:gd name="T1" fmla="*/ 1764 h 4"/>
                  <a:gd name="T2" fmla="*/ 15488 w 32"/>
                  <a:gd name="T3" fmla="*/ 1764 h 4"/>
                  <a:gd name="T4" fmla="*/ 8228 w 32"/>
                  <a:gd name="T5" fmla="*/ 882 h 4"/>
                  <a:gd name="T6" fmla="*/ 0 w 32"/>
                  <a:gd name="T7" fmla="*/ 0 h 4"/>
                  <a:gd name="T8" fmla="*/ 0 w 32"/>
                  <a:gd name="T9" fmla="*/ 0 h 4"/>
                  <a:gd name="T10" fmla="*/ 15488 w 32"/>
                  <a:gd name="T11" fmla="*/ 1764 h 4"/>
                  <a:gd name="T12" fmla="*/ 0 60000 65536"/>
                  <a:gd name="T13" fmla="*/ 0 60000 65536"/>
                  <a:gd name="T14" fmla="*/ 0 60000 65536"/>
                  <a:gd name="T15" fmla="*/ 0 60000 65536"/>
                  <a:gd name="T16" fmla="*/ 0 60000 65536"/>
                  <a:gd name="T17" fmla="*/ 0 60000 65536"/>
                  <a:gd name="T18" fmla="*/ 0 w 32"/>
                  <a:gd name="T19" fmla="*/ 0 h 4"/>
                  <a:gd name="T20" fmla="*/ 32 w 32"/>
                  <a:gd name="T21" fmla="*/ 4 h 4"/>
                </a:gdLst>
                <a:ahLst/>
                <a:cxnLst>
                  <a:cxn ang="T12">
                    <a:pos x="T0" y="T1"/>
                  </a:cxn>
                  <a:cxn ang="T13">
                    <a:pos x="T2" y="T3"/>
                  </a:cxn>
                  <a:cxn ang="T14">
                    <a:pos x="T4" y="T5"/>
                  </a:cxn>
                  <a:cxn ang="T15">
                    <a:pos x="T6" y="T7"/>
                  </a:cxn>
                  <a:cxn ang="T16">
                    <a:pos x="T8" y="T9"/>
                  </a:cxn>
                  <a:cxn ang="T17">
                    <a:pos x="T10" y="T11"/>
                  </a:cxn>
                </a:cxnLst>
                <a:rect l="T18" t="T19" r="T20" b="T21"/>
                <a:pathLst>
                  <a:path w="32" h="4">
                    <a:moveTo>
                      <a:pt x="32" y="4"/>
                    </a:moveTo>
                    <a:lnTo>
                      <a:pt x="32" y="4"/>
                    </a:lnTo>
                    <a:lnTo>
                      <a:pt x="17" y="2"/>
                    </a:lnTo>
                    <a:lnTo>
                      <a:pt x="0" y="0"/>
                    </a:lnTo>
                    <a:lnTo>
                      <a:pt x="32" y="4"/>
                    </a:lnTo>
                  </a:path>
                </a:pathLst>
              </a:custGeom>
              <a:solidFill>
                <a:srgbClr val="A1A0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12" name="Freeform 229"/>
              <p:cNvSpPr>
                <a:spLocks/>
              </p:cNvSpPr>
              <p:nvPr/>
            </p:nvSpPr>
            <p:spPr bwMode="gray">
              <a:xfrm>
                <a:off x="286" y="1470"/>
                <a:ext cx="704" cy="147"/>
              </a:xfrm>
              <a:custGeom>
                <a:avLst/>
                <a:gdLst>
                  <a:gd name="T0" fmla="*/ 0 w 704"/>
                  <a:gd name="T1" fmla="*/ 63 h 147"/>
                  <a:gd name="T2" fmla="*/ 704 w 704"/>
                  <a:gd name="T3" fmla="*/ 147 h 147"/>
                  <a:gd name="T4" fmla="*/ 704 w 704"/>
                  <a:gd name="T5" fmla="*/ 84 h 147"/>
                  <a:gd name="T6" fmla="*/ 0 w 704"/>
                  <a:gd name="T7" fmla="*/ 0 h 147"/>
                  <a:gd name="T8" fmla="*/ 0 w 704"/>
                  <a:gd name="T9" fmla="*/ 63 h 147"/>
                  <a:gd name="T10" fmla="*/ 0 60000 65536"/>
                  <a:gd name="T11" fmla="*/ 0 60000 65536"/>
                  <a:gd name="T12" fmla="*/ 0 60000 65536"/>
                  <a:gd name="T13" fmla="*/ 0 60000 65536"/>
                  <a:gd name="T14" fmla="*/ 0 60000 65536"/>
                  <a:gd name="T15" fmla="*/ 0 w 704"/>
                  <a:gd name="T16" fmla="*/ 0 h 147"/>
                  <a:gd name="T17" fmla="*/ 704 w 704"/>
                  <a:gd name="T18" fmla="*/ 147 h 147"/>
                </a:gdLst>
                <a:ahLst/>
                <a:cxnLst>
                  <a:cxn ang="T10">
                    <a:pos x="T0" y="T1"/>
                  </a:cxn>
                  <a:cxn ang="T11">
                    <a:pos x="T2" y="T3"/>
                  </a:cxn>
                  <a:cxn ang="T12">
                    <a:pos x="T4" y="T5"/>
                  </a:cxn>
                  <a:cxn ang="T13">
                    <a:pos x="T6" y="T7"/>
                  </a:cxn>
                  <a:cxn ang="T14">
                    <a:pos x="T8" y="T9"/>
                  </a:cxn>
                </a:cxnLst>
                <a:rect l="T15" t="T16" r="T17" b="T18"/>
                <a:pathLst>
                  <a:path w="704" h="147">
                    <a:moveTo>
                      <a:pt x="0" y="63"/>
                    </a:moveTo>
                    <a:lnTo>
                      <a:pt x="704" y="147"/>
                    </a:lnTo>
                    <a:lnTo>
                      <a:pt x="704" y="84"/>
                    </a:lnTo>
                    <a:lnTo>
                      <a:pt x="0" y="0"/>
                    </a:lnTo>
                    <a:lnTo>
                      <a:pt x="0"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13" name="Freeform 230"/>
              <p:cNvSpPr>
                <a:spLocks/>
              </p:cNvSpPr>
              <p:nvPr/>
            </p:nvSpPr>
            <p:spPr bwMode="gray">
              <a:xfrm>
                <a:off x="616" y="1554"/>
                <a:ext cx="22" cy="84"/>
              </a:xfrm>
              <a:custGeom>
                <a:avLst/>
                <a:gdLst>
                  <a:gd name="T0" fmla="*/ 0 w 1"/>
                  <a:gd name="T1" fmla="*/ 1764 h 4"/>
                  <a:gd name="T2" fmla="*/ 484 w 1"/>
                  <a:gd name="T3" fmla="*/ 882 h 4"/>
                  <a:gd name="T4" fmla="*/ 484 w 1"/>
                  <a:gd name="T5" fmla="*/ 0 h 4"/>
                  <a:gd name="T6" fmla="*/ 484 w 1"/>
                  <a:gd name="T7" fmla="*/ 0 h 4"/>
                  <a:gd name="T8" fmla="*/ 0 w 1"/>
                  <a:gd name="T9" fmla="*/ 1764 h 4"/>
                  <a:gd name="T10" fmla="*/ 0 w 1"/>
                  <a:gd name="T11" fmla="*/ 1764 h 4"/>
                  <a:gd name="T12" fmla="*/ 0 60000 65536"/>
                  <a:gd name="T13" fmla="*/ 0 60000 65536"/>
                  <a:gd name="T14" fmla="*/ 0 60000 65536"/>
                  <a:gd name="T15" fmla="*/ 0 60000 65536"/>
                  <a:gd name="T16" fmla="*/ 0 60000 65536"/>
                  <a:gd name="T17" fmla="*/ 0 60000 65536"/>
                  <a:gd name="T18" fmla="*/ 0 w 1"/>
                  <a:gd name="T19" fmla="*/ 0 h 4"/>
                  <a:gd name="T20" fmla="*/ 1 w 1"/>
                  <a:gd name="T21" fmla="*/ 4 h 4"/>
                </a:gdLst>
                <a:ahLst/>
                <a:cxnLst>
                  <a:cxn ang="T12">
                    <a:pos x="T0" y="T1"/>
                  </a:cxn>
                  <a:cxn ang="T13">
                    <a:pos x="T2" y="T3"/>
                  </a:cxn>
                  <a:cxn ang="T14">
                    <a:pos x="T4" y="T5"/>
                  </a:cxn>
                  <a:cxn ang="T15">
                    <a:pos x="T6" y="T7"/>
                  </a:cxn>
                  <a:cxn ang="T16">
                    <a:pos x="T8" y="T9"/>
                  </a:cxn>
                  <a:cxn ang="T17">
                    <a:pos x="T10" y="T11"/>
                  </a:cxn>
                </a:cxnLst>
                <a:rect l="T18" t="T19" r="T20" b="T21"/>
                <a:pathLst>
                  <a:path w="1" h="4">
                    <a:moveTo>
                      <a:pt x="0" y="4"/>
                    </a:moveTo>
                    <a:lnTo>
                      <a:pt x="1" y="2"/>
                    </a:lnTo>
                    <a:lnTo>
                      <a:pt x="1" y="0"/>
                    </a:lnTo>
                    <a:lnTo>
                      <a:pt x="0" y="4"/>
                    </a:lnTo>
                  </a:path>
                </a:pathLst>
              </a:custGeom>
              <a:solidFill>
                <a:srgbClr val="A1A0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14" name="Freeform 231"/>
              <p:cNvSpPr>
                <a:spLocks/>
              </p:cNvSpPr>
              <p:nvPr/>
            </p:nvSpPr>
            <p:spPr bwMode="gray">
              <a:xfrm>
                <a:off x="594" y="1533"/>
                <a:ext cx="66" cy="105"/>
              </a:xfrm>
              <a:custGeom>
                <a:avLst/>
                <a:gdLst>
                  <a:gd name="T0" fmla="*/ 66 w 66"/>
                  <a:gd name="T1" fmla="*/ 105 h 105"/>
                  <a:gd name="T2" fmla="*/ 66 w 66"/>
                  <a:gd name="T3" fmla="*/ 21 h 105"/>
                  <a:gd name="T4" fmla="*/ 0 w 66"/>
                  <a:gd name="T5" fmla="*/ 0 h 105"/>
                  <a:gd name="T6" fmla="*/ 0 w 66"/>
                  <a:gd name="T7" fmla="*/ 105 h 105"/>
                  <a:gd name="T8" fmla="*/ 66 w 66"/>
                  <a:gd name="T9" fmla="*/ 105 h 105"/>
                  <a:gd name="T10" fmla="*/ 0 60000 65536"/>
                  <a:gd name="T11" fmla="*/ 0 60000 65536"/>
                  <a:gd name="T12" fmla="*/ 0 60000 65536"/>
                  <a:gd name="T13" fmla="*/ 0 60000 65536"/>
                  <a:gd name="T14" fmla="*/ 0 60000 65536"/>
                  <a:gd name="T15" fmla="*/ 0 w 66"/>
                  <a:gd name="T16" fmla="*/ 0 h 105"/>
                  <a:gd name="T17" fmla="*/ 66 w 66"/>
                  <a:gd name="T18" fmla="*/ 105 h 105"/>
                </a:gdLst>
                <a:ahLst/>
                <a:cxnLst>
                  <a:cxn ang="T10">
                    <a:pos x="T0" y="T1"/>
                  </a:cxn>
                  <a:cxn ang="T11">
                    <a:pos x="T2" y="T3"/>
                  </a:cxn>
                  <a:cxn ang="T12">
                    <a:pos x="T4" y="T5"/>
                  </a:cxn>
                  <a:cxn ang="T13">
                    <a:pos x="T6" y="T7"/>
                  </a:cxn>
                  <a:cxn ang="T14">
                    <a:pos x="T8" y="T9"/>
                  </a:cxn>
                </a:cxnLst>
                <a:rect l="T15" t="T16" r="T17" b="T18"/>
                <a:pathLst>
                  <a:path w="66" h="105">
                    <a:moveTo>
                      <a:pt x="66" y="105"/>
                    </a:moveTo>
                    <a:lnTo>
                      <a:pt x="66" y="21"/>
                    </a:lnTo>
                    <a:lnTo>
                      <a:pt x="0" y="0"/>
                    </a:lnTo>
                    <a:lnTo>
                      <a:pt x="0" y="105"/>
                    </a:lnTo>
                    <a:lnTo>
                      <a:pt x="66" y="1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15" name="Freeform 232"/>
              <p:cNvSpPr>
                <a:spLocks/>
              </p:cNvSpPr>
              <p:nvPr/>
            </p:nvSpPr>
            <p:spPr bwMode="gray">
              <a:xfrm>
                <a:off x="924" y="1575"/>
                <a:ext cx="22" cy="105"/>
              </a:xfrm>
              <a:custGeom>
                <a:avLst/>
                <a:gdLst>
                  <a:gd name="T0" fmla="*/ 0 w 1"/>
                  <a:gd name="T1" fmla="*/ 2205 h 5"/>
                  <a:gd name="T2" fmla="*/ 0 w 1"/>
                  <a:gd name="T3" fmla="*/ 882 h 5"/>
                  <a:gd name="T4" fmla="*/ 484 w 1"/>
                  <a:gd name="T5" fmla="*/ 0 h 5"/>
                  <a:gd name="T6" fmla="*/ 0 w 1"/>
                  <a:gd name="T7" fmla="*/ 0 h 5"/>
                  <a:gd name="T8" fmla="*/ 0 w 1"/>
                  <a:gd name="T9" fmla="*/ 2205 h 5"/>
                  <a:gd name="T10" fmla="*/ 0 w 1"/>
                  <a:gd name="T11" fmla="*/ 2205 h 5"/>
                  <a:gd name="T12" fmla="*/ 0 60000 65536"/>
                  <a:gd name="T13" fmla="*/ 0 60000 65536"/>
                  <a:gd name="T14" fmla="*/ 0 60000 65536"/>
                  <a:gd name="T15" fmla="*/ 0 60000 65536"/>
                  <a:gd name="T16" fmla="*/ 0 60000 65536"/>
                  <a:gd name="T17" fmla="*/ 0 60000 65536"/>
                  <a:gd name="T18" fmla="*/ 0 w 1"/>
                  <a:gd name="T19" fmla="*/ 0 h 5"/>
                  <a:gd name="T20" fmla="*/ 1 w 1"/>
                  <a:gd name="T21" fmla="*/ 5 h 5"/>
                </a:gdLst>
                <a:ahLst/>
                <a:cxnLst>
                  <a:cxn ang="T12">
                    <a:pos x="T0" y="T1"/>
                  </a:cxn>
                  <a:cxn ang="T13">
                    <a:pos x="T2" y="T3"/>
                  </a:cxn>
                  <a:cxn ang="T14">
                    <a:pos x="T4" y="T5"/>
                  </a:cxn>
                  <a:cxn ang="T15">
                    <a:pos x="T6" y="T7"/>
                  </a:cxn>
                  <a:cxn ang="T16">
                    <a:pos x="T8" y="T9"/>
                  </a:cxn>
                  <a:cxn ang="T17">
                    <a:pos x="T10" y="T11"/>
                  </a:cxn>
                </a:cxnLst>
                <a:rect l="T18" t="T19" r="T20" b="T21"/>
                <a:pathLst>
                  <a:path w="1" h="5">
                    <a:moveTo>
                      <a:pt x="0" y="5"/>
                    </a:moveTo>
                    <a:lnTo>
                      <a:pt x="0" y="2"/>
                    </a:lnTo>
                    <a:lnTo>
                      <a:pt x="1" y="0"/>
                    </a:lnTo>
                    <a:lnTo>
                      <a:pt x="0" y="0"/>
                    </a:lnTo>
                    <a:lnTo>
                      <a:pt x="0" y="5"/>
                    </a:lnTo>
                  </a:path>
                </a:pathLst>
              </a:custGeom>
              <a:solidFill>
                <a:srgbClr val="A1A0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16" name="Freeform 233"/>
              <p:cNvSpPr>
                <a:spLocks/>
              </p:cNvSpPr>
              <p:nvPr/>
            </p:nvSpPr>
            <p:spPr bwMode="gray">
              <a:xfrm>
                <a:off x="880" y="1575"/>
                <a:ext cx="88" cy="105"/>
              </a:xfrm>
              <a:custGeom>
                <a:avLst/>
                <a:gdLst>
                  <a:gd name="T0" fmla="*/ 66 w 88"/>
                  <a:gd name="T1" fmla="*/ 105 h 105"/>
                  <a:gd name="T2" fmla="*/ 88 w 88"/>
                  <a:gd name="T3" fmla="*/ 0 h 105"/>
                  <a:gd name="T4" fmla="*/ 22 w 88"/>
                  <a:gd name="T5" fmla="*/ 0 h 105"/>
                  <a:gd name="T6" fmla="*/ 0 w 88"/>
                  <a:gd name="T7" fmla="*/ 105 h 105"/>
                  <a:gd name="T8" fmla="*/ 66 w 88"/>
                  <a:gd name="T9" fmla="*/ 105 h 105"/>
                  <a:gd name="T10" fmla="*/ 0 60000 65536"/>
                  <a:gd name="T11" fmla="*/ 0 60000 65536"/>
                  <a:gd name="T12" fmla="*/ 0 60000 65536"/>
                  <a:gd name="T13" fmla="*/ 0 60000 65536"/>
                  <a:gd name="T14" fmla="*/ 0 60000 65536"/>
                  <a:gd name="T15" fmla="*/ 0 w 88"/>
                  <a:gd name="T16" fmla="*/ 0 h 105"/>
                  <a:gd name="T17" fmla="*/ 88 w 88"/>
                  <a:gd name="T18" fmla="*/ 105 h 105"/>
                </a:gdLst>
                <a:ahLst/>
                <a:cxnLst>
                  <a:cxn ang="T10">
                    <a:pos x="T0" y="T1"/>
                  </a:cxn>
                  <a:cxn ang="T11">
                    <a:pos x="T2" y="T3"/>
                  </a:cxn>
                  <a:cxn ang="T12">
                    <a:pos x="T4" y="T5"/>
                  </a:cxn>
                  <a:cxn ang="T13">
                    <a:pos x="T6" y="T7"/>
                  </a:cxn>
                  <a:cxn ang="T14">
                    <a:pos x="T8" y="T9"/>
                  </a:cxn>
                </a:cxnLst>
                <a:rect l="T15" t="T16" r="T17" b="T18"/>
                <a:pathLst>
                  <a:path w="88" h="105">
                    <a:moveTo>
                      <a:pt x="66" y="105"/>
                    </a:moveTo>
                    <a:lnTo>
                      <a:pt x="88" y="0"/>
                    </a:lnTo>
                    <a:lnTo>
                      <a:pt x="22" y="0"/>
                    </a:lnTo>
                    <a:lnTo>
                      <a:pt x="0" y="105"/>
                    </a:lnTo>
                    <a:lnTo>
                      <a:pt x="66" y="1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17" name="Freeform 234"/>
              <p:cNvSpPr>
                <a:spLocks/>
              </p:cNvSpPr>
              <p:nvPr/>
            </p:nvSpPr>
            <p:spPr bwMode="gray">
              <a:xfrm>
                <a:off x="330" y="1512"/>
                <a:ext cx="22" cy="105"/>
              </a:xfrm>
              <a:custGeom>
                <a:avLst/>
                <a:gdLst>
                  <a:gd name="T0" fmla="*/ 0 w 1"/>
                  <a:gd name="T1" fmla="*/ 2205 h 5"/>
                  <a:gd name="T2" fmla="*/ 484 w 1"/>
                  <a:gd name="T3" fmla="*/ 882 h 5"/>
                  <a:gd name="T4" fmla="*/ 484 w 1"/>
                  <a:gd name="T5" fmla="*/ 0 h 5"/>
                  <a:gd name="T6" fmla="*/ 484 w 1"/>
                  <a:gd name="T7" fmla="*/ 0 h 5"/>
                  <a:gd name="T8" fmla="*/ 0 w 1"/>
                  <a:gd name="T9" fmla="*/ 2205 h 5"/>
                  <a:gd name="T10" fmla="*/ 0 w 1"/>
                  <a:gd name="T11" fmla="*/ 2205 h 5"/>
                  <a:gd name="T12" fmla="*/ 0 60000 65536"/>
                  <a:gd name="T13" fmla="*/ 0 60000 65536"/>
                  <a:gd name="T14" fmla="*/ 0 60000 65536"/>
                  <a:gd name="T15" fmla="*/ 0 60000 65536"/>
                  <a:gd name="T16" fmla="*/ 0 60000 65536"/>
                  <a:gd name="T17" fmla="*/ 0 60000 65536"/>
                  <a:gd name="T18" fmla="*/ 0 w 1"/>
                  <a:gd name="T19" fmla="*/ 0 h 5"/>
                  <a:gd name="T20" fmla="*/ 1 w 1"/>
                  <a:gd name="T21" fmla="*/ 5 h 5"/>
                </a:gdLst>
                <a:ahLst/>
                <a:cxnLst>
                  <a:cxn ang="T12">
                    <a:pos x="T0" y="T1"/>
                  </a:cxn>
                  <a:cxn ang="T13">
                    <a:pos x="T2" y="T3"/>
                  </a:cxn>
                  <a:cxn ang="T14">
                    <a:pos x="T4" y="T5"/>
                  </a:cxn>
                  <a:cxn ang="T15">
                    <a:pos x="T6" y="T7"/>
                  </a:cxn>
                  <a:cxn ang="T16">
                    <a:pos x="T8" y="T9"/>
                  </a:cxn>
                  <a:cxn ang="T17">
                    <a:pos x="T10" y="T11"/>
                  </a:cxn>
                </a:cxnLst>
                <a:rect l="T18" t="T19" r="T20" b="T21"/>
                <a:pathLst>
                  <a:path w="1" h="5">
                    <a:moveTo>
                      <a:pt x="0" y="5"/>
                    </a:moveTo>
                    <a:lnTo>
                      <a:pt x="1" y="2"/>
                    </a:lnTo>
                    <a:lnTo>
                      <a:pt x="1" y="0"/>
                    </a:lnTo>
                    <a:lnTo>
                      <a:pt x="0" y="5"/>
                    </a:lnTo>
                  </a:path>
                </a:pathLst>
              </a:custGeom>
              <a:solidFill>
                <a:srgbClr val="A1A0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18" name="Freeform 235"/>
              <p:cNvSpPr>
                <a:spLocks/>
              </p:cNvSpPr>
              <p:nvPr/>
            </p:nvSpPr>
            <p:spPr bwMode="gray">
              <a:xfrm>
                <a:off x="308" y="1512"/>
                <a:ext cx="66" cy="105"/>
              </a:xfrm>
              <a:custGeom>
                <a:avLst/>
                <a:gdLst>
                  <a:gd name="T0" fmla="*/ 66 w 66"/>
                  <a:gd name="T1" fmla="*/ 105 h 105"/>
                  <a:gd name="T2" fmla="*/ 66 w 66"/>
                  <a:gd name="T3" fmla="*/ 0 h 105"/>
                  <a:gd name="T4" fmla="*/ 0 w 66"/>
                  <a:gd name="T5" fmla="*/ 0 h 105"/>
                  <a:gd name="T6" fmla="*/ 0 w 66"/>
                  <a:gd name="T7" fmla="*/ 84 h 105"/>
                  <a:gd name="T8" fmla="*/ 66 w 66"/>
                  <a:gd name="T9" fmla="*/ 105 h 105"/>
                  <a:gd name="T10" fmla="*/ 0 60000 65536"/>
                  <a:gd name="T11" fmla="*/ 0 60000 65536"/>
                  <a:gd name="T12" fmla="*/ 0 60000 65536"/>
                  <a:gd name="T13" fmla="*/ 0 60000 65536"/>
                  <a:gd name="T14" fmla="*/ 0 60000 65536"/>
                  <a:gd name="T15" fmla="*/ 0 w 66"/>
                  <a:gd name="T16" fmla="*/ 0 h 105"/>
                  <a:gd name="T17" fmla="*/ 66 w 66"/>
                  <a:gd name="T18" fmla="*/ 105 h 105"/>
                </a:gdLst>
                <a:ahLst/>
                <a:cxnLst>
                  <a:cxn ang="T10">
                    <a:pos x="T0" y="T1"/>
                  </a:cxn>
                  <a:cxn ang="T11">
                    <a:pos x="T2" y="T3"/>
                  </a:cxn>
                  <a:cxn ang="T12">
                    <a:pos x="T4" y="T5"/>
                  </a:cxn>
                  <a:cxn ang="T13">
                    <a:pos x="T6" y="T7"/>
                  </a:cxn>
                  <a:cxn ang="T14">
                    <a:pos x="T8" y="T9"/>
                  </a:cxn>
                </a:cxnLst>
                <a:rect l="T15" t="T16" r="T17" b="T18"/>
                <a:pathLst>
                  <a:path w="66" h="105">
                    <a:moveTo>
                      <a:pt x="66" y="105"/>
                    </a:moveTo>
                    <a:lnTo>
                      <a:pt x="66" y="0"/>
                    </a:lnTo>
                    <a:lnTo>
                      <a:pt x="0" y="0"/>
                    </a:lnTo>
                    <a:lnTo>
                      <a:pt x="0" y="84"/>
                    </a:lnTo>
                    <a:lnTo>
                      <a:pt x="66" y="1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19" name="Freeform 236"/>
              <p:cNvSpPr>
                <a:spLocks/>
              </p:cNvSpPr>
              <p:nvPr/>
            </p:nvSpPr>
            <p:spPr bwMode="gray">
              <a:xfrm>
                <a:off x="660" y="1197"/>
                <a:ext cx="176" cy="105"/>
              </a:xfrm>
              <a:custGeom>
                <a:avLst/>
                <a:gdLst>
                  <a:gd name="T0" fmla="*/ 3872 w 8"/>
                  <a:gd name="T1" fmla="*/ 2205 h 5"/>
                  <a:gd name="T2" fmla="*/ 3388 w 8"/>
                  <a:gd name="T3" fmla="*/ 2205 h 5"/>
                  <a:gd name="T4" fmla="*/ 2904 w 8"/>
                  <a:gd name="T5" fmla="*/ 2205 h 5"/>
                  <a:gd name="T6" fmla="*/ 1452 w 8"/>
                  <a:gd name="T7" fmla="*/ 1764 h 5"/>
                  <a:gd name="T8" fmla="*/ 0 w 8"/>
                  <a:gd name="T9" fmla="*/ 0 h 5"/>
                  <a:gd name="T10" fmla="*/ 968 w 8"/>
                  <a:gd name="T11" fmla="*/ 441 h 5"/>
                  <a:gd name="T12" fmla="*/ 1452 w 8"/>
                  <a:gd name="T13" fmla="*/ 882 h 5"/>
                  <a:gd name="T14" fmla="*/ 3872 w 8"/>
                  <a:gd name="T15" fmla="*/ 2205 h 5"/>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
                  <a:gd name="T26" fmla="*/ 8 w 8"/>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
                    <a:moveTo>
                      <a:pt x="8" y="5"/>
                    </a:moveTo>
                    <a:cubicBezTo>
                      <a:pt x="8" y="5"/>
                      <a:pt x="8" y="5"/>
                      <a:pt x="7" y="5"/>
                    </a:cubicBezTo>
                    <a:cubicBezTo>
                      <a:pt x="7" y="5"/>
                      <a:pt x="6" y="5"/>
                      <a:pt x="6" y="5"/>
                    </a:cubicBezTo>
                    <a:cubicBezTo>
                      <a:pt x="6" y="5"/>
                      <a:pt x="4" y="4"/>
                      <a:pt x="3" y="4"/>
                    </a:cubicBezTo>
                    <a:cubicBezTo>
                      <a:pt x="3" y="4"/>
                      <a:pt x="0" y="0"/>
                      <a:pt x="0" y="0"/>
                    </a:cubicBezTo>
                    <a:cubicBezTo>
                      <a:pt x="0" y="0"/>
                      <a:pt x="2" y="1"/>
                      <a:pt x="2" y="1"/>
                    </a:cubicBezTo>
                    <a:cubicBezTo>
                      <a:pt x="3" y="1"/>
                      <a:pt x="3" y="2"/>
                      <a:pt x="3" y="2"/>
                    </a:cubicBezTo>
                    <a:cubicBezTo>
                      <a:pt x="4" y="2"/>
                      <a:pt x="8" y="3"/>
                      <a:pt x="8" y="5"/>
                    </a:cubicBezTo>
                  </a:path>
                </a:pathLst>
              </a:custGeom>
              <a:solidFill>
                <a:srgbClr val="115A91"/>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20" name="Freeform 237"/>
              <p:cNvSpPr>
                <a:spLocks/>
              </p:cNvSpPr>
              <p:nvPr/>
            </p:nvSpPr>
            <p:spPr bwMode="gray">
              <a:xfrm>
                <a:off x="682" y="1218"/>
                <a:ext cx="44" cy="21"/>
              </a:xfrm>
              <a:custGeom>
                <a:avLst/>
                <a:gdLst>
                  <a:gd name="T0" fmla="*/ 484 w 2"/>
                  <a:gd name="T1" fmla="*/ 441 h 1"/>
                  <a:gd name="T2" fmla="*/ 484 w 2"/>
                  <a:gd name="T3" fmla="*/ 441 h 1"/>
                  <a:gd name="T4" fmla="*/ 484 w 2"/>
                  <a:gd name="T5" fmla="*/ 441 h 1"/>
                  <a:gd name="T6" fmla="*/ 484 w 2"/>
                  <a:gd name="T7" fmla="*/ 441 h 1"/>
                  <a:gd name="T8" fmla="*/ 484 w 2"/>
                  <a:gd name="T9" fmla="*/ 0 h 1"/>
                  <a:gd name="T10" fmla="*/ 484 w 2"/>
                  <a:gd name="T11" fmla="*/ 0 h 1"/>
                  <a:gd name="T12" fmla="*/ 0 w 2"/>
                  <a:gd name="T13" fmla="*/ 0 h 1"/>
                  <a:gd name="T14" fmla="*/ 484 w 2"/>
                  <a:gd name="T15" fmla="*/ 441 h 1"/>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1"/>
                  <a:gd name="T26" fmla="*/ 2 w 2"/>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1">
                    <a:moveTo>
                      <a:pt x="1" y="1"/>
                    </a:moveTo>
                    <a:cubicBezTo>
                      <a:pt x="1" y="1"/>
                      <a:pt x="1" y="1"/>
                      <a:pt x="1" y="1"/>
                    </a:cubicBezTo>
                    <a:cubicBezTo>
                      <a:pt x="1" y="1"/>
                      <a:pt x="1" y="1"/>
                      <a:pt x="1" y="1"/>
                    </a:cubicBezTo>
                    <a:cubicBezTo>
                      <a:pt x="1" y="1"/>
                      <a:pt x="1" y="1"/>
                      <a:pt x="1" y="1"/>
                    </a:cubicBezTo>
                    <a:cubicBezTo>
                      <a:pt x="1" y="1"/>
                      <a:pt x="1" y="0"/>
                      <a:pt x="1" y="0"/>
                    </a:cubicBezTo>
                    <a:cubicBezTo>
                      <a:pt x="1" y="0"/>
                      <a:pt x="1" y="0"/>
                      <a:pt x="1" y="0"/>
                    </a:cubicBezTo>
                    <a:cubicBezTo>
                      <a:pt x="2" y="0"/>
                      <a:pt x="0" y="0"/>
                      <a:pt x="0" y="0"/>
                    </a:cubicBezTo>
                    <a:cubicBezTo>
                      <a:pt x="0" y="0"/>
                      <a:pt x="1" y="1"/>
                      <a:pt x="1" y="1"/>
                    </a:cubicBezTo>
                  </a:path>
                </a:pathLst>
              </a:custGeom>
              <a:solidFill>
                <a:srgbClr val="104E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21" name="Freeform 238"/>
              <p:cNvSpPr>
                <a:spLocks/>
              </p:cNvSpPr>
              <p:nvPr/>
            </p:nvSpPr>
            <p:spPr bwMode="gray">
              <a:xfrm>
                <a:off x="770" y="1260"/>
                <a:ext cx="22" cy="21"/>
              </a:xfrm>
              <a:custGeom>
                <a:avLst/>
                <a:gdLst>
                  <a:gd name="T0" fmla="*/ 0 w 1"/>
                  <a:gd name="T1" fmla="*/ 441 h 1"/>
                  <a:gd name="T2" fmla="*/ 0 w 1"/>
                  <a:gd name="T3" fmla="*/ 441 h 1"/>
                  <a:gd name="T4" fmla="*/ 0 w 1"/>
                  <a:gd name="T5" fmla="*/ 441 h 1"/>
                  <a:gd name="T6" fmla="*/ 0 w 1"/>
                  <a:gd name="T7" fmla="*/ 0 h 1"/>
                  <a:gd name="T8" fmla="*/ 0 w 1"/>
                  <a:gd name="T9" fmla="*/ 441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1"/>
                    </a:moveTo>
                    <a:cubicBezTo>
                      <a:pt x="0" y="1"/>
                      <a:pt x="0" y="1"/>
                      <a:pt x="0" y="1"/>
                    </a:cubicBezTo>
                    <a:cubicBezTo>
                      <a:pt x="0" y="1"/>
                      <a:pt x="0" y="1"/>
                      <a:pt x="0" y="1"/>
                    </a:cubicBezTo>
                    <a:cubicBezTo>
                      <a:pt x="0" y="1"/>
                      <a:pt x="0" y="0"/>
                      <a:pt x="0" y="0"/>
                    </a:cubicBezTo>
                    <a:cubicBezTo>
                      <a:pt x="0" y="0"/>
                      <a:pt x="1" y="1"/>
                      <a:pt x="0" y="1"/>
                    </a:cubicBezTo>
                  </a:path>
                </a:pathLst>
              </a:custGeom>
              <a:solidFill>
                <a:srgbClr val="104E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22" name="Freeform 239"/>
              <p:cNvSpPr>
                <a:spLocks/>
              </p:cNvSpPr>
              <p:nvPr/>
            </p:nvSpPr>
            <p:spPr bwMode="gray">
              <a:xfrm>
                <a:off x="814" y="1281"/>
                <a:ext cx="22" cy="21"/>
              </a:xfrm>
              <a:custGeom>
                <a:avLst/>
                <a:gdLst>
                  <a:gd name="T0" fmla="*/ 0 w 1"/>
                  <a:gd name="T1" fmla="*/ 441 h 1"/>
                  <a:gd name="T2" fmla="*/ 0 w 1"/>
                  <a:gd name="T3" fmla="*/ 441 h 1"/>
                  <a:gd name="T4" fmla="*/ 484 w 1"/>
                  <a:gd name="T5" fmla="*/ 0 h 1"/>
                  <a:gd name="T6" fmla="*/ 0 w 1"/>
                  <a:gd name="T7" fmla="*/ 441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1"/>
                    </a:moveTo>
                    <a:cubicBezTo>
                      <a:pt x="0" y="1"/>
                      <a:pt x="0" y="1"/>
                      <a:pt x="0" y="1"/>
                    </a:cubicBezTo>
                    <a:cubicBezTo>
                      <a:pt x="0" y="0"/>
                      <a:pt x="1" y="0"/>
                      <a:pt x="1" y="0"/>
                    </a:cubicBezTo>
                    <a:cubicBezTo>
                      <a:pt x="1" y="0"/>
                      <a:pt x="1" y="1"/>
                      <a:pt x="0" y="1"/>
                    </a:cubicBezTo>
                  </a:path>
                </a:pathLst>
              </a:custGeom>
              <a:solidFill>
                <a:srgbClr val="0F41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23" name="Freeform 240"/>
              <p:cNvSpPr>
                <a:spLocks/>
              </p:cNvSpPr>
              <p:nvPr/>
            </p:nvSpPr>
            <p:spPr bwMode="gray">
              <a:xfrm>
                <a:off x="814" y="1281"/>
                <a:ext cx="22" cy="21"/>
              </a:xfrm>
              <a:custGeom>
                <a:avLst/>
                <a:gdLst>
                  <a:gd name="T0" fmla="*/ 0 w 1"/>
                  <a:gd name="T1" fmla="*/ 441 h 1"/>
                  <a:gd name="T2" fmla="*/ 0 w 1"/>
                  <a:gd name="T3" fmla="*/ 441 h 1"/>
                  <a:gd name="T4" fmla="*/ 484 w 1"/>
                  <a:gd name="T5" fmla="*/ 0 h 1"/>
                  <a:gd name="T6" fmla="*/ 0 w 1"/>
                  <a:gd name="T7" fmla="*/ 441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1"/>
                    </a:moveTo>
                    <a:cubicBezTo>
                      <a:pt x="0" y="1"/>
                      <a:pt x="0" y="1"/>
                      <a:pt x="0" y="1"/>
                    </a:cubicBezTo>
                    <a:cubicBezTo>
                      <a:pt x="0" y="0"/>
                      <a:pt x="0" y="0"/>
                      <a:pt x="1" y="0"/>
                    </a:cubicBezTo>
                    <a:cubicBezTo>
                      <a:pt x="1" y="0"/>
                      <a:pt x="1" y="1"/>
                      <a:pt x="0" y="1"/>
                    </a:cubicBezTo>
                  </a:path>
                </a:pathLst>
              </a:custGeom>
              <a:solidFill>
                <a:srgbClr val="C9987B"/>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24" name="Freeform 241"/>
              <p:cNvSpPr>
                <a:spLocks/>
              </p:cNvSpPr>
              <p:nvPr/>
            </p:nvSpPr>
            <p:spPr bwMode="gray">
              <a:xfrm>
                <a:off x="638" y="1155"/>
                <a:ext cx="44" cy="42"/>
              </a:xfrm>
              <a:custGeom>
                <a:avLst/>
                <a:gdLst>
                  <a:gd name="T0" fmla="*/ 484 w 2"/>
                  <a:gd name="T1" fmla="*/ 0 h 2"/>
                  <a:gd name="T2" fmla="*/ 484 w 2"/>
                  <a:gd name="T3" fmla="*/ 0 h 2"/>
                  <a:gd name="T4" fmla="*/ 968 w 2"/>
                  <a:gd name="T5" fmla="*/ 441 h 2"/>
                  <a:gd name="T6" fmla="*/ 968 w 2"/>
                  <a:gd name="T7" fmla="*/ 882 h 2"/>
                  <a:gd name="T8" fmla="*/ 0 w 2"/>
                  <a:gd name="T9" fmla="*/ 441 h 2"/>
                  <a:gd name="T10" fmla="*/ 484 w 2"/>
                  <a:gd name="T11" fmla="*/ 0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1" y="0"/>
                    </a:moveTo>
                    <a:cubicBezTo>
                      <a:pt x="1" y="0"/>
                      <a:pt x="1" y="0"/>
                      <a:pt x="1" y="0"/>
                    </a:cubicBezTo>
                    <a:cubicBezTo>
                      <a:pt x="2" y="1"/>
                      <a:pt x="2" y="1"/>
                      <a:pt x="2" y="1"/>
                    </a:cubicBezTo>
                    <a:cubicBezTo>
                      <a:pt x="2" y="1"/>
                      <a:pt x="2" y="2"/>
                      <a:pt x="2" y="2"/>
                    </a:cubicBezTo>
                    <a:cubicBezTo>
                      <a:pt x="2" y="2"/>
                      <a:pt x="0" y="2"/>
                      <a:pt x="0" y="1"/>
                    </a:cubicBezTo>
                    <a:cubicBezTo>
                      <a:pt x="0" y="0"/>
                      <a:pt x="1" y="0"/>
                      <a:pt x="1" y="0"/>
                    </a:cubicBezTo>
                  </a:path>
                </a:pathLst>
              </a:custGeom>
              <a:solidFill>
                <a:srgbClr val="115A91"/>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25" name="Freeform 242"/>
              <p:cNvSpPr>
                <a:spLocks/>
              </p:cNvSpPr>
              <p:nvPr/>
            </p:nvSpPr>
            <p:spPr bwMode="gray">
              <a:xfrm>
                <a:off x="660" y="1134"/>
                <a:ext cx="22" cy="63"/>
              </a:xfrm>
              <a:custGeom>
                <a:avLst/>
                <a:gdLst>
                  <a:gd name="T0" fmla="*/ 0 w 1"/>
                  <a:gd name="T1" fmla="*/ 441 h 3"/>
                  <a:gd name="T2" fmla="*/ 0 w 1"/>
                  <a:gd name="T3" fmla="*/ 441 h 3"/>
                  <a:gd name="T4" fmla="*/ 0 w 1"/>
                  <a:gd name="T5" fmla="*/ 882 h 3"/>
                  <a:gd name="T6" fmla="*/ 0 w 1"/>
                  <a:gd name="T7" fmla="*/ 882 h 3"/>
                  <a:gd name="T8" fmla="*/ 0 w 1"/>
                  <a:gd name="T9" fmla="*/ 882 h 3"/>
                  <a:gd name="T10" fmla="*/ 0 w 1"/>
                  <a:gd name="T11" fmla="*/ 882 h 3"/>
                  <a:gd name="T12" fmla="*/ 484 w 1"/>
                  <a:gd name="T13" fmla="*/ 882 h 3"/>
                  <a:gd name="T14" fmla="*/ 0 w 1"/>
                  <a:gd name="T15" fmla="*/ 441 h 3"/>
                  <a:gd name="T16" fmla="*/ 0 w 1"/>
                  <a:gd name="T17" fmla="*/ 441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3"/>
                  <a:gd name="T29" fmla="*/ 1 w 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3">
                    <a:moveTo>
                      <a:pt x="0" y="1"/>
                    </a:moveTo>
                    <a:cubicBezTo>
                      <a:pt x="0" y="1"/>
                      <a:pt x="0" y="1"/>
                      <a:pt x="0" y="1"/>
                    </a:cubicBezTo>
                    <a:cubicBezTo>
                      <a:pt x="0" y="2"/>
                      <a:pt x="0" y="2"/>
                      <a:pt x="0" y="2"/>
                    </a:cubicBezTo>
                    <a:cubicBezTo>
                      <a:pt x="0" y="2"/>
                      <a:pt x="0" y="1"/>
                      <a:pt x="0" y="2"/>
                    </a:cubicBezTo>
                    <a:cubicBezTo>
                      <a:pt x="0" y="2"/>
                      <a:pt x="0" y="2"/>
                      <a:pt x="0" y="2"/>
                    </a:cubicBezTo>
                    <a:cubicBezTo>
                      <a:pt x="0" y="2"/>
                      <a:pt x="0" y="3"/>
                      <a:pt x="0" y="2"/>
                    </a:cubicBezTo>
                    <a:cubicBezTo>
                      <a:pt x="1" y="2"/>
                      <a:pt x="1" y="2"/>
                      <a:pt x="1" y="2"/>
                    </a:cubicBezTo>
                    <a:cubicBezTo>
                      <a:pt x="1" y="2"/>
                      <a:pt x="0" y="2"/>
                      <a:pt x="0" y="1"/>
                    </a:cubicBezTo>
                    <a:cubicBezTo>
                      <a:pt x="0" y="1"/>
                      <a:pt x="0" y="0"/>
                      <a:pt x="0" y="1"/>
                    </a:cubicBezTo>
                  </a:path>
                </a:pathLst>
              </a:custGeom>
              <a:solidFill>
                <a:srgbClr val="3167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26" name="Freeform 243"/>
              <p:cNvSpPr>
                <a:spLocks/>
              </p:cNvSpPr>
              <p:nvPr/>
            </p:nvSpPr>
            <p:spPr bwMode="gray">
              <a:xfrm>
                <a:off x="748" y="1050"/>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path>
                </a:pathLst>
              </a:custGeom>
              <a:solidFill>
                <a:srgbClr val="EEEEEE"/>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27" name="Freeform 244"/>
              <p:cNvSpPr>
                <a:spLocks/>
              </p:cNvSpPr>
              <p:nvPr/>
            </p:nvSpPr>
            <p:spPr bwMode="gray">
              <a:xfrm>
                <a:off x="748" y="1050"/>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path>
                </a:pathLst>
              </a:custGeom>
              <a:solidFill>
                <a:srgbClr val="5E8C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28" name="Freeform 245"/>
              <p:cNvSpPr>
                <a:spLocks/>
              </p:cNvSpPr>
              <p:nvPr/>
            </p:nvSpPr>
            <p:spPr bwMode="gray">
              <a:xfrm>
                <a:off x="748" y="1050"/>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29" name="Freeform 246"/>
              <p:cNvSpPr>
                <a:spLocks/>
              </p:cNvSpPr>
              <p:nvPr/>
            </p:nvSpPr>
            <p:spPr bwMode="gray">
              <a:xfrm>
                <a:off x="748" y="1029"/>
                <a:ext cx="22" cy="42"/>
              </a:xfrm>
              <a:custGeom>
                <a:avLst/>
                <a:gdLst>
                  <a:gd name="T0" fmla="*/ 0 w 1"/>
                  <a:gd name="T1" fmla="*/ 882 h 2"/>
                  <a:gd name="T2" fmla="*/ 0 w 1"/>
                  <a:gd name="T3" fmla="*/ 441 h 2"/>
                  <a:gd name="T4" fmla="*/ 0 w 1"/>
                  <a:gd name="T5" fmla="*/ 441 h 2"/>
                  <a:gd name="T6" fmla="*/ 0 w 1"/>
                  <a:gd name="T7" fmla="*/ 441 h 2"/>
                  <a:gd name="T8" fmla="*/ 0 w 1"/>
                  <a:gd name="T9" fmla="*/ 441 h 2"/>
                  <a:gd name="T10" fmla="*/ 0 w 1"/>
                  <a:gd name="T11" fmla="*/ 441 h 2"/>
                  <a:gd name="T12" fmla="*/ 484 w 1"/>
                  <a:gd name="T13" fmla="*/ 441 h 2"/>
                  <a:gd name="T14" fmla="*/ 0 w 1"/>
                  <a:gd name="T15" fmla="*/ 441 h 2"/>
                  <a:gd name="T16" fmla="*/ 0 w 1"/>
                  <a:gd name="T17" fmla="*/ 88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2"/>
                  <a:gd name="T29" fmla="*/ 1 w 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2">
                    <a:moveTo>
                      <a:pt x="0" y="2"/>
                    </a:moveTo>
                    <a:cubicBezTo>
                      <a:pt x="0" y="2"/>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1" y="1"/>
                    </a:cubicBezTo>
                    <a:cubicBezTo>
                      <a:pt x="1" y="1"/>
                      <a:pt x="0" y="0"/>
                      <a:pt x="0" y="1"/>
                    </a:cubicBezTo>
                    <a:cubicBezTo>
                      <a:pt x="0" y="1"/>
                      <a:pt x="0" y="2"/>
                      <a:pt x="0" y="2"/>
                    </a:cubicBezTo>
                  </a:path>
                </a:pathLst>
              </a:custGeom>
              <a:solidFill>
                <a:srgbClr val="D5987D"/>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30" name="Freeform 247"/>
              <p:cNvSpPr>
                <a:spLocks/>
              </p:cNvSpPr>
              <p:nvPr/>
            </p:nvSpPr>
            <p:spPr bwMode="gray">
              <a:xfrm>
                <a:off x="638" y="987"/>
                <a:ext cx="110" cy="126"/>
              </a:xfrm>
              <a:custGeom>
                <a:avLst/>
                <a:gdLst>
                  <a:gd name="T0" fmla="*/ 2420 w 5"/>
                  <a:gd name="T1" fmla="*/ 1323 h 6"/>
                  <a:gd name="T2" fmla="*/ 2420 w 5"/>
                  <a:gd name="T3" fmla="*/ 1323 h 6"/>
                  <a:gd name="T4" fmla="*/ 2420 w 5"/>
                  <a:gd name="T5" fmla="*/ 1764 h 6"/>
                  <a:gd name="T6" fmla="*/ 2420 w 5"/>
                  <a:gd name="T7" fmla="*/ 1764 h 6"/>
                  <a:gd name="T8" fmla="*/ 1936 w 5"/>
                  <a:gd name="T9" fmla="*/ 2205 h 6"/>
                  <a:gd name="T10" fmla="*/ 1936 w 5"/>
                  <a:gd name="T11" fmla="*/ 2646 h 6"/>
                  <a:gd name="T12" fmla="*/ 1452 w 5"/>
                  <a:gd name="T13" fmla="*/ 2646 h 6"/>
                  <a:gd name="T14" fmla="*/ 968 w 5"/>
                  <a:gd name="T15" fmla="*/ 2646 h 6"/>
                  <a:gd name="T16" fmla="*/ 968 w 5"/>
                  <a:gd name="T17" fmla="*/ 2646 h 6"/>
                  <a:gd name="T18" fmla="*/ 968 w 5"/>
                  <a:gd name="T19" fmla="*/ 2646 h 6"/>
                  <a:gd name="T20" fmla="*/ 484 w 5"/>
                  <a:gd name="T21" fmla="*/ 2646 h 6"/>
                  <a:gd name="T22" fmla="*/ 0 w 5"/>
                  <a:gd name="T23" fmla="*/ 1323 h 6"/>
                  <a:gd name="T24" fmla="*/ 0 w 5"/>
                  <a:gd name="T25" fmla="*/ 882 h 6"/>
                  <a:gd name="T26" fmla="*/ 484 w 5"/>
                  <a:gd name="T27" fmla="*/ 882 h 6"/>
                  <a:gd name="T28" fmla="*/ 484 w 5"/>
                  <a:gd name="T29" fmla="*/ 882 h 6"/>
                  <a:gd name="T30" fmla="*/ 484 w 5"/>
                  <a:gd name="T31" fmla="*/ 441 h 6"/>
                  <a:gd name="T32" fmla="*/ 484 w 5"/>
                  <a:gd name="T33" fmla="*/ 441 h 6"/>
                  <a:gd name="T34" fmla="*/ 968 w 5"/>
                  <a:gd name="T35" fmla="*/ 0 h 6"/>
                  <a:gd name="T36" fmla="*/ 2420 w 5"/>
                  <a:gd name="T37" fmla="*/ 1323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
                  <a:gd name="T58" fmla="*/ 0 h 6"/>
                  <a:gd name="T59" fmla="*/ 5 w 5"/>
                  <a:gd name="T60" fmla="*/ 6 h 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 h="6">
                    <a:moveTo>
                      <a:pt x="5" y="3"/>
                    </a:moveTo>
                    <a:cubicBezTo>
                      <a:pt x="5" y="3"/>
                      <a:pt x="5" y="3"/>
                      <a:pt x="5" y="3"/>
                    </a:cubicBezTo>
                    <a:cubicBezTo>
                      <a:pt x="5" y="3"/>
                      <a:pt x="5" y="3"/>
                      <a:pt x="5" y="4"/>
                    </a:cubicBezTo>
                    <a:cubicBezTo>
                      <a:pt x="5" y="4"/>
                      <a:pt x="5" y="4"/>
                      <a:pt x="5" y="4"/>
                    </a:cubicBezTo>
                    <a:cubicBezTo>
                      <a:pt x="5" y="5"/>
                      <a:pt x="5" y="5"/>
                      <a:pt x="4" y="5"/>
                    </a:cubicBezTo>
                    <a:cubicBezTo>
                      <a:pt x="4" y="5"/>
                      <a:pt x="4" y="6"/>
                      <a:pt x="4" y="6"/>
                    </a:cubicBezTo>
                    <a:cubicBezTo>
                      <a:pt x="3" y="6"/>
                      <a:pt x="3" y="6"/>
                      <a:pt x="3" y="6"/>
                    </a:cubicBezTo>
                    <a:cubicBezTo>
                      <a:pt x="3" y="6"/>
                      <a:pt x="3" y="6"/>
                      <a:pt x="2" y="6"/>
                    </a:cubicBezTo>
                    <a:cubicBezTo>
                      <a:pt x="2" y="6"/>
                      <a:pt x="2" y="6"/>
                      <a:pt x="2" y="6"/>
                    </a:cubicBezTo>
                    <a:cubicBezTo>
                      <a:pt x="2" y="6"/>
                      <a:pt x="2" y="6"/>
                      <a:pt x="2" y="6"/>
                    </a:cubicBezTo>
                    <a:cubicBezTo>
                      <a:pt x="1" y="6"/>
                      <a:pt x="2" y="6"/>
                      <a:pt x="1" y="6"/>
                    </a:cubicBezTo>
                    <a:cubicBezTo>
                      <a:pt x="1" y="6"/>
                      <a:pt x="0" y="3"/>
                      <a:pt x="0" y="3"/>
                    </a:cubicBezTo>
                    <a:cubicBezTo>
                      <a:pt x="0" y="3"/>
                      <a:pt x="0" y="2"/>
                      <a:pt x="0" y="2"/>
                    </a:cubicBezTo>
                    <a:cubicBezTo>
                      <a:pt x="1" y="2"/>
                      <a:pt x="1" y="2"/>
                      <a:pt x="1" y="2"/>
                    </a:cubicBezTo>
                    <a:cubicBezTo>
                      <a:pt x="1" y="2"/>
                      <a:pt x="1" y="2"/>
                      <a:pt x="1" y="2"/>
                    </a:cubicBezTo>
                    <a:cubicBezTo>
                      <a:pt x="1" y="2"/>
                      <a:pt x="1" y="2"/>
                      <a:pt x="1" y="1"/>
                    </a:cubicBezTo>
                    <a:cubicBezTo>
                      <a:pt x="1" y="1"/>
                      <a:pt x="1" y="1"/>
                      <a:pt x="1" y="1"/>
                    </a:cubicBezTo>
                    <a:cubicBezTo>
                      <a:pt x="1" y="1"/>
                      <a:pt x="1" y="0"/>
                      <a:pt x="2" y="0"/>
                    </a:cubicBezTo>
                    <a:cubicBezTo>
                      <a:pt x="2" y="0"/>
                      <a:pt x="5" y="1"/>
                      <a:pt x="5" y="3"/>
                    </a:cubicBezTo>
                  </a:path>
                </a:pathLst>
              </a:custGeom>
              <a:solidFill>
                <a:srgbClr val="433F3D"/>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31" name="Freeform 248"/>
              <p:cNvSpPr>
                <a:spLocks/>
              </p:cNvSpPr>
              <p:nvPr/>
            </p:nvSpPr>
            <p:spPr bwMode="gray">
              <a:xfrm>
                <a:off x="660" y="1008"/>
                <a:ext cx="22" cy="21"/>
              </a:xfrm>
              <a:custGeom>
                <a:avLst/>
                <a:gdLst>
                  <a:gd name="T0" fmla="*/ 0 w 1"/>
                  <a:gd name="T1" fmla="*/ 441 h 1"/>
                  <a:gd name="T2" fmla="*/ 484 w 1"/>
                  <a:gd name="T3" fmla="*/ 441 h 1"/>
                  <a:gd name="T4" fmla="*/ 484 w 1"/>
                  <a:gd name="T5" fmla="*/ 441 h 1"/>
                  <a:gd name="T6" fmla="*/ 0 w 1"/>
                  <a:gd name="T7" fmla="*/ 441 h 1"/>
                  <a:gd name="T8" fmla="*/ 0 w 1"/>
                  <a:gd name="T9" fmla="*/ 441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1"/>
                    </a:moveTo>
                    <a:cubicBezTo>
                      <a:pt x="0" y="1"/>
                      <a:pt x="1" y="1"/>
                      <a:pt x="1" y="1"/>
                    </a:cubicBezTo>
                    <a:cubicBezTo>
                      <a:pt x="1" y="1"/>
                      <a:pt x="1" y="1"/>
                      <a:pt x="1" y="1"/>
                    </a:cubicBezTo>
                    <a:cubicBezTo>
                      <a:pt x="1" y="1"/>
                      <a:pt x="0" y="1"/>
                      <a:pt x="0" y="1"/>
                    </a:cubicBezTo>
                    <a:cubicBezTo>
                      <a:pt x="0" y="1"/>
                      <a:pt x="0" y="0"/>
                      <a:pt x="0" y="1"/>
                    </a:cubicBezTo>
                  </a:path>
                </a:pathLst>
              </a:custGeom>
              <a:solidFill>
                <a:srgbClr val="575453"/>
              </a:solidFill>
              <a:ln w="0">
                <a:solidFill>
                  <a:srgbClr val="4D4A48"/>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32" name="Freeform 249"/>
              <p:cNvSpPr>
                <a:spLocks/>
              </p:cNvSpPr>
              <p:nvPr/>
            </p:nvSpPr>
            <p:spPr bwMode="gray">
              <a:xfrm>
                <a:off x="660" y="1029"/>
                <a:ext cx="22" cy="21"/>
              </a:xfrm>
              <a:custGeom>
                <a:avLst/>
                <a:gdLst>
                  <a:gd name="T0" fmla="*/ 0 w 1"/>
                  <a:gd name="T1" fmla="*/ 0 h 1"/>
                  <a:gd name="T2" fmla="*/ 0 w 1"/>
                  <a:gd name="T3" fmla="*/ 0 h 1"/>
                  <a:gd name="T4" fmla="*/ 484 w 1"/>
                  <a:gd name="T5" fmla="*/ 441 h 1"/>
                  <a:gd name="T6" fmla="*/ 0 w 1"/>
                  <a:gd name="T7" fmla="*/ 0 h 1"/>
                  <a:gd name="T8" fmla="*/ 0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0"/>
                    </a:moveTo>
                    <a:cubicBezTo>
                      <a:pt x="0" y="0"/>
                      <a:pt x="0" y="0"/>
                      <a:pt x="0" y="0"/>
                    </a:cubicBezTo>
                    <a:cubicBezTo>
                      <a:pt x="1" y="0"/>
                      <a:pt x="1" y="1"/>
                      <a:pt x="1" y="1"/>
                    </a:cubicBezTo>
                    <a:cubicBezTo>
                      <a:pt x="0" y="0"/>
                      <a:pt x="0" y="0"/>
                      <a:pt x="0" y="0"/>
                    </a:cubicBezTo>
                    <a:cubicBezTo>
                      <a:pt x="0" y="0"/>
                      <a:pt x="0" y="0"/>
                      <a:pt x="0" y="0"/>
                    </a:cubicBezTo>
                  </a:path>
                </a:pathLst>
              </a:custGeom>
              <a:solidFill>
                <a:srgbClr val="575453"/>
              </a:solidFill>
              <a:ln w="0">
                <a:solidFill>
                  <a:srgbClr val="4D4A48"/>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33" name="Freeform 250"/>
              <p:cNvSpPr>
                <a:spLocks/>
              </p:cNvSpPr>
              <p:nvPr/>
            </p:nvSpPr>
            <p:spPr bwMode="gray">
              <a:xfrm>
                <a:off x="638" y="1029"/>
                <a:ext cx="22" cy="42"/>
              </a:xfrm>
              <a:custGeom>
                <a:avLst/>
                <a:gdLst>
                  <a:gd name="T0" fmla="*/ 0 w 1"/>
                  <a:gd name="T1" fmla="*/ 0 h 2"/>
                  <a:gd name="T2" fmla="*/ 484 w 1"/>
                  <a:gd name="T3" fmla="*/ 441 h 2"/>
                  <a:gd name="T4" fmla="*/ 484 w 1"/>
                  <a:gd name="T5" fmla="*/ 441 h 2"/>
                  <a:gd name="T6" fmla="*/ 484 w 1"/>
                  <a:gd name="T7" fmla="*/ 441 h 2"/>
                  <a:gd name="T8" fmla="*/ 0 w 1"/>
                  <a:gd name="T9" fmla="*/ 0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0"/>
                    </a:moveTo>
                    <a:cubicBezTo>
                      <a:pt x="1" y="0"/>
                      <a:pt x="1" y="0"/>
                      <a:pt x="1" y="1"/>
                    </a:cubicBezTo>
                    <a:cubicBezTo>
                      <a:pt x="1" y="1"/>
                      <a:pt x="1" y="2"/>
                      <a:pt x="1" y="1"/>
                    </a:cubicBezTo>
                    <a:cubicBezTo>
                      <a:pt x="1" y="1"/>
                      <a:pt x="1" y="1"/>
                      <a:pt x="1" y="1"/>
                    </a:cubicBezTo>
                    <a:cubicBezTo>
                      <a:pt x="0" y="1"/>
                      <a:pt x="0" y="1"/>
                      <a:pt x="0" y="0"/>
                    </a:cubicBezTo>
                  </a:path>
                </a:pathLst>
              </a:custGeom>
              <a:solidFill>
                <a:srgbClr val="575453"/>
              </a:solidFill>
              <a:ln w="0">
                <a:solidFill>
                  <a:srgbClr val="4D4A48"/>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34" name="Freeform 251"/>
              <p:cNvSpPr>
                <a:spLocks/>
              </p:cNvSpPr>
              <p:nvPr/>
            </p:nvSpPr>
            <p:spPr bwMode="gray">
              <a:xfrm>
                <a:off x="748" y="1050"/>
                <a:ext cx="1" cy="21"/>
              </a:xfrm>
              <a:custGeom>
                <a:avLst/>
                <a:gdLst>
                  <a:gd name="T0" fmla="*/ 0 w 1"/>
                  <a:gd name="T1" fmla="*/ 441 h 1"/>
                  <a:gd name="T2" fmla="*/ 0 w 1"/>
                  <a:gd name="T3" fmla="*/ 441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1"/>
                    </a:moveTo>
                    <a:cubicBezTo>
                      <a:pt x="0" y="1"/>
                      <a:pt x="0" y="1"/>
                      <a:pt x="0" y="1"/>
                    </a:cubicBezTo>
                    <a:cubicBezTo>
                      <a:pt x="0" y="0"/>
                      <a:pt x="0" y="0"/>
                      <a:pt x="0" y="0"/>
                    </a:cubicBezTo>
                    <a:cubicBezTo>
                      <a:pt x="0" y="0"/>
                      <a:pt x="0" y="0"/>
                      <a:pt x="0" y="0"/>
                    </a:cubicBezTo>
                  </a:path>
                </a:pathLst>
              </a:custGeom>
              <a:noFill/>
              <a:ln w="0">
                <a:solidFill>
                  <a:srgbClr val="221D1A"/>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35" name="Freeform 252"/>
              <p:cNvSpPr>
                <a:spLocks/>
              </p:cNvSpPr>
              <p:nvPr/>
            </p:nvSpPr>
            <p:spPr bwMode="gray">
              <a:xfrm>
                <a:off x="660" y="1029"/>
                <a:ext cx="66" cy="84"/>
              </a:xfrm>
              <a:custGeom>
                <a:avLst/>
                <a:gdLst>
                  <a:gd name="T0" fmla="*/ 968 w 3"/>
                  <a:gd name="T1" fmla="*/ 0 h 4"/>
                  <a:gd name="T2" fmla="*/ 968 w 3"/>
                  <a:gd name="T3" fmla="*/ 882 h 4"/>
                  <a:gd name="T4" fmla="*/ 968 w 3"/>
                  <a:gd name="T5" fmla="*/ 1323 h 4"/>
                  <a:gd name="T6" fmla="*/ 968 w 3"/>
                  <a:gd name="T7" fmla="*/ 1323 h 4"/>
                  <a:gd name="T8" fmla="*/ 484 w 3"/>
                  <a:gd name="T9" fmla="*/ 882 h 4"/>
                  <a:gd name="T10" fmla="*/ 0 w 3"/>
                  <a:gd name="T11" fmla="*/ 882 h 4"/>
                  <a:gd name="T12" fmla="*/ 484 w 3"/>
                  <a:gd name="T13" fmla="*/ 882 h 4"/>
                  <a:gd name="T14" fmla="*/ 968 w 3"/>
                  <a:gd name="T15" fmla="*/ 441 h 4"/>
                  <a:gd name="T16" fmla="*/ 968 w 3"/>
                  <a:gd name="T17" fmla="*/ 441 h 4"/>
                  <a:gd name="T18" fmla="*/ 968 w 3"/>
                  <a:gd name="T19" fmla="*/ 0 h 4"/>
                  <a:gd name="T20" fmla="*/ 968 w 3"/>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4"/>
                  <a:gd name="T35" fmla="*/ 3 w 3"/>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4">
                    <a:moveTo>
                      <a:pt x="2" y="0"/>
                    </a:moveTo>
                    <a:cubicBezTo>
                      <a:pt x="3" y="0"/>
                      <a:pt x="2" y="1"/>
                      <a:pt x="2" y="2"/>
                    </a:cubicBezTo>
                    <a:cubicBezTo>
                      <a:pt x="2" y="2"/>
                      <a:pt x="2" y="3"/>
                      <a:pt x="2" y="3"/>
                    </a:cubicBezTo>
                    <a:cubicBezTo>
                      <a:pt x="3" y="4"/>
                      <a:pt x="3" y="4"/>
                      <a:pt x="2" y="3"/>
                    </a:cubicBezTo>
                    <a:cubicBezTo>
                      <a:pt x="2" y="3"/>
                      <a:pt x="2" y="2"/>
                      <a:pt x="1" y="2"/>
                    </a:cubicBezTo>
                    <a:cubicBezTo>
                      <a:pt x="1" y="2"/>
                      <a:pt x="0" y="1"/>
                      <a:pt x="0" y="2"/>
                    </a:cubicBezTo>
                    <a:cubicBezTo>
                      <a:pt x="1" y="2"/>
                      <a:pt x="1" y="2"/>
                      <a:pt x="1" y="2"/>
                    </a:cubicBezTo>
                    <a:cubicBezTo>
                      <a:pt x="2" y="2"/>
                      <a:pt x="1" y="1"/>
                      <a:pt x="2" y="1"/>
                    </a:cubicBezTo>
                    <a:cubicBezTo>
                      <a:pt x="2" y="1"/>
                      <a:pt x="2" y="1"/>
                      <a:pt x="2" y="1"/>
                    </a:cubicBezTo>
                    <a:cubicBezTo>
                      <a:pt x="2" y="0"/>
                      <a:pt x="2" y="0"/>
                      <a:pt x="2" y="0"/>
                    </a:cubicBezTo>
                    <a:cubicBezTo>
                      <a:pt x="2" y="0"/>
                      <a:pt x="2" y="0"/>
                      <a:pt x="2" y="0"/>
                    </a:cubicBezTo>
                  </a:path>
                </a:pathLst>
              </a:custGeom>
              <a:solidFill>
                <a:srgbClr val="3733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36" name="Freeform 253"/>
              <p:cNvSpPr>
                <a:spLocks/>
              </p:cNvSpPr>
              <p:nvPr/>
            </p:nvSpPr>
            <p:spPr bwMode="gray">
              <a:xfrm>
                <a:off x="638" y="1050"/>
                <a:ext cx="44" cy="63"/>
              </a:xfrm>
              <a:custGeom>
                <a:avLst/>
                <a:gdLst>
                  <a:gd name="T0" fmla="*/ 968 w 2"/>
                  <a:gd name="T1" fmla="*/ 882 h 3"/>
                  <a:gd name="T2" fmla="*/ 968 w 2"/>
                  <a:gd name="T3" fmla="*/ 441 h 3"/>
                  <a:gd name="T4" fmla="*/ 484 w 2"/>
                  <a:gd name="T5" fmla="*/ 0 h 3"/>
                  <a:gd name="T6" fmla="*/ 0 w 2"/>
                  <a:gd name="T7" fmla="*/ 0 h 3"/>
                  <a:gd name="T8" fmla="*/ 484 w 2"/>
                  <a:gd name="T9" fmla="*/ 1323 h 3"/>
                  <a:gd name="T10" fmla="*/ 484 w 2"/>
                  <a:gd name="T11" fmla="*/ 882 h 3"/>
                  <a:gd name="T12" fmla="*/ 484 w 2"/>
                  <a:gd name="T13" fmla="*/ 441 h 3"/>
                  <a:gd name="T14" fmla="*/ 484 w 2"/>
                  <a:gd name="T15" fmla="*/ 441 h 3"/>
                  <a:gd name="T16" fmla="*/ 968 w 2"/>
                  <a:gd name="T17" fmla="*/ 441 h 3"/>
                  <a:gd name="T18" fmla="*/ 968 w 2"/>
                  <a:gd name="T19" fmla="*/ 882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3"/>
                  <a:gd name="T32" fmla="*/ 2 w 2"/>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3">
                    <a:moveTo>
                      <a:pt x="2" y="2"/>
                    </a:moveTo>
                    <a:cubicBezTo>
                      <a:pt x="2" y="2"/>
                      <a:pt x="2" y="1"/>
                      <a:pt x="2" y="1"/>
                    </a:cubicBezTo>
                    <a:cubicBezTo>
                      <a:pt x="1" y="1"/>
                      <a:pt x="1" y="1"/>
                      <a:pt x="1" y="0"/>
                    </a:cubicBezTo>
                    <a:cubicBezTo>
                      <a:pt x="1" y="0"/>
                      <a:pt x="1" y="0"/>
                      <a:pt x="0" y="0"/>
                    </a:cubicBezTo>
                    <a:cubicBezTo>
                      <a:pt x="0" y="0"/>
                      <a:pt x="1" y="3"/>
                      <a:pt x="1" y="3"/>
                    </a:cubicBezTo>
                    <a:cubicBezTo>
                      <a:pt x="1" y="2"/>
                      <a:pt x="2" y="2"/>
                      <a:pt x="1" y="2"/>
                    </a:cubicBezTo>
                    <a:cubicBezTo>
                      <a:pt x="1" y="2"/>
                      <a:pt x="1" y="1"/>
                      <a:pt x="1" y="1"/>
                    </a:cubicBezTo>
                    <a:cubicBezTo>
                      <a:pt x="1" y="1"/>
                      <a:pt x="1" y="1"/>
                      <a:pt x="1" y="1"/>
                    </a:cubicBezTo>
                    <a:cubicBezTo>
                      <a:pt x="1" y="1"/>
                      <a:pt x="2" y="1"/>
                      <a:pt x="2" y="1"/>
                    </a:cubicBezTo>
                    <a:cubicBezTo>
                      <a:pt x="2" y="2"/>
                      <a:pt x="2" y="2"/>
                      <a:pt x="2" y="2"/>
                    </a:cubicBezTo>
                  </a:path>
                </a:pathLst>
              </a:custGeom>
              <a:solidFill>
                <a:srgbClr val="2B2724"/>
              </a:solidFill>
              <a:ln w="0">
                <a:solidFill>
                  <a:srgbClr val="373330"/>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37" name="Freeform 254"/>
              <p:cNvSpPr>
                <a:spLocks/>
              </p:cNvSpPr>
              <p:nvPr/>
            </p:nvSpPr>
            <p:spPr bwMode="gray">
              <a:xfrm>
                <a:off x="682" y="1092"/>
                <a:ext cx="22" cy="21"/>
              </a:xfrm>
              <a:custGeom>
                <a:avLst/>
                <a:gdLst>
                  <a:gd name="T0" fmla="*/ 484 w 1"/>
                  <a:gd name="T1" fmla="*/ 441 h 1"/>
                  <a:gd name="T2" fmla="*/ 484 w 1"/>
                  <a:gd name="T3" fmla="*/ 0 h 1"/>
                  <a:gd name="T4" fmla="*/ 0 w 1"/>
                  <a:gd name="T5" fmla="*/ 0 h 1"/>
                  <a:gd name="T6" fmla="*/ 0 w 1"/>
                  <a:gd name="T7" fmla="*/ 0 h 1"/>
                  <a:gd name="T8" fmla="*/ 0 w 1"/>
                  <a:gd name="T9" fmla="*/ 441 h 1"/>
                  <a:gd name="T10" fmla="*/ 484 w 1"/>
                  <a:gd name="T11" fmla="*/ 441 h 1"/>
                  <a:gd name="T12" fmla="*/ 484 w 1"/>
                  <a:gd name="T13" fmla="*/ 441 h 1"/>
                  <a:gd name="T14" fmla="*/ 0 60000 65536"/>
                  <a:gd name="T15" fmla="*/ 0 60000 65536"/>
                  <a:gd name="T16" fmla="*/ 0 60000 65536"/>
                  <a:gd name="T17" fmla="*/ 0 60000 65536"/>
                  <a:gd name="T18" fmla="*/ 0 60000 65536"/>
                  <a:gd name="T19" fmla="*/ 0 60000 65536"/>
                  <a:gd name="T20" fmla="*/ 0 60000 65536"/>
                  <a:gd name="T21" fmla="*/ 0 w 1"/>
                  <a:gd name="T22" fmla="*/ 0 h 1"/>
                  <a:gd name="T23" fmla="*/ 1 w 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
                    <a:moveTo>
                      <a:pt x="1" y="1"/>
                    </a:moveTo>
                    <a:cubicBezTo>
                      <a:pt x="1" y="1"/>
                      <a:pt x="1" y="1"/>
                      <a:pt x="1" y="0"/>
                    </a:cubicBezTo>
                    <a:cubicBezTo>
                      <a:pt x="0" y="0"/>
                      <a:pt x="0" y="0"/>
                      <a:pt x="0" y="0"/>
                    </a:cubicBezTo>
                    <a:cubicBezTo>
                      <a:pt x="0" y="0"/>
                      <a:pt x="0" y="0"/>
                      <a:pt x="0" y="0"/>
                    </a:cubicBezTo>
                    <a:cubicBezTo>
                      <a:pt x="0" y="0"/>
                      <a:pt x="0" y="0"/>
                      <a:pt x="0" y="1"/>
                    </a:cubicBezTo>
                    <a:cubicBezTo>
                      <a:pt x="1" y="1"/>
                      <a:pt x="1" y="1"/>
                      <a:pt x="1" y="1"/>
                    </a:cubicBezTo>
                    <a:cubicBezTo>
                      <a:pt x="1" y="1"/>
                      <a:pt x="1" y="1"/>
                      <a:pt x="1" y="1"/>
                    </a:cubicBezTo>
                  </a:path>
                </a:pathLst>
              </a:custGeom>
              <a:solidFill>
                <a:srgbClr val="2B2724"/>
              </a:solidFill>
              <a:ln w="0">
                <a:solidFill>
                  <a:srgbClr val="373330"/>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38" name="Freeform 255"/>
              <p:cNvSpPr>
                <a:spLocks/>
              </p:cNvSpPr>
              <p:nvPr/>
            </p:nvSpPr>
            <p:spPr bwMode="gray">
              <a:xfrm>
                <a:off x="682" y="1092"/>
                <a:ext cx="1" cy="21"/>
              </a:xfrm>
              <a:custGeom>
                <a:avLst/>
                <a:gdLst>
                  <a:gd name="T0" fmla="*/ 0 w 1"/>
                  <a:gd name="T1" fmla="*/ 441 h 1"/>
                  <a:gd name="T2" fmla="*/ 0 w 1"/>
                  <a:gd name="T3" fmla="*/ 0 h 1"/>
                  <a:gd name="T4" fmla="*/ 0 w 1"/>
                  <a:gd name="T5" fmla="*/ 0 h 1"/>
                  <a:gd name="T6" fmla="*/ 0 w 1"/>
                  <a:gd name="T7" fmla="*/ 0 h 1"/>
                  <a:gd name="T8" fmla="*/ 0 w 1"/>
                  <a:gd name="T9" fmla="*/ 0 h 1"/>
                  <a:gd name="T10" fmla="*/ 0 w 1"/>
                  <a:gd name="T11" fmla="*/ 441 h 1"/>
                  <a:gd name="T12" fmla="*/ 0 w 1"/>
                  <a:gd name="T13" fmla="*/ 441 h 1"/>
                  <a:gd name="T14" fmla="*/ 0 w 1"/>
                  <a:gd name="T15" fmla="*/ 441 h 1"/>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1"/>
                  <a:gd name="T26" fmla="*/ 1 w 1"/>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1">
                    <a:moveTo>
                      <a:pt x="0" y="1"/>
                    </a:moveTo>
                    <a:cubicBezTo>
                      <a:pt x="0" y="1"/>
                      <a:pt x="0" y="1"/>
                      <a:pt x="0" y="0"/>
                    </a:cubicBezTo>
                    <a:cubicBezTo>
                      <a:pt x="0" y="0"/>
                      <a:pt x="0" y="0"/>
                      <a:pt x="0" y="0"/>
                    </a:cubicBezTo>
                    <a:cubicBezTo>
                      <a:pt x="0" y="0"/>
                      <a:pt x="0" y="0"/>
                      <a:pt x="0" y="0"/>
                    </a:cubicBezTo>
                    <a:cubicBezTo>
                      <a:pt x="0" y="0"/>
                      <a:pt x="0" y="0"/>
                      <a:pt x="0" y="0"/>
                    </a:cubicBezTo>
                    <a:cubicBezTo>
                      <a:pt x="0" y="0"/>
                      <a:pt x="0" y="0"/>
                      <a:pt x="0" y="1"/>
                    </a:cubicBezTo>
                    <a:cubicBezTo>
                      <a:pt x="0" y="1"/>
                      <a:pt x="0" y="1"/>
                      <a:pt x="0" y="1"/>
                    </a:cubicBezTo>
                  </a:path>
                </a:pathLst>
              </a:custGeom>
              <a:solidFill>
                <a:srgbClr val="2B2724"/>
              </a:solidFill>
              <a:ln w="0">
                <a:solidFill>
                  <a:srgbClr val="373330"/>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39" name="Freeform 256"/>
              <p:cNvSpPr>
                <a:spLocks/>
              </p:cNvSpPr>
              <p:nvPr/>
            </p:nvSpPr>
            <p:spPr bwMode="gray">
              <a:xfrm>
                <a:off x="748" y="1029"/>
                <a:ext cx="44" cy="21"/>
              </a:xfrm>
              <a:custGeom>
                <a:avLst/>
                <a:gdLst>
                  <a:gd name="T0" fmla="*/ 484 w 2"/>
                  <a:gd name="T1" fmla="*/ 0 h 1"/>
                  <a:gd name="T2" fmla="*/ 968 w 2"/>
                  <a:gd name="T3" fmla="*/ 441 h 1"/>
                  <a:gd name="T4" fmla="*/ 484 w 2"/>
                  <a:gd name="T5" fmla="*/ 441 h 1"/>
                  <a:gd name="T6" fmla="*/ 0 w 2"/>
                  <a:gd name="T7" fmla="*/ 0 h 1"/>
                  <a:gd name="T8" fmla="*/ 0 w 2"/>
                  <a:gd name="T9" fmla="*/ 0 h 1"/>
                  <a:gd name="T10" fmla="*/ 484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1" y="0"/>
                    </a:moveTo>
                    <a:cubicBezTo>
                      <a:pt x="1" y="0"/>
                      <a:pt x="2" y="1"/>
                      <a:pt x="2" y="1"/>
                    </a:cubicBezTo>
                    <a:cubicBezTo>
                      <a:pt x="2" y="1"/>
                      <a:pt x="2" y="1"/>
                      <a:pt x="1" y="1"/>
                    </a:cubicBezTo>
                    <a:cubicBezTo>
                      <a:pt x="0" y="1"/>
                      <a:pt x="0" y="0"/>
                      <a:pt x="0" y="0"/>
                    </a:cubicBezTo>
                    <a:cubicBezTo>
                      <a:pt x="0" y="0"/>
                      <a:pt x="0" y="0"/>
                      <a:pt x="0" y="0"/>
                    </a:cubicBezTo>
                    <a:cubicBezTo>
                      <a:pt x="1" y="0"/>
                      <a:pt x="1" y="0"/>
                      <a:pt x="1" y="0"/>
                    </a:cubicBezTo>
                  </a:path>
                </a:pathLst>
              </a:custGeom>
              <a:solidFill>
                <a:srgbClr val="115A91"/>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40" name="Freeform 257"/>
              <p:cNvSpPr>
                <a:spLocks/>
              </p:cNvSpPr>
              <p:nvPr/>
            </p:nvSpPr>
            <p:spPr bwMode="gray">
              <a:xfrm>
                <a:off x="660" y="1008"/>
                <a:ext cx="22" cy="21"/>
              </a:xfrm>
              <a:custGeom>
                <a:avLst/>
                <a:gdLst>
                  <a:gd name="T0" fmla="*/ 484 w 1"/>
                  <a:gd name="T1" fmla="*/ 0 h 1"/>
                  <a:gd name="T2" fmla="*/ 0 w 1"/>
                  <a:gd name="T3" fmla="*/ 0 h 1"/>
                  <a:gd name="T4" fmla="*/ 0 w 1"/>
                  <a:gd name="T5" fmla="*/ 0 h 1"/>
                  <a:gd name="T6" fmla="*/ 484 w 1"/>
                  <a:gd name="T7" fmla="*/ 441 h 1"/>
                  <a:gd name="T8" fmla="*/ 484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1" y="0"/>
                    </a:moveTo>
                    <a:cubicBezTo>
                      <a:pt x="1" y="0"/>
                      <a:pt x="0" y="0"/>
                      <a:pt x="0" y="0"/>
                    </a:cubicBezTo>
                    <a:cubicBezTo>
                      <a:pt x="0" y="0"/>
                      <a:pt x="0" y="0"/>
                      <a:pt x="0" y="0"/>
                    </a:cubicBezTo>
                    <a:cubicBezTo>
                      <a:pt x="0" y="0"/>
                      <a:pt x="0" y="0"/>
                      <a:pt x="1" y="1"/>
                    </a:cubicBezTo>
                    <a:lnTo>
                      <a:pt x="1" y="0"/>
                    </a:lnTo>
                  </a:path>
                </a:pathLst>
              </a:custGeom>
              <a:solidFill>
                <a:srgbClr val="115A91"/>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41" name="Freeform 258"/>
              <p:cNvSpPr>
                <a:spLocks/>
              </p:cNvSpPr>
              <p:nvPr/>
            </p:nvSpPr>
            <p:spPr bwMode="gray">
              <a:xfrm>
                <a:off x="660" y="966"/>
                <a:ext cx="110" cy="84"/>
              </a:xfrm>
              <a:custGeom>
                <a:avLst/>
                <a:gdLst>
                  <a:gd name="T0" fmla="*/ 2420 w 5"/>
                  <a:gd name="T1" fmla="*/ 1323 h 4"/>
                  <a:gd name="T2" fmla="*/ 2420 w 5"/>
                  <a:gd name="T3" fmla="*/ 882 h 4"/>
                  <a:gd name="T4" fmla="*/ 2420 w 5"/>
                  <a:gd name="T5" fmla="*/ 441 h 4"/>
                  <a:gd name="T6" fmla="*/ 1936 w 5"/>
                  <a:gd name="T7" fmla="*/ 441 h 4"/>
                  <a:gd name="T8" fmla="*/ 1452 w 5"/>
                  <a:gd name="T9" fmla="*/ 441 h 4"/>
                  <a:gd name="T10" fmla="*/ 1452 w 5"/>
                  <a:gd name="T11" fmla="*/ 0 h 4"/>
                  <a:gd name="T12" fmla="*/ 968 w 5"/>
                  <a:gd name="T13" fmla="*/ 0 h 4"/>
                  <a:gd name="T14" fmla="*/ 0 w 5"/>
                  <a:gd name="T15" fmla="*/ 441 h 4"/>
                  <a:gd name="T16" fmla="*/ 0 w 5"/>
                  <a:gd name="T17" fmla="*/ 441 h 4"/>
                  <a:gd name="T18" fmla="*/ 484 w 5"/>
                  <a:gd name="T19" fmla="*/ 441 h 4"/>
                  <a:gd name="T20" fmla="*/ 484 w 5"/>
                  <a:gd name="T21" fmla="*/ 882 h 4"/>
                  <a:gd name="T22" fmla="*/ 484 w 5"/>
                  <a:gd name="T23" fmla="*/ 1323 h 4"/>
                  <a:gd name="T24" fmla="*/ 1936 w 5"/>
                  <a:gd name="T25" fmla="*/ 1323 h 4"/>
                  <a:gd name="T26" fmla="*/ 2420 w 5"/>
                  <a:gd name="T27" fmla="*/ 1323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
                  <a:gd name="T43" fmla="*/ 0 h 4"/>
                  <a:gd name="T44" fmla="*/ 5 w 5"/>
                  <a:gd name="T45" fmla="*/ 4 h 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 h="4">
                    <a:moveTo>
                      <a:pt x="5" y="3"/>
                    </a:moveTo>
                    <a:cubicBezTo>
                      <a:pt x="5" y="3"/>
                      <a:pt x="5" y="2"/>
                      <a:pt x="5" y="2"/>
                    </a:cubicBezTo>
                    <a:cubicBezTo>
                      <a:pt x="5" y="2"/>
                      <a:pt x="5" y="1"/>
                      <a:pt x="5" y="1"/>
                    </a:cubicBezTo>
                    <a:cubicBezTo>
                      <a:pt x="4" y="1"/>
                      <a:pt x="4" y="1"/>
                      <a:pt x="4" y="1"/>
                    </a:cubicBezTo>
                    <a:cubicBezTo>
                      <a:pt x="3" y="1"/>
                      <a:pt x="3" y="1"/>
                      <a:pt x="3" y="1"/>
                    </a:cubicBezTo>
                    <a:cubicBezTo>
                      <a:pt x="3" y="0"/>
                      <a:pt x="3" y="1"/>
                      <a:pt x="3" y="0"/>
                    </a:cubicBezTo>
                    <a:cubicBezTo>
                      <a:pt x="3" y="0"/>
                      <a:pt x="2" y="0"/>
                      <a:pt x="2" y="0"/>
                    </a:cubicBezTo>
                    <a:cubicBezTo>
                      <a:pt x="1" y="0"/>
                      <a:pt x="1" y="1"/>
                      <a:pt x="0" y="1"/>
                    </a:cubicBezTo>
                    <a:cubicBezTo>
                      <a:pt x="0" y="1"/>
                      <a:pt x="0" y="1"/>
                      <a:pt x="0" y="1"/>
                    </a:cubicBezTo>
                    <a:cubicBezTo>
                      <a:pt x="0" y="1"/>
                      <a:pt x="1" y="1"/>
                      <a:pt x="1" y="1"/>
                    </a:cubicBezTo>
                    <a:cubicBezTo>
                      <a:pt x="1" y="1"/>
                      <a:pt x="1" y="2"/>
                      <a:pt x="1" y="2"/>
                    </a:cubicBezTo>
                    <a:cubicBezTo>
                      <a:pt x="1" y="2"/>
                      <a:pt x="1" y="3"/>
                      <a:pt x="1" y="3"/>
                    </a:cubicBezTo>
                    <a:cubicBezTo>
                      <a:pt x="1" y="3"/>
                      <a:pt x="2" y="3"/>
                      <a:pt x="4" y="3"/>
                    </a:cubicBezTo>
                    <a:cubicBezTo>
                      <a:pt x="5" y="4"/>
                      <a:pt x="5" y="3"/>
                      <a:pt x="5" y="3"/>
                    </a:cubicBezTo>
                  </a:path>
                </a:pathLst>
              </a:custGeom>
              <a:solidFill>
                <a:srgbClr val="115A91"/>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42" name="Freeform 259"/>
              <p:cNvSpPr>
                <a:spLocks/>
              </p:cNvSpPr>
              <p:nvPr/>
            </p:nvSpPr>
            <p:spPr bwMode="gray">
              <a:xfrm>
                <a:off x="726" y="987"/>
                <a:ext cx="22" cy="1"/>
              </a:xfrm>
              <a:custGeom>
                <a:avLst/>
                <a:gdLst>
                  <a:gd name="T0" fmla="*/ 0 w 1"/>
                  <a:gd name="T1" fmla="*/ 0 h 1"/>
                  <a:gd name="T2" fmla="*/ 484 w 1"/>
                  <a:gd name="T3" fmla="*/ 0 h 1"/>
                  <a:gd name="T4" fmla="*/ 484 w 1"/>
                  <a:gd name="T5" fmla="*/ 0 h 1"/>
                  <a:gd name="T6" fmla="*/ 484 w 1"/>
                  <a:gd name="T7" fmla="*/ 0 h 1"/>
                  <a:gd name="T8" fmla="*/ 484 w 1"/>
                  <a:gd name="T9" fmla="*/ 0 h 1"/>
                  <a:gd name="T10" fmla="*/ 0 w 1"/>
                  <a:gd name="T11" fmla="*/ 0 h 1"/>
                  <a:gd name="T12" fmla="*/ 0 w 1"/>
                  <a:gd name="T13" fmla="*/ 0 h 1"/>
                  <a:gd name="T14" fmla="*/ 0 60000 65536"/>
                  <a:gd name="T15" fmla="*/ 0 60000 65536"/>
                  <a:gd name="T16" fmla="*/ 0 60000 65536"/>
                  <a:gd name="T17" fmla="*/ 0 60000 65536"/>
                  <a:gd name="T18" fmla="*/ 0 60000 65536"/>
                  <a:gd name="T19" fmla="*/ 0 60000 65536"/>
                  <a:gd name="T20" fmla="*/ 0 60000 65536"/>
                  <a:gd name="T21" fmla="*/ 0 w 1"/>
                  <a:gd name="T22" fmla="*/ 0 h 1"/>
                  <a:gd name="T23" fmla="*/ 1 w 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
                    <a:moveTo>
                      <a:pt x="0" y="0"/>
                    </a:moveTo>
                    <a:cubicBezTo>
                      <a:pt x="1" y="0"/>
                      <a:pt x="1" y="0"/>
                      <a:pt x="1" y="0"/>
                    </a:cubicBezTo>
                    <a:cubicBezTo>
                      <a:pt x="1" y="0"/>
                      <a:pt x="1" y="0"/>
                      <a:pt x="1" y="0"/>
                    </a:cubicBezTo>
                    <a:cubicBezTo>
                      <a:pt x="1" y="0"/>
                      <a:pt x="1" y="0"/>
                      <a:pt x="1" y="0"/>
                    </a:cubicBezTo>
                    <a:cubicBezTo>
                      <a:pt x="1" y="0"/>
                      <a:pt x="1" y="0"/>
                      <a:pt x="1" y="0"/>
                    </a:cubicBezTo>
                    <a:cubicBezTo>
                      <a:pt x="1" y="0"/>
                      <a:pt x="0" y="0"/>
                      <a:pt x="0" y="0"/>
                    </a:cubicBezTo>
                    <a:cubicBezTo>
                      <a:pt x="0" y="0"/>
                      <a:pt x="0" y="0"/>
                      <a:pt x="0" y="0"/>
                    </a:cubicBezTo>
                  </a:path>
                </a:pathLst>
              </a:custGeom>
              <a:solidFill>
                <a:srgbClr val="3167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43" name="Freeform 260"/>
              <p:cNvSpPr>
                <a:spLocks/>
              </p:cNvSpPr>
              <p:nvPr/>
            </p:nvSpPr>
            <p:spPr bwMode="gray">
              <a:xfrm>
                <a:off x="704" y="966"/>
                <a:ext cx="22" cy="63"/>
              </a:xfrm>
              <a:custGeom>
                <a:avLst/>
                <a:gdLst>
                  <a:gd name="T0" fmla="*/ 484 w 1"/>
                  <a:gd name="T1" fmla="*/ 441 h 3"/>
                  <a:gd name="T2" fmla="*/ 0 w 1"/>
                  <a:gd name="T3" fmla="*/ 441 h 3"/>
                  <a:gd name="T4" fmla="*/ 0 w 1"/>
                  <a:gd name="T5" fmla="*/ 882 h 3"/>
                  <a:gd name="T6" fmla="*/ 0 w 1"/>
                  <a:gd name="T7" fmla="*/ 882 h 3"/>
                  <a:gd name="T8" fmla="*/ 0 w 1"/>
                  <a:gd name="T9" fmla="*/ 882 h 3"/>
                  <a:gd name="T10" fmla="*/ 0 w 1"/>
                  <a:gd name="T11" fmla="*/ 882 h 3"/>
                  <a:gd name="T12" fmla="*/ 0 w 1"/>
                  <a:gd name="T13" fmla="*/ 882 h 3"/>
                  <a:gd name="T14" fmla="*/ 0 w 1"/>
                  <a:gd name="T15" fmla="*/ 882 h 3"/>
                  <a:gd name="T16" fmla="*/ 0 w 1"/>
                  <a:gd name="T17" fmla="*/ 882 h 3"/>
                  <a:gd name="T18" fmla="*/ 0 w 1"/>
                  <a:gd name="T19" fmla="*/ 882 h 3"/>
                  <a:gd name="T20" fmla="*/ 0 w 1"/>
                  <a:gd name="T21" fmla="*/ 882 h 3"/>
                  <a:gd name="T22" fmla="*/ 0 w 1"/>
                  <a:gd name="T23" fmla="*/ 1323 h 3"/>
                  <a:gd name="T24" fmla="*/ 0 w 1"/>
                  <a:gd name="T25" fmla="*/ 1323 h 3"/>
                  <a:gd name="T26" fmla="*/ 0 w 1"/>
                  <a:gd name="T27" fmla="*/ 1323 h 3"/>
                  <a:gd name="T28" fmla="*/ 0 w 1"/>
                  <a:gd name="T29" fmla="*/ 1323 h 3"/>
                  <a:gd name="T30" fmla="*/ 0 w 1"/>
                  <a:gd name="T31" fmla="*/ 882 h 3"/>
                  <a:gd name="T32" fmla="*/ 0 w 1"/>
                  <a:gd name="T33" fmla="*/ 882 h 3"/>
                  <a:gd name="T34" fmla="*/ 0 w 1"/>
                  <a:gd name="T35" fmla="*/ 882 h 3"/>
                  <a:gd name="T36" fmla="*/ 0 w 1"/>
                  <a:gd name="T37" fmla="*/ 882 h 3"/>
                  <a:gd name="T38" fmla="*/ 0 w 1"/>
                  <a:gd name="T39" fmla="*/ 882 h 3"/>
                  <a:gd name="T40" fmla="*/ 0 w 1"/>
                  <a:gd name="T41" fmla="*/ 882 h 3"/>
                  <a:gd name="T42" fmla="*/ 0 w 1"/>
                  <a:gd name="T43" fmla="*/ 882 h 3"/>
                  <a:gd name="T44" fmla="*/ 0 w 1"/>
                  <a:gd name="T45" fmla="*/ 882 h 3"/>
                  <a:gd name="T46" fmla="*/ 0 w 1"/>
                  <a:gd name="T47" fmla="*/ 882 h 3"/>
                  <a:gd name="T48" fmla="*/ 0 w 1"/>
                  <a:gd name="T49" fmla="*/ 441 h 3"/>
                  <a:gd name="T50" fmla="*/ 0 w 1"/>
                  <a:gd name="T51" fmla="*/ 441 h 3"/>
                  <a:gd name="T52" fmla="*/ 0 w 1"/>
                  <a:gd name="T53" fmla="*/ 441 h 3"/>
                  <a:gd name="T54" fmla="*/ 484 w 1"/>
                  <a:gd name="T55" fmla="*/ 441 h 3"/>
                  <a:gd name="T56" fmla="*/ 484 w 1"/>
                  <a:gd name="T57" fmla="*/ 0 h 3"/>
                  <a:gd name="T58" fmla="*/ 484 w 1"/>
                  <a:gd name="T59" fmla="*/ 0 h 3"/>
                  <a:gd name="T60" fmla="*/ 484 w 1"/>
                  <a:gd name="T61" fmla="*/ 441 h 3"/>
                  <a:gd name="T62" fmla="*/ 484 w 1"/>
                  <a:gd name="T63" fmla="*/ 441 h 3"/>
                  <a:gd name="T64" fmla="*/ 484 w 1"/>
                  <a:gd name="T65" fmla="*/ 441 h 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
                  <a:gd name="T100" fmla="*/ 0 h 3"/>
                  <a:gd name="T101" fmla="*/ 1 w 1"/>
                  <a:gd name="T102" fmla="*/ 3 h 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 h="3">
                    <a:moveTo>
                      <a:pt x="1" y="1"/>
                    </a:moveTo>
                    <a:cubicBezTo>
                      <a:pt x="1" y="1"/>
                      <a:pt x="0" y="1"/>
                      <a:pt x="0" y="1"/>
                    </a:cubicBezTo>
                    <a:cubicBezTo>
                      <a:pt x="0" y="1"/>
                      <a:pt x="0" y="1"/>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3"/>
                      <a:pt x="0" y="3"/>
                    </a:cubicBezTo>
                    <a:cubicBezTo>
                      <a:pt x="0" y="3"/>
                      <a:pt x="0" y="3"/>
                      <a:pt x="0" y="3"/>
                    </a:cubicBezTo>
                    <a:cubicBezTo>
                      <a:pt x="0" y="3"/>
                      <a:pt x="0" y="3"/>
                      <a:pt x="0" y="3"/>
                    </a:cubicBezTo>
                    <a:cubicBezTo>
                      <a:pt x="0" y="3"/>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1"/>
                      <a:pt x="0" y="1"/>
                    </a:cubicBezTo>
                    <a:cubicBezTo>
                      <a:pt x="0" y="1"/>
                      <a:pt x="0" y="1"/>
                      <a:pt x="0" y="1"/>
                    </a:cubicBezTo>
                    <a:cubicBezTo>
                      <a:pt x="0" y="1"/>
                      <a:pt x="0" y="1"/>
                      <a:pt x="0" y="1"/>
                    </a:cubicBezTo>
                    <a:cubicBezTo>
                      <a:pt x="1" y="1"/>
                      <a:pt x="1" y="1"/>
                      <a:pt x="1" y="1"/>
                    </a:cubicBezTo>
                    <a:cubicBezTo>
                      <a:pt x="1" y="0"/>
                      <a:pt x="1" y="0"/>
                      <a:pt x="1" y="0"/>
                    </a:cubicBezTo>
                    <a:cubicBezTo>
                      <a:pt x="1" y="0"/>
                      <a:pt x="1" y="0"/>
                      <a:pt x="1" y="0"/>
                    </a:cubicBezTo>
                    <a:cubicBezTo>
                      <a:pt x="1" y="1"/>
                      <a:pt x="1" y="1"/>
                      <a:pt x="1" y="1"/>
                    </a:cubicBezTo>
                    <a:cubicBezTo>
                      <a:pt x="1" y="1"/>
                      <a:pt x="1" y="1"/>
                      <a:pt x="1" y="1"/>
                    </a:cubicBezTo>
                    <a:cubicBezTo>
                      <a:pt x="1" y="1"/>
                      <a:pt x="1" y="1"/>
                      <a:pt x="1" y="1"/>
                    </a:cubicBezTo>
                  </a:path>
                </a:pathLst>
              </a:custGeom>
              <a:solidFill>
                <a:srgbClr val="0F4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44" name="Freeform 261"/>
              <p:cNvSpPr>
                <a:spLocks/>
              </p:cNvSpPr>
              <p:nvPr/>
            </p:nvSpPr>
            <p:spPr bwMode="gray">
              <a:xfrm>
                <a:off x="352" y="1050"/>
                <a:ext cx="352" cy="525"/>
              </a:xfrm>
              <a:custGeom>
                <a:avLst/>
                <a:gdLst>
                  <a:gd name="T0" fmla="*/ 6292 w 16"/>
                  <a:gd name="T1" fmla="*/ 0 h 25"/>
                  <a:gd name="T2" fmla="*/ 5808 w 16"/>
                  <a:gd name="T3" fmla="*/ 0 h 25"/>
                  <a:gd name="T4" fmla="*/ 5808 w 16"/>
                  <a:gd name="T5" fmla="*/ 0 h 25"/>
                  <a:gd name="T6" fmla="*/ 5324 w 16"/>
                  <a:gd name="T7" fmla="*/ 0 h 25"/>
                  <a:gd name="T8" fmla="*/ 4840 w 16"/>
                  <a:gd name="T9" fmla="*/ 0 h 25"/>
                  <a:gd name="T10" fmla="*/ 4356 w 16"/>
                  <a:gd name="T11" fmla="*/ 0 h 25"/>
                  <a:gd name="T12" fmla="*/ 4356 w 16"/>
                  <a:gd name="T13" fmla="*/ 0 h 25"/>
                  <a:gd name="T14" fmla="*/ 3872 w 16"/>
                  <a:gd name="T15" fmla="*/ 0 h 25"/>
                  <a:gd name="T16" fmla="*/ 2420 w 16"/>
                  <a:gd name="T17" fmla="*/ 882 h 25"/>
                  <a:gd name="T18" fmla="*/ 1452 w 16"/>
                  <a:gd name="T19" fmla="*/ 1323 h 25"/>
                  <a:gd name="T20" fmla="*/ 968 w 16"/>
                  <a:gd name="T21" fmla="*/ 1764 h 25"/>
                  <a:gd name="T22" fmla="*/ 484 w 16"/>
                  <a:gd name="T23" fmla="*/ 2205 h 25"/>
                  <a:gd name="T24" fmla="*/ 0 w 16"/>
                  <a:gd name="T25" fmla="*/ 3528 h 25"/>
                  <a:gd name="T26" fmla="*/ 0 w 16"/>
                  <a:gd name="T27" fmla="*/ 4410 h 25"/>
                  <a:gd name="T28" fmla="*/ 484 w 16"/>
                  <a:gd name="T29" fmla="*/ 5292 h 25"/>
                  <a:gd name="T30" fmla="*/ 968 w 16"/>
                  <a:gd name="T31" fmla="*/ 6174 h 25"/>
                  <a:gd name="T32" fmla="*/ 1452 w 16"/>
                  <a:gd name="T33" fmla="*/ 7056 h 25"/>
                  <a:gd name="T34" fmla="*/ 1452 w 16"/>
                  <a:gd name="T35" fmla="*/ 7938 h 25"/>
                  <a:gd name="T36" fmla="*/ 1452 w 16"/>
                  <a:gd name="T37" fmla="*/ 7938 h 25"/>
                  <a:gd name="T38" fmla="*/ 1452 w 16"/>
                  <a:gd name="T39" fmla="*/ 8820 h 25"/>
                  <a:gd name="T40" fmla="*/ 484 w 16"/>
                  <a:gd name="T41" fmla="*/ 9702 h 25"/>
                  <a:gd name="T42" fmla="*/ 484 w 16"/>
                  <a:gd name="T43" fmla="*/ 10584 h 25"/>
                  <a:gd name="T44" fmla="*/ 1452 w 16"/>
                  <a:gd name="T45" fmla="*/ 11025 h 25"/>
                  <a:gd name="T46" fmla="*/ 2420 w 16"/>
                  <a:gd name="T47" fmla="*/ 10143 h 25"/>
                  <a:gd name="T48" fmla="*/ 3388 w 16"/>
                  <a:gd name="T49" fmla="*/ 8820 h 25"/>
                  <a:gd name="T50" fmla="*/ 3872 w 16"/>
                  <a:gd name="T51" fmla="*/ 7938 h 25"/>
                  <a:gd name="T52" fmla="*/ 2904 w 16"/>
                  <a:gd name="T53" fmla="*/ 5733 h 25"/>
                  <a:gd name="T54" fmla="*/ 2904 w 16"/>
                  <a:gd name="T55" fmla="*/ 5292 h 25"/>
                  <a:gd name="T56" fmla="*/ 2904 w 16"/>
                  <a:gd name="T57" fmla="*/ 5292 h 25"/>
                  <a:gd name="T58" fmla="*/ 2904 w 16"/>
                  <a:gd name="T59" fmla="*/ 4851 h 25"/>
                  <a:gd name="T60" fmla="*/ 3388 w 16"/>
                  <a:gd name="T61" fmla="*/ 4410 h 25"/>
                  <a:gd name="T62" fmla="*/ 3872 w 16"/>
                  <a:gd name="T63" fmla="*/ 4410 h 25"/>
                  <a:gd name="T64" fmla="*/ 4356 w 16"/>
                  <a:gd name="T65" fmla="*/ 4410 h 25"/>
                  <a:gd name="T66" fmla="*/ 4840 w 16"/>
                  <a:gd name="T67" fmla="*/ 4410 h 25"/>
                  <a:gd name="T68" fmla="*/ 5324 w 16"/>
                  <a:gd name="T69" fmla="*/ 4410 h 25"/>
                  <a:gd name="T70" fmla="*/ 5808 w 16"/>
                  <a:gd name="T71" fmla="*/ 4851 h 25"/>
                  <a:gd name="T72" fmla="*/ 5808 w 16"/>
                  <a:gd name="T73" fmla="*/ 5292 h 25"/>
                  <a:gd name="T74" fmla="*/ 5808 w 16"/>
                  <a:gd name="T75" fmla="*/ 6174 h 25"/>
                  <a:gd name="T76" fmla="*/ 6776 w 16"/>
                  <a:gd name="T77" fmla="*/ 6174 h 25"/>
                  <a:gd name="T78" fmla="*/ 7260 w 16"/>
                  <a:gd name="T79" fmla="*/ 5733 h 25"/>
                  <a:gd name="T80" fmla="*/ 7260 w 16"/>
                  <a:gd name="T81" fmla="*/ 4410 h 25"/>
                  <a:gd name="T82" fmla="*/ 5808 w 16"/>
                  <a:gd name="T83" fmla="*/ 3087 h 25"/>
                  <a:gd name="T84" fmla="*/ 6292 w 16"/>
                  <a:gd name="T85" fmla="*/ 2205 h 25"/>
                  <a:gd name="T86" fmla="*/ 7260 w 16"/>
                  <a:gd name="T87" fmla="*/ 1764 h 25"/>
                  <a:gd name="T88" fmla="*/ 6776 w 16"/>
                  <a:gd name="T89" fmla="*/ 441 h 25"/>
                  <a:gd name="T90" fmla="*/ 6292 w 16"/>
                  <a:gd name="T91" fmla="*/ 0 h 2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6"/>
                  <a:gd name="T139" fmla="*/ 0 h 25"/>
                  <a:gd name="T140" fmla="*/ 16 w 16"/>
                  <a:gd name="T141" fmla="*/ 25 h 2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6" h="25">
                    <a:moveTo>
                      <a:pt x="13" y="0"/>
                    </a:moveTo>
                    <a:cubicBezTo>
                      <a:pt x="13" y="0"/>
                      <a:pt x="12" y="0"/>
                      <a:pt x="12" y="0"/>
                    </a:cubicBezTo>
                    <a:cubicBezTo>
                      <a:pt x="12" y="0"/>
                      <a:pt x="12" y="0"/>
                      <a:pt x="12" y="0"/>
                    </a:cubicBezTo>
                    <a:cubicBezTo>
                      <a:pt x="12" y="0"/>
                      <a:pt x="11" y="0"/>
                      <a:pt x="11" y="0"/>
                    </a:cubicBezTo>
                    <a:cubicBezTo>
                      <a:pt x="11" y="0"/>
                      <a:pt x="10" y="0"/>
                      <a:pt x="10" y="0"/>
                    </a:cubicBezTo>
                    <a:cubicBezTo>
                      <a:pt x="10" y="0"/>
                      <a:pt x="9" y="0"/>
                      <a:pt x="9" y="0"/>
                    </a:cubicBezTo>
                    <a:cubicBezTo>
                      <a:pt x="9" y="0"/>
                      <a:pt x="9" y="0"/>
                      <a:pt x="9" y="0"/>
                    </a:cubicBezTo>
                    <a:cubicBezTo>
                      <a:pt x="9" y="0"/>
                      <a:pt x="8" y="0"/>
                      <a:pt x="8" y="0"/>
                    </a:cubicBezTo>
                    <a:cubicBezTo>
                      <a:pt x="8" y="0"/>
                      <a:pt x="6" y="1"/>
                      <a:pt x="5" y="2"/>
                    </a:cubicBezTo>
                    <a:cubicBezTo>
                      <a:pt x="4" y="2"/>
                      <a:pt x="4" y="2"/>
                      <a:pt x="3" y="3"/>
                    </a:cubicBezTo>
                    <a:cubicBezTo>
                      <a:pt x="3" y="3"/>
                      <a:pt x="3" y="4"/>
                      <a:pt x="2" y="4"/>
                    </a:cubicBezTo>
                    <a:cubicBezTo>
                      <a:pt x="2" y="4"/>
                      <a:pt x="1" y="5"/>
                      <a:pt x="1" y="5"/>
                    </a:cubicBezTo>
                    <a:cubicBezTo>
                      <a:pt x="0" y="6"/>
                      <a:pt x="0" y="6"/>
                      <a:pt x="0" y="8"/>
                    </a:cubicBezTo>
                    <a:cubicBezTo>
                      <a:pt x="0" y="9"/>
                      <a:pt x="0" y="10"/>
                      <a:pt x="0" y="10"/>
                    </a:cubicBezTo>
                    <a:cubicBezTo>
                      <a:pt x="0" y="11"/>
                      <a:pt x="0" y="11"/>
                      <a:pt x="1" y="12"/>
                    </a:cubicBezTo>
                    <a:cubicBezTo>
                      <a:pt x="1" y="12"/>
                      <a:pt x="2" y="14"/>
                      <a:pt x="2" y="14"/>
                    </a:cubicBezTo>
                    <a:cubicBezTo>
                      <a:pt x="2" y="15"/>
                      <a:pt x="2" y="15"/>
                      <a:pt x="3" y="16"/>
                    </a:cubicBezTo>
                    <a:cubicBezTo>
                      <a:pt x="3" y="16"/>
                      <a:pt x="3" y="17"/>
                      <a:pt x="3" y="18"/>
                    </a:cubicBezTo>
                    <a:cubicBezTo>
                      <a:pt x="3" y="18"/>
                      <a:pt x="3" y="18"/>
                      <a:pt x="3" y="18"/>
                    </a:cubicBezTo>
                    <a:cubicBezTo>
                      <a:pt x="4" y="19"/>
                      <a:pt x="3" y="19"/>
                      <a:pt x="3" y="20"/>
                    </a:cubicBezTo>
                    <a:cubicBezTo>
                      <a:pt x="3" y="20"/>
                      <a:pt x="2" y="22"/>
                      <a:pt x="1" y="22"/>
                    </a:cubicBezTo>
                    <a:cubicBezTo>
                      <a:pt x="1" y="23"/>
                      <a:pt x="1" y="23"/>
                      <a:pt x="1" y="24"/>
                    </a:cubicBezTo>
                    <a:cubicBezTo>
                      <a:pt x="1" y="24"/>
                      <a:pt x="3" y="25"/>
                      <a:pt x="3" y="25"/>
                    </a:cubicBezTo>
                    <a:cubicBezTo>
                      <a:pt x="4" y="25"/>
                      <a:pt x="5" y="23"/>
                      <a:pt x="5" y="23"/>
                    </a:cubicBezTo>
                    <a:cubicBezTo>
                      <a:pt x="6" y="22"/>
                      <a:pt x="7" y="21"/>
                      <a:pt x="7" y="20"/>
                    </a:cubicBezTo>
                    <a:cubicBezTo>
                      <a:pt x="7" y="20"/>
                      <a:pt x="8" y="19"/>
                      <a:pt x="8" y="18"/>
                    </a:cubicBezTo>
                    <a:cubicBezTo>
                      <a:pt x="8" y="17"/>
                      <a:pt x="7" y="14"/>
                      <a:pt x="6" y="13"/>
                    </a:cubicBezTo>
                    <a:cubicBezTo>
                      <a:pt x="6" y="13"/>
                      <a:pt x="7" y="12"/>
                      <a:pt x="6" y="12"/>
                    </a:cubicBezTo>
                    <a:cubicBezTo>
                      <a:pt x="6" y="12"/>
                      <a:pt x="6" y="12"/>
                      <a:pt x="6" y="12"/>
                    </a:cubicBezTo>
                    <a:cubicBezTo>
                      <a:pt x="7" y="11"/>
                      <a:pt x="6" y="11"/>
                      <a:pt x="6" y="11"/>
                    </a:cubicBezTo>
                    <a:cubicBezTo>
                      <a:pt x="6" y="11"/>
                      <a:pt x="7" y="11"/>
                      <a:pt x="7" y="10"/>
                    </a:cubicBezTo>
                    <a:cubicBezTo>
                      <a:pt x="8" y="10"/>
                      <a:pt x="8" y="11"/>
                      <a:pt x="8" y="10"/>
                    </a:cubicBezTo>
                    <a:cubicBezTo>
                      <a:pt x="8" y="10"/>
                      <a:pt x="8" y="10"/>
                      <a:pt x="9" y="10"/>
                    </a:cubicBezTo>
                    <a:cubicBezTo>
                      <a:pt x="9" y="10"/>
                      <a:pt x="10" y="10"/>
                      <a:pt x="10" y="10"/>
                    </a:cubicBezTo>
                    <a:cubicBezTo>
                      <a:pt x="11" y="10"/>
                      <a:pt x="11" y="10"/>
                      <a:pt x="11" y="10"/>
                    </a:cubicBezTo>
                    <a:cubicBezTo>
                      <a:pt x="12" y="11"/>
                      <a:pt x="11" y="11"/>
                      <a:pt x="12" y="11"/>
                    </a:cubicBezTo>
                    <a:cubicBezTo>
                      <a:pt x="12" y="11"/>
                      <a:pt x="12" y="12"/>
                      <a:pt x="12" y="12"/>
                    </a:cubicBezTo>
                    <a:cubicBezTo>
                      <a:pt x="12" y="12"/>
                      <a:pt x="12" y="13"/>
                      <a:pt x="12" y="14"/>
                    </a:cubicBezTo>
                    <a:cubicBezTo>
                      <a:pt x="12" y="14"/>
                      <a:pt x="14" y="15"/>
                      <a:pt x="14" y="14"/>
                    </a:cubicBezTo>
                    <a:cubicBezTo>
                      <a:pt x="15" y="13"/>
                      <a:pt x="15" y="13"/>
                      <a:pt x="15" y="13"/>
                    </a:cubicBezTo>
                    <a:cubicBezTo>
                      <a:pt x="15" y="12"/>
                      <a:pt x="15" y="11"/>
                      <a:pt x="15" y="10"/>
                    </a:cubicBezTo>
                    <a:cubicBezTo>
                      <a:pt x="15" y="10"/>
                      <a:pt x="16" y="8"/>
                      <a:pt x="12" y="7"/>
                    </a:cubicBezTo>
                    <a:cubicBezTo>
                      <a:pt x="12" y="7"/>
                      <a:pt x="13" y="6"/>
                      <a:pt x="13" y="5"/>
                    </a:cubicBezTo>
                    <a:cubicBezTo>
                      <a:pt x="14" y="5"/>
                      <a:pt x="15" y="4"/>
                      <a:pt x="15" y="4"/>
                    </a:cubicBezTo>
                    <a:cubicBezTo>
                      <a:pt x="15" y="3"/>
                      <a:pt x="14" y="2"/>
                      <a:pt x="14" y="1"/>
                    </a:cubicBezTo>
                    <a:cubicBezTo>
                      <a:pt x="13" y="0"/>
                      <a:pt x="13" y="0"/>
                      <a:pt x="13" y="0"/>
                    </a:cubicBezTo>
                  </a:path>
                </a:pathLst>
              </a:custGeom>
              <a:solidFill>
                <a:srgbClr val="115A91"/>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45" name="Freeform 262"/>
              <p:cNvSpPr>
                <a:spLocks/>
              </p:cNvSpPr>
              <p:nvPr/>
            </p:nvSpPr>
            <p:spPr bwMode="gray">
              <a:xfrm>
                <a:off x="352" y="1134"/>
                <a:ext cx="66" cy="84"/>
              </a:xfrm>
              <a:custGeom>
                <a:avLst/>
                <a:gdLst>
                  <a:gd name="T0" fmla="*/ 1452 w 3"/>
                  <a:gd name="T1" fmla="*/ 441 h 4"/>
                  <a:gd name="T2" fmla="*/ 1452 w 3"/>
                  <a:gd name="T3" fmla="*/ 441 h 4"/>
                  <a:gd name="T4" fmla="*/ 968 w 3"/>
                  <a:gd name="T5" fmla="*/ 882 h 4"/>
                  <a:gd name="T6" fmla="*/ 484 w 3"/>
                  <a:gd name="T7" fmla="*/ 882 h 4"/>
                  <a:gd name="T8" fmla="*/ 484 w 3"/>
                  <a:gd name="T9" fmla="*/ 882 h 4"/>
                  <a:gd name="T10" fmla="*/ 0 w 3"/>
                  <a:gd name="T11" fmla="*/ 1323 h 4"/>
                  <a:gd name="T12" fmla="*/ 0 w 3"/>
                  <a:gd name="T13" fmla="*/ 1323 h 4"/>
                  <a:gd name="T14" fmla="*/ 484 w 3"/>
                  <a:gd name="T15" fmla="*/ 441 h 4"/>
                  <a:gd name="T16" fmla="*/ 968 w 3"/>
                  <a:gd name="T17" fmla="*/ 0 h 4"/>
                  <a:gd name="T18" fmla="*/ 1452 w 3"/>
                  <a:gd name="T19" fmla="*/ 0 h 4"/>
                  <a:gd name="T20" fmla="*/ 1452 w 3"/>
                  <a:gd name="T21" fmla="*/ 441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4"/>
                  <a:gd name="T35" fmla="*/ 3 w 3"/>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4">
                    <a:moveTo>
                      <a:pt x="3" y="1"/>
                    </a:moveTo>
                    <a:cubicBezTo>
                      <a:pt x="3" y="1"/>
                      <a:pt x="3" y="1"/>
                      <a:pt x="3" y="1"/>
                    </a:cubicBezTo>
                    <a:cubicBezTo>
                      <a:pt x="2" y="2"/>
                      <a:pt x="2" y="2"/>
                      <a:pt x="2" y="2"/>
                    </a:cubicBezTo>
                    <a:cubicBezTo>
                      <a:pt x="2" y="1"/>
                      <a:pt x="2" y="1"/>
                      <a:pt x="1" y="2"/>
                    </a:cubicBezTo>
                    <a:cubicBezTo>
                      <a:pt x="1" y="2"/>
                      <a:pt x="1" y="2"/>
                      <a:pt x="1" y="2"/>
                    </a:cubicBezTo>
                    <a:cubicBezTo>
                      <a:pt x="1" y="2"/>
                      <a:pt x="1" y="2"/>
                      <a:pt x="0" y="3"/>
                    </a:cubicBezTo>
                    <a:cubicBezTo>
                      <a:pt x="0" y="3"/>
                      <a:pt x="0" y="4"/>
                      <a:pt x="0" y="3"/>
                    </a:cubicBezTo>
                    <a:cubicBezTo>
                      <a:pt x="0" y="2"/>
                      <a:pt x="0" y="2"/>
                      <a:pt x="1" y="1"/>
                    </a:cubicBezTo>
                    <a:cubicBezTo>
                      <a:pt x="1" y="1"/>
                      <a:pt x="2" y="0"/>
                      <a:pt x="2" y="0"/>
                    </a:cubicBezTo>
                    <a:cubicBezTo>
                      <a:pt x="2" y="0"/>
                      <a:pt x="2" y="0"/>
                      <a:pt x="3" y="0"/>
                    </a:cubicBezTo>
                    <a:cubicBezTo>
                      <a:pt x="3" y="0"/>
                      <a:pt x="3" y="1"/>
                      <a:pt x="3" y="1"/>
                    </a:cubicBezTo>
                  </a:path>
                </a:pathLst>
              </a:custGeom>
              <a:solidFill>
                <a:srgbClr val="3167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46" name="Freeform 263"/>
              <p:cNvSpPr>
                <a:spLocks/>
              </p:cNvSpPr>
              <p:nvPr/>
            </p:nvSpPr>
            <p:spPr bwMode="gray">
              <a:xfrm>
                <a:off x="638" y="1113"/>
                <a:ext cx="22" cy="63"/>
              </a:xfrm>
              <a:custGeom>
                <a:avLst/>
                <a:gdLst>
                  <a:gd name="T0" fmla="*/ 484 w 1"/>
                  <a:gd name="T1" fmla="*/ 0 h 3"/>
                  <a:gd name="T2" fmla="*/ 484 w 1"/>
                  <a:gd name="T3" fmla="*/ 441 h 3"/>
                  <a:gd name="T4" fmla="*/ 0 w 1"/>
                  <a:gd name="T5" fmla="*/ 441 h 3"/>
                  <a:gd name="T6" fmla="*/ 0 w 1"/>
                  <a:gd name="T7" fmla="*/ 1323 h 3"/>
                  <a:gd name="T8" fmla="*/ 0 w 1"/>
                  <a:gd name="T9" fmla="*/ 1323 h 3"/>
                  <a:gd name="T10" fmla="*/ 484 w 1"/>
                  <a:gd name="T11" fmla="*/ 882 h 3"/>
                  <a:gd name="T12" fmla="*/ 484 w 1"/>
                  <a:gd name="T13" fmla="*/ 441 h 3"/>
                  <a:gd name="T14" fmla="*/ 484 w 1"/>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3"/>
                  <a:gd name="T26" fmla="*/ 1 w 1"/>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3">
                    <a:moveTo>
                      <a:pt x="1" y="0"/>
                    </a:moveTo>
                    <a:cubicBezTo>
                      <a:pt x="1" y="0"/>
                      <a:pt x="1" y="1"/>
                      <a:pt x="1" y="1"/>
                    </a:cubicBezTo>
                    <a:cubicBezTo>
                      <a:pt x="1" y="1"/>
                      <a:pt x="0" y="1"/>
                      <a:pt x="0" y="1"/>
                    </a:cubicBezTo>
                    <a:cubicBezTo>
                      <a:pt x="0" y="2"/>
                      <a:pt x="0" y="3"/>
                      <a:pt x="0" y="3"/>
                    </a:cubicBezTo>
                    <a:cubicBezTo>
                      <a:pt x="0" y="3"/>
                      <a:pt x="0" y="3"/>
                      <a:pt x="0" y="3"/>
                    </a:cubicBezTo>
                    <a:cubicBezTo>
                      <a:pt x="0" y="2"/>
                      <a:pt x="1" y="2"/>
                      <a:pt x="1" y="2"/>
                    </a:cubicBezTo>
                    <a:cubicBezTo>
                      <a:pt x="1" y="1"/>
                      <a:pt x="1" y="1"/>
                      <a:pt x="1" y="1"/>
                    </a:cubicBezTo>
                    <a:cubicBezTo>
                      <a:pt x="1" y="1"/>
                      <a:pt x="1" y="0"/>
                      <a:pt x="1" y="0"/>
                    </a:cubicBezTo>
                  </a:path>
                </a:pathLst>
              </a:custGeom>
              <a:solidFill>
                <a:srgbClr val="0F4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47" name="Freeform 264"/>
              <p:cNvSpPr>
                <a:spLocks/>
              </p:cNvSpPr>
              <p:nvPr/>
            </p:nvSpPr>
            <p:spPr bwMode="gray">
              <a:xfrm>
                <a:off x="616" y="1155"/>
                <a:ext cx="132" cy="84"/>
              </a:xfrm>
              <a:custGeom>
                <a:avLst/>
                <a:gdLst>
                  <a:gd name="T0" fmla="*/ 2904 w 6"/>
                  <a:gd name="T1" fmla="*/ 1323 h 4"/>
                  <a:gd name="T2" fmla="*/ 484 w 6"/>
                  <a:gd name="T3" fmla="*/ 0 h 4"/>
                  <a:gd name="T4" fmla="*/ 484 w 6"/>
                  <a:gd name="T5" fmla="*/ 0 h 4"/>
                  <a:gd name="T6" fmla="*/ 0 w 6"/>
                  <a:gd name="T7" fmla="*/ 882 h 4"/>
                  <a:gd name="T8" fmla="*/ 2420 w 6"/>
                  <a:gd name="T9" fmla="*/ 1323 h 4"/>
                  <a:gd name="T10" fmla="*/ 2420 w 6"/>
                  <a:gd name="T11" fmla="*/ 1764 h 4"/>
                  <a:gd name="T12" fmla="*/ 2904 w 6"/>
                  <a:gd name="T13" fmla="*/ 1323 h 4"/>
                  <a:gd name="T14" fmla="*/ 0 60000 65536"/>
                  <a:gd name="T15" fmla="*/ 0 60000 65536"/>
                  <a:gd name="T16" fmla="*/ 0 60000 65536"/>
                  <a:gd name="T17" fmla="*/ 0 60000 65536"/>
                  <a:gd name="T18" fmla="*/ 0 60000 65536"/>
                  <a:gd name="T19" fmla="*/ 0 60000 65536"/>
                  <a:gd name="T20" fmla="*/ 0 60000 65536"/>
                  <a:gd name="T21" fmla="*/ 0 w 6"/>
                  <a:gd name="T22" fmla="*/ 0 h 4"/>
                  <a:gd name="T23" fmla="*/ 6 w 6"/>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4">
                    <a:moveTo>
                      <a:pt x="6" y="3"/>
                    </a:moveTo>
                    <a:lnTo>
                      <a:pt x="1" y="0"/>
                    </a:lnTo>
                    <a:cubicBezTo>
                      <a:pt x="1" y="0"/>
                      <a:pt x="1" y="0"/>
                      <a:pt x="1" y="0"/>
                    </a:cubicBezTo>
                    <a:cubicBezTo>
                      <a:pt x="1" y="0"/>
                      <a:pt x="1" y="1"/>
                      <a:pt x="0" y="2"/>
                    </a:cubicBezTo>
                    <a:cubicBezTo>
                      <a:pt x="0" y="3"/>
                      <a:pt x="3" y="3"/>
                      <a:pt x="5" y="3"/>
                    </a:cubicBezTo>
                    <a:cubicBezTo>
                      <a:pt x="5" y="4"/>
                      <a:pt x="5" y="4"/>
                      <a:pt x="5" y="4"/>
                    </a:cubicBezTo>
                    <a:cubicBezTo>
                      <a:pt x="6" y="3"/>
                      <a:pt x="6" y="3"/>
                      <a:pt x="6" y="3"/>
                    </a:cubicBezTo>
                  </a:path>
                </a:pathLst>
              </a:custGeom>
              <a:solidFill>
                <a:srgbClr val="3F4447"/>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48" name="Freeform 265"/>
              <p:cNvSpPr>
                <a:spLocks/>
              </p:cNvSpPr>
              <p:nvPr/>
            </p:nvSpPr>
            <p:spPr bwMode="gray">
              <a:xfrm>
                <a:off x="616" y="1155"/>
                <a:ext cx="132" cy="84"/>
              </a:xfrm>
              <a:custGeom>
                <a:avLst/>
                <a:gdLst>
                  <a:gd name="T0" fmla="*/ 2904 w 6"/>
                  <a:gd name="T1" fmla="*/ 1323 h 4"/>
                  <a:gd name="T2" fmla="*/ 484 w 6"/>
                  <a:gd name="T3" fmla="*/ 0 h 4"/>
                  <a:gd name="T4" fmla="*/ 0 w 6"/>
                  <a:gd name="T5" fmla="*/ 882 h 4"/>
                  <a:gd name="T6" fmla="*/ 1452 w 6"/>
                  <a:gd name="T7" fmla="*/ 1323 h 4"/>
                  <a:gd name="T8" fmla="*/ 2420 w 6"/>
                  <a:gd name="T9" fmla="*/ 1764 h 4"/>
                  <a:gd name="T10" fmla="*/ 2904 w 6"/>
                  <a:gd name="T11" fmla="*/ 1323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6" y="3"/>
                    </a:moveTo>
                    <a:lnTo>
                      <a:pt x="1" y="0"/>
                    </a:lnTo>
                    <a:cubicBezTo>
                      <a:pt x="1" y="0"/>
                      <a:pt x="0" y="2"/>
                      <a:pt x="0" y="2"/>
                    </a:cubicBezTo>
                    <a:cubicBezTo>
                      <a:pt x="0" y="2"/>
                      <a:pt x="2" y="3"/>
                      <a:pt x="3" y="3"/>
                    </a:cubicBezTo>
                    <a:cubicBezTo>
                      <a:pt x="4" y="3"/>
                      <a:pt x="5" y="3"/>
                      <a:pt x="5" y="4"/>
                    </a:cubicBezTo>
                    <a:cubicBezTo>
                      <a:pt x="6" y="4"/>
                      <a:pt x="6" y="3"/>
                      <a:pt x="6" y="3"/>
                    </a:cubicBezTo>
                  </a:path>
                </a:pathLst>
              </a:custGeom>
              <a:solidFill>
                <a:srgbClr val="3F44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49" name="Freeform 266"/>
              <p:cNvSpPr>
                <a:spLocks/>
              </p:cNvSpPr>
              <p:nvPr/>
            </p:nvSpPr>
            <p:spPr bwMode="gray">
              <a:xfrm>
                <a:off x="616" y="1155"/>
                <a:ext cx="132" cy="84"/>
              </a:xfrm>
              <a:custGeom>
                <a:avLst/>
                <a:gdLst>
                  <a:gd name="T0" fmla="*/ 1452 w 6"/>
                  <a:gd name="T1" fmla="*/ 1323 h 4"/>
                  <a:gd name="T2" fmla="*/ 0 w 6"/>
                  <a:gd name="T3" fmla="*/ 882 h 4"/>
                  <a:gd name="T4" fmla="*/ 484 w 6"/>
                  <a:gd name="T5" fmla="*/ 0 h 4"/>
                  <a:gd name="T6" fmla="*/ 2904 w 6"/>
                  <a:gd name="T7" fmla="*/ 1323 h 4"/>
                  <a:gd name="T8" fmla="*/ 2420 w 6"/>
                  <a:gd name="T9" fmla="*/ 1764 h 4"/>
                  <a:gd name="T10" fmla="*/ 1452 w 6"/>
                  <a:gd name="T11" fmla="*/ 1323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3" y="3"/>
                    </a:moveTo>
                    <a:cubicBezTo>
                      <a:pt x="2" y="3"/>
                      <a:pt x="0" y="2"/>
                      <a:pt x="0" y="2"/>
                    </a:cubicBezTo>
                    <a:cubicBezTo>
                      <a:pt x="0" y="2"/>
                      <a:pt x="1" y="0"/>
                      <a:pt x="1" y="0"/>
                    </a:cubicBezTo>
                    <a:lnTo>
                      <a:pt x="6" y="3"/>
                    </a:lnTo>
                    <a:cubicBezTo>
                      <a:pt x="6" y="3"/>
                      <a:pt x="6" y="4"/>
                      <a:pt x="5" y="4"/>
                    </a:cubicBezTo>
                    <a:cubicBezTo>
                      <a:pt x="5" y="3"/>
                      <a:pt x="4" y="3"/>
                      <a:pt x="3" y="3"/>
                    </a:cubicBezTo>
                  </a:path>
                </a:pathLst>
              </a:custGeom>
              <a:solidFill>
                <a:srgbClr val="4348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50" name="Freeform 267"/>
              <p:cNvSpPr>
                <a:spLocks/>
              </p:cNvSpPr>
              <p:nvPr/>
            </p:nvSpPr>
            <p:spPr bwMode="gray">
              <a:xfrm>
                <a:off x="616" y="1155"/>
                <a:ext cx="132" cy="84"/>
              </a:xfrm>
              <a:custGeom>
                <a:avLst/>
                <a:gdLst>
                  <a:gd name="T0" fmla="*/ 1452 w 6"/>
                  <a:gd name="T1" fmla="*/ 1323 h 4"/>
                  <a:gd name="T2" fmla="*/ 0 w 6"/>
                  <a:gd name="T3" fmla="*/ 882 h 4"/>
                  <a:gd name="T4" fmla="*/ 484 w 6"/>
                  <a:gd name="T5" fmla="*/ 0 h 4"/>
                  <a:gd name="T6" fmla="*/ 2904 w 6"/>
                  <a:gd name="T7" fmla="*/ 1323 h 4"/>
                  <a:gd name="T8" fmla="*/ 2420 w 6"/>
                  <a:gd name="T9" fmla="*/ 1764 h 4"/>
                  <a:gd name="T10" fmla="*/ 1452 w 6"/>
                  <a:gd name="T11" fmla="*/ 1323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3" y="3"/>
                    </a:moveTo>
                    <a:cubicBezTo>
                      <a:pt x="2" y="3"/>
                      <a:pt x="0" y="2"/>
                      <a:pt x="0" y="2"/>
                    </a:cubicBezTo>
                    <a:cubicBezTo>
                      <a:pt x="0" y="2"/>
                      <a:pt x="1" y="0"/>
                      <a:pt x="1" y="0"/>
                    </a:cubicBezTo>
                    <a:lnTo>
                      <a:pt x="6" y="3"/>
                    </a:lnTo>
                    <a:cubicBezTo>
                      <a:pt x="6" y="3"/>
                      <a:pt x="6" y="4"/>
                      <a:pt x="5" y="4"/>
                    </a:cubicBezTo>
                    <a:cubicBezTo>
                      <a:pt x="5" y="3"/>
                      <a:pt x="4" y="3"/>
                      <a:pt x="3" y="3"/>
                    </a:cubicBezTo>
                  </a:path>
                </a:pathLst>
              </a:custGeom>
              <a:solidFill>
                <a:srgbClr val="484E5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51" name="Freeform 268"/>
              <p:cNvSpPr>
                <a:spLocks/>
              </p:cNvSpPr>
              <p:nvPr/>
            </p:nvSpPr>
            <p:spPr bwMode="gray">
              <a:xfrm>
                <a:off x="616" y="1155"/>
                <a:ext cx="132" cy="84"/>
              </a:xfrm>
              <a:custGeom>
                <a:avLst/>
                <a:gdLst>
                  <a:gd name="T0" fmla="*/ 1452 w 6"/>
                  <a:gd name="T1" fmla="*/ 1323 h 4"/>
                  <a:gd name="T2" fmla="*/ 0 w 6"/>
                  <a:gd name="T3" fmla="*/ 882 h 4"/>
                  <a:gd name="T4" fmla="*/ 484 w 6"/>
                  <a:gd name="T5" fmla="*/ 0 h 4"/>
                  <a:gd name="T6" fmla="*/ 2904 w 6"/>
                  <a:gd name="T7" fmla="*/ 1323 h 4"/>
                  <a:gd name="T8" fmla="*/ 2420 w 6"/>
                  <a:gd name="T9" fmla="*/ 1764 h 4"/>
                  <a:gd name="T10" fmla="*/ 1452 w 6"/>
                  <a:gd name="T11" fmla="*/ 1323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3" y="3"/>
                    </a:moveTo>
                    <a:cubicBezTo>
                      <a:pt x="2" y="3"/>
                      <a:pt x="0" y="2"/>
                      <a:pt x="0" y="2"/>
                    </a:cubicBezTo>
                    <a:cubicBezTo>
                      <a:pt x="0" y="2"/>
                      <a:pt x="1" y="0"/>
                      <a:pt x="1" y="0"/>
                    </a:cubicBezTo>
                    <a:lnTo>
                      <a:pt x="6" y="3"/>
                    </a:lnTo>
                    <a:cubicBezTo>
                      <a:pt x="6" y="3"/>
                      <a:pt x="6" y="4"/>
                      <a:pt x="5" y="4"/>
                    </a:cubicBezTo>
                    <a:cubicBezTo>
                      <a:pt x="5" y="3"/>
                      <a:pt x="4" y="3"/>
                      <a:pt x="3" y="3"/>
                    </a:cubicBezTo>
                  </a:path>
                </a:pathLst>
              </a:custGeom>
              <a:solidFill>
                <a:srgbClr val="4B51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52" name="Freeform 269"/>
              <p:cNvSpPr>
                <a:spLocks/>
              </p:cNvSpPr>
              <p:nvPr/>
            </p:nvSpPr>
            <p:spPr bwMode="gray">
              <a:xfrm>
                <a:off x="616" y="1155"/>
                <a:ext cx="132" cy="84"/>
              </a:xfrm>
              <a:custGeom>
                <a:avLst/>
                <a:gdLst>
                  <a:gd name="T0" fmla="*/ 1452 w 6"/>
                  <a:gd name="T1" fmla="*/ 1323 h 4"/>
                  <a:gd name="T2" fmla="*/ 0 w 6"/>
                  <a:gd name="T3" fmla="*/ 882 h 4"/>
                  <a:gd name="T4" fmla="*/ 484 w 6"/>
                  <a:gd name="T5" fmla="*/ 0 h 4"/>
                  <a:gd name="T6" fmla="*/ 2904 w 6"/>
                  <a:gd name="T7" fmla="*/ 1323 h 4"/>
                  <a:gd name="T8" fmla="*/ 2420 w 6"/>
                  <a:gd name="T9" fmla="*/ 1764 h 4"/>
                  <a:gd name="T10" fmla="*/ 1452 w 6"/>
                  <a:gd name="T11" fmla="*/ 1323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3" y="3"/>
                    </a:moveTo>
                    <a:cubicBezTo>
                      <a:pt x="2" y="3"/>
                      <a:pt x="0" y="2"/>
                      <a:pt x="0" y="2"/>
                    </a:cubicBezTo>
                    <a:cubicBezTo>
                      <a:pt x="1" y="2"/>
                      <a:pt x="1" y="0"/>
                      <a:pt x="1" y="0"/>
                    </a:cubicBezTo>
                    <a:lnTo>
                      <a:pt x="6" y="3"/>
                    </a:lnTo>
                    <a:cubicBezTo>
                      <a:pt x="6" y="3"/>
                      <a:pt x="6" y="4"/>
                      <a:pt x="5" y="4"/>
                    </a:cubicBezTo>
                    <a:cubicBezTo>
                      <a:pt x="5" y="3"/>
                      <a:pt x="4" y="3"/>
                      <a:pt x="3" y="3"/>
                    </a:cubicBezTo>
                  </a:path>
                </a:pathLst>
              </a:custGeom>
              <a:solidFill>
                <a:srgbClr val="4F56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53" name="Freeform 270"/>
              <p:cNvSpPr>
                <a:spLocks/>
              </p:cNvSpPr>
              <p:nvPr/>
            </p:nvSpPr>
            <p:spPr bwMode="gray">
              <a:xfrm>
                <a:off x="616" y="1155"/>
                <a:ext cx="132" cy="84"/>
              </a:xfrm>
              <a:custGeom>
                <a:avLst/>
                <a:gdLst>
                  <a:gd name="T0" fmla="*/ 1452 w 6"/>
                  <a:gd name="T1" fmla="*/ 1323 h 4"/>
                  <a:gd name="T2" fmla="*/ 0 w 6"/>
                  <a:gd name="T3" fmla="*/ 882 h 4"/>
                  <a:gd name="T4" fmla="*/ 484 w 6"/>
                  <a:gd name="T5" fmla="*/ 0 h 4"/>
                  <a:gd name="T6" fmla="*/ 2904 w 6"/>
                  <a:gd name="T7" fmla="*/ 1323 h 4"/>
                  <a:gd name="T8" fmla="*/ 2420 w 6"/>
                  <a:gd name="T9" fmla="*/ 1764 h 4"/>
                  <a:gd name="T10" fmla="*/ 1452 w 6"/>
                  <a:gd name="T11" fmla="*/ 1323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3" y="3"/>
                    </a:moveTo>
                    <a:cubicBezTo>
                      <a:pt x="2" y="3"/>
                      <a:pt x="0" y="2"/>
                      <a:pt x="0" y="2"/>
                    </a:cubicBezTo>
                    <a:cubicBezTo>
                      <a:pt x="1" y="2"/>
                      <a:pt x="1" y="0"/>
                      <a:pt x="1" y="0"/>
                    </a:cubicBezTo>
                    <a:lnTo>
                      <a:pt x="6" y="3"/>
                    </a:lnTo>
                    <a:cubicBezTo>
                      <a:pt x="6" y="3"/>
                      <a:pt x="6" y="4"/>
                      <a:pt x="5" y="4"/>
                    </a:cubicBezTo>
                    <a:cubicBezTo>
                      <a:pt x="5" y="3"/>
                      <a:pt x="4" y="3"/>
                      <a:pt x="3" y="3"/>
                    </a:cubicBezTo>
                  </a:path>
                </a:pathLst>
              </a:custGeom>
              <a:solidFill>
                <a:srgbClr val="545C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54" name="Freeform 271"/>
              <p:cNvSpPr>
                <a:spLocks/>
              </p:cNvSpPr>
              <p:nvPr/>
            </p:nvSpPr>
            <p:spPr bwMode="gray">
              <a:xfrm>
                <a:off x="616" y="1155"/>
                <a:ext cx="132" cy="84"/>
              </a:xfrm>
              <a:custGeom>
                <a:avLst/>
                <a:gdLst>
                  <a:gd name="T0" fmla="*/ 2904 w 6"/>
                  <a:gd name="T1" fmla="*/ 1323 h 4"/>
                  <a:gd name="T2" fmla="*/ 484 w 6"/>
                  <a:gd name="T3" fmla="*/ 0 h 4"/>
                  <a:gd name="T4" fmla="*/ 0 w 6"/>
                  <a:gd name="T5" fmla="*/ 882 h 4"/>
                  <a:gd name="T6" fmla="*/ 1452 w 6"/>
                  <a:gd name="T7" fmla="*/ 1323 h 4"/>
                  <a:gd name="T8" fmla="*/ 2420 w 6"/>
                  <a:gd name="T9" fmla="*/ 1764 h 4"/>
                  <a:gd name="T10" fmla="*/ 2904 w 6"/>
                  <a:gd name="T11" fmla="*/ 1323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6" y="3"/>
                    </a:moveTo>
                    <a:lnTo>
                      <a:pt x="1" y="0"/>
                    </a:lnTo>
                    <a:cubicBezTo>
                      <a:pt x="1" y="0"/>
                      <a:pt x="1" y="2"/>
                      <a:pt x="0" y="2"/>
                    </a:cubicBezTo>
                    <a:cubicBezTo>
                      <a:pt x="0" y="2"/>
                      <a:pt x="2" y="3"/>
                      <a:pt x="3" y="3"/>
                    </a:cubicBezTo>
                    <a:cubicBezTo>
                      <a:pt x="4" y="3"/>
                      <a:pt x="5" y="3"/>
                      <a:pt x="5" y="4"/>
                    </a:cubicBezTo>
                    <a:cubicBezTo>
                      <a:pt x="6" y="4"/>
                      <a:pt x="6" y="3"/>
                      <a:pt x="6" y="3"/>
                    </a:cubicBezTo>
                  </a:path>
                </a:pathLst>
              </a:custGeom>
              <a:solidFill>
                <a:srgbClr val="565F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55" name="Freeform 272"/>
              <p:cNvSpPr>
                <a:spLocks/>
              </p:cNvSpPr>
              <p:nvPr/>
            </p:nvSpPr>
            <p:spPr bwMode="gray">
              <a:xfrm>
                <a:off x="638" y="1155"/>
                <a:ext cx="110" cy="63"/>
              </a:xfrm>
              <a:custGeom>
                <a:avLst/>
                <a:gdLst>
                  <a:gd name="T0" fmla="*/ 2420 w 5"/>
                  <a:gd name="T1" fmla="*/ 1323 h 3"/>
                  <a:gd name="T2" fmla="*/ 0 w 5"/>
                  <a:gd name="T3" fmla="*/ 0 h 3"/>
                  <a:gd name="T4" fmla="*/ 0 w 5"/>
                  <a:gd name="T5" fmla="*/ 0 h 3"/>
                  <a:gd name="T6" fmla="*/ 2420 w 5"/>
                  <a:gd name="T7" fmla="*/ 1323 h 3"/>
                  <a:gd name="T8" fmla="*/ 2420 w 5"/>
                  <a:gd name="T9" fmla="*/ 1323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5" y="3"/>
                    </a:moveTo>
                    <a:lnTo>
                      <a:pt x="0" y="0"/>
                    </a:lnTo>
                    <a:lnTo>
                      <a:pt x="5" y="3"/>
                    </a:lnTo>
                    <a:cubicBezTo>
                      <a:pt x="5" y="3"/>
                      <a:pt x="5" y="3"/>
                      <a:pt x="5" y="3"/>
                    </a:cubicBezTo>
                  </a:path>
                </a:pathLst>
              </a:custGeom>
              <a:solidFill>
                <a:srgbClr val="565F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56" name="Freeform 273"/>
              <p:cNvSpPr>
                <a:spLocks/>
              </p:cNvSpPr>
              <p:nvPr/>
            </p:nvSpPr>
            <p:spPr bwMode="gray">
              <a:xfrm>
                <a:off x="638" y="1155"/>
                <a:ext cx="110" cy="63"/>
              </a:xfrm>
              <a:custGeom>
                <a:avLst/>
                <a:gdLst>
                  <a:gd name="T0" fmla="*/ 2420 w 5"/>
                  <a:gd name="T1" fmla="*/ 1323 h 3"/>
                  <a:gd name="T2" fmla="*/ 2420 w 5"/>
                  <a:gd name="T3" fmla="*/ 1323 h 3"/>
                  <a:gd name="T4" fmla="*/ 0 w 5"/>
                  <a:gd name="T5" fmla="*/ 0 h 3"/>
                  <a:gd name="T6" fmla="*/ 0 w 5"/>
                  <a:gd name="T7" fmla="*/ 0 h 3"/>
                  <a:gd name="T8" fmla="*/ 2420 w 5"/>
                  <a:gd name="T9" fmla="*/ 1323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5" y="3"/>
                    </a:moveTo>
                    <a:cubicBezTo>
                      <a:pt x="5" y="3"/>
                      <a:pt x="5" y="3"/>
                      <a:pt x="5" y="3"/>
                    </a:cubicBezTo>
                    <a:lnTo>
                      <a:pt x="0" y="0"/>
                    </a:lnTo>
                    <a:lnTo>
                      <a:pt x="5" y="3"/>
                    </a:lnTo>
                  </a:path>
                </a:pathLst>
              </a:custGeom>
              <a:solidFill>
                <a:srgbClr val="5E66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57" name="Freeform 274"/>
              <p:cNvSpPr>
                <a:spLocks/>
              </p:cNvSpPr>
              <p:nvPr/>
            </p:nvSpPr>
            <p:spPr bwMode="gray">
              <a:xfrm>
                <a:off x="638" y="1155"/>
                <a:ext cx="110" cy="63"/>
              </a:xfrm>
              <a:custGeom>
                <a:avLst/>
                <a:gdLst>
                  <a:gd name="T0" fmla="*/ 2420 w 5"/>
                  <a:gd name="T1" fmla="*/ 1323 h 3"/>
                  <a:gd name="T2" fmla="*/ 2420 w 5"/>
                  <a:gd name="T3" fmla="*/ 1323 h 3"/>
                  <a:gd name="T4" fmla="*/ 0 w 5"/>
                  <a:gd name="T5" fmla="*/ 0 h 3"/>
                  <a:gd name="T6" fmla="*/ 0 w 5"/>
                  <a:gd name="T7" fmla="*/ 0 h 3"/>
                  <a:gd name="T8" fmla="*/ 2420 w 5"/>
                  <a:gd name="T9" fmla="*/ 1323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5" y="3"/>
                    </a:moveTo>
                    <a:cubicBezTo>
                      <a:pt x="5" y="3"/>
                      <a:pt x="5" y="3"/>
                      <a:pt x="5" y="3"/>
                    </a:cubicBezTo>
                    <a:lnTo>
                      <a:pt x="0" y="0"/>
                    </a:lnTo>
                    <a:lnTo>
                      <a:pt x="5" y="3"/>
                    </a:lnTo>
                  </a:path>
                </a:pathLst>
              </a:custGeom>
              <a:solidFill>
                <a:srgbClr val="666F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58" name="Freeform 275"/>
              <p:cNvSpPr>
                <a:spLocks/>
              </p:cNvSpPr>
              <p:nvPr/>
            </p:nvSpPr>
            <p:spPr bwMode="gray">
              <a:xfrm>
                <a:off x="638" y="1155"/>
                <a:ext cx="110" cy="63"/>
              </a:xfrm>
              <a:custGeom>
                <a:avLst/>
                <a:gdLst>
                  <a:gd name="T0" fmla="*/ 2420 w 5"/>
                  <a:gd name="T1" fmla="*/ 1323 h 3"/>
                  <a:gd name="T2" fmla="*/ 2420 w 5"/>
                  <a:gd name="T3" fmla="*/ 1323 h 3"/>
                  <a:gd name="T4" fmla="*/ 0 w 5"/>
                  <a:gd name="T5" fmla="*/ 0 h 3"/>
                  <a:gd name="T6" fmla="*/ 0 w 5"/>
                  <a:gd name="T7" fmla="*/ 0 h 3"/>
                  <a:gd name="T8" fmla="*/ 2420 w 5"/>
                  <a:gd name="T9" fmla="*/ 1323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5" y="3"/>
                    </a:moveTo>
                    <a:cubicBezTo>
                      <a:pt x="5" y="3"/>
                      <a:pt x="5" y="3"/>
                      <a:pt x="5" y="3"/>
                    </a:cubicBezTo>
                    <a:lnTo>
                      <a:pt x="0" y="0"/>
                    </a:lnTo>
                    <a:lnTo>
                      <a:pt x="5" y="3"/>
                    </a:lnTo>
                  </a:path>
                </a:pathLst>
              </a:custGeom>
              <a:solidFill>
                <a:srgbClr val="6C76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59" name="Freeform 276"/>
              <p:cNvSpPr>
                <a:spLocks/>
              </p:cNvSpPr>
              <p:nvPr/>
            </p:nvSpPr>
            <p:spPr bwMode="gray">
              <a:xfrm>
                <a:off x="638" y="1155"/>
                <a:ext cx="110" cy="63"/>
              </a:xfrm>
              <a:custGeom>
                <a:avLst/>
                <a:gdLst>
                  <a:gd name="T0" fmla="*/ 2420 w 5"/>
                  <a:gd name="T1" fmla="*/ 1323 h 3"/>
                  <a:gd name="T2" fmla="*/ 2420 w 5"/>
                  <a:gd name="T3" fmla="*/ 1323 h 3"/>
                  <a:gd name="T4" fmla="*/ 0 w 5"/>
                  <a:gd name="T5" fmla="*/ 0 h 3"/>
                  <a:gd name="T6" fmla="*/ 0 w 5"/>
                  <a:gd name="T7" fmla="*/ 0 h 3"/>
                  <a:gd name="T8" fmla="*/ 2420 w 5"/>
                  <a:gd name="T9" fmla="*/ 1323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5" y="3"/>
                    </a:moveTo>
                    <a:cubicBezTo>
                      <a:pt x="5" y="3"/>
                      <a:pt x="5" y="3"/>
                      <a:pt x="5" y="3"/>
                    </a:cubicBezTo>
                    <a:lnTo>
                      <a:pt x="0" y="0"/>
                    </a:lnTo>
                    <a:lnTo>
                      <a:pt x="5" y="3"/>
                    </a:lnTo>
                  </a:path>
                </a:pathLst>
              </a:custGeom>
              <a:solidFill>
                <a:srgbClr val="777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60" name="Freeform 277"/>
              <p:cNvSpPr>
                <a:spLocks/>
              </p:cNvSpPr>
              <p:nvPr/>
            </p:nvSpPr>
            <p:spPr bwMode="gray">
              <a:xfrm>
                <a:off x="638" y="1155"/>
                <a:ext cx="110" cy="63"/>
              </a:xfrm>
              <a:custGeom>
                <a:avLst/>
                <a:gdLst>
                  <a:gd name="T0" fmla="*/ 2420 w 5"/>
                  <a:gd name="T1" fmla="*/ 1323 h 3"/>
                  <a:gd name="T2" fmla="*/ 2420 w 5"/>
                  <a:gd name="T3" fmla="*/ 1323 h 3"/>
                  <a:gd name="T4" fmla="*/ 0 w 5"/>
                  <a:gd name="T5" fmla="*/ 0 h 3"/>
                  <a:gd name="T6" fmla="*/ 0 w 5"/>
                  <a:gd name="T7" fmla="*/ 0 h 3"/>
                  <a:gd name="T8" fmla="*/ 2420 w 5"/>
                  <a:gd name="T9" fmla="*/ 1323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5" y="3"/>
                    </a:moveTo>
                    <a:cubicBezTo>
                      <a:pt x="5" y="3"/>
                      <a:pt x="5" y="3"/>
                      <a:pt x="5" y="3"/>
                    </a:cubicBezTo>
                    <a:lnTo>
                      <a:pt x="0" y="0"/>
                    </a:lnTo>
                    <a:lnTo>
                      <a:pt x="5" y="3"/>
                    </a:lnTo>
                  </a:path>
                </a:pathLst>
              </a:custGeom>
              <a:solidFill>
                <a:srgbClr val="7D86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61" name="Freeform 278"/>
              <p:cNvSpPr>
                <a:spLocks/>
              </p:cNvSpPr>
              <p:nvPr/>
            </p:nvSpPr>
            <p:spPr bwMode="gray">
              <a:xfrm>
                <a:off x="638" y="1155"/>
                <a:ext cx="110" cy="63"/>
              </a:xfrm>
              <a:custGeom>
                <a:avLst/>
                <a:gdLst>
                  <a:gd name="T0" fmla="*/ 2420 w 5"/>
                  <a:gd name="T1" fmla="*/ 1323 h 3"/>
                  <a:gd name="T2" fmla="*/ 0 w 5"/>
                  <a:gd name="T3" fmla="*/ 0 h 3"/>
                  <a:gd name="T4" fmla="*/ 0 w 5"/>
                  <a:gd name="T5" fmla="*/ 0 h 3"/>
                  <a:gd name="T6" fmla="*/ 2420 w 5"/>
                  <a:gd name="T7" fmla="*/ 1323 h 3"/>
                  <a:gd name="T8" fmla="*/ 2420 w 5"/>
                  <a:gd name="T9" fmla="*/ 1323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5" y="3"/>
                    </a:moveTo>
                    <a:lnTo>
                      <a:pt x="0" y="0"/>
                    </a:lnTo>
                    <a:lnTo>
                      <a:pt x="5" y="3"/>
                    </a:lnTo>
                    <a:cubicBezTo>
                      <a:pt x="5" y="3"/>
                      <a:pt x="5" y="3"/>
                      <a:pt x="5" y="3"/>
                    </a:cubicBezTo>
                  </a:path>
                </a:pathLst>
              </a:custGeom>
              <a:solidFill>
                <a:srgbClr val="878F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62" name="Freeform 279"/>
              <p:cNvSpPr>
                <a:spLocks/>
              </p:cNvSpPr>
              <p:nvPr/>
            </p:nvSpPr>
            <p:spPr bwMode="gray">
              <a:xfrm>
                <a:off x="484" y="1092"/>
                <a:ext cx="88" cy="189"/>
              </a:xfrm>
              <a:custGeom>
                <a:avLst/>
                <a:gdLst>
                  <a:gd name="T0" fmla="*/ 1936 w 4"/>
                  <a:gd name="T1" fmla="*/ 3528 h 9"/>
                  <a:gd name="T2" fmla="*/ 1452 w 4"/>
                  <a:gd name="T3" fmla="*/ 3528 h 9"/>
                  <a:gd name="T4" fmla="*/ 968 w 4"/>
                  <a:gd name="T5" fmla="*/ 3528 h 9"/>
                  <a:gd name="T6" fmla="*/ 968 w 4"/>
                  <a:gd name="T7" fmla="*/ 3528 h 9"/>
                  <a:gd name="T8" fmla="*/ 484 w 4"/>
                  <a:gd name="T9" fmla="*/ 3528 h 9"/>
                  <a:gd name="T10" fmla="*/ 0 w 4"/>
                  <a:gd name="T11" fmla="*/ 3969 h 9"/>
                  <a:gd name="T12" fmla="*/ 484 w 4"/>
                  <a:gd name="T13" fmla="*/ 3528 h 9"/>
                  <a:gd name="T14" fmla="*/ 484 w 4"/>
                  <a:gd name="T15" fmla="*/ 3528 h 9"/>
                  <a:gd name="T16" fmla="*/ 484 w 4"/>
                  <a:gd name="T17" fmla="*/ 3528 h 9"/>
                  <a:gd name="T18" fmla="*/ 484 w 4"/>
                  <a:gd name="T19" fmla="*/ 3087 h 9"/>
                  <a:gd name="T20" fmla="*/ 968 w 4"/>
                  <a:gd name="T21" fmla="*/ 3087 h 9"/>
                  <a:gd name="T22" fmla="*/ 1452 w 4"/>
                  <a:gd name="T23" fmla="*/ 2646 h 9"/>
                  <a:gd name="T24" fmla="*/ 1452 w 4"/>
                  <a:gd name="T25" fmla="*/ 1764 h 9"/>
                  <a:gd name="T26" fmla="*/ 1452 w 4"/>
                  <a:gd name="T27" fmla="*/ 1764 h 9"/>
                  <a:gd name="T28" fmla="*/ 968 w 4"/>
                  <a:gd name="T29" fmla="*/ 1764 h 9"/>
                  <a:gd name="T30" fmla="*/ 1452 w 4"/>
                  <a:gd name="T31" fmla="*/ 1764 h 9"/>
                  <a:gd name="T32" fmla="*/ 1452 w 4"/>
                  <a:gd name="T33" fmla="*/ 1764 h 9"/>
                  <a:gd name="T34" fmla="*/ 1452 w 4"/>
                  <a:gd name="T35" fmla="*/ 1323 h 9"/>
                  <a:gd name="T36" fmla="*/ 1452 w 4"/>
                  <a:gd name="T37" fmla="*/ 1323 h 9"/>
                  <a:gd name="T38" fmla="*/ 968 w 4"/>
                  <a:gd name="T39" fmla="*/ 882 h 9"/>
                  <a:gd name="T40" fmla="*/ 484 w 4"/>
                  <a:gd name="T41" fmla="*/ 882 h 9"/>
                  <a:gd name="T42" fmla="*/ 484 w 4"/>
                  <a:gd name="T43" fmla="*/ 441 h 9"/>
                  <a:gd name="T44" fmla="*/ 484 w 4"/>
                  <a:gd name="T45" fmla="*/ 882 h 9"/>
                  <a:gd name="T46" fmla="*/ 968 w 4"/>
                  <a:gd name="T47" fmla="*/ 1323 h 9"/>
                  <a:gd name="T48" fmla="*/ 1452 w 4"/>
                  <a:gd name="T49" fmla="*/ 1323 h 9"/>
                  <a:gd name="T50" fmla="*/ 1452 w 4"/>
                  <a:gd name="T51" fmla="*/ 1323 h 9"/>
                  <a:gd name="T52" fmla="*/ 968 w 4"/>
                  <a:gd name="T53" fmla="*/ 882 h 9"/>
                  <a:gd name="T54" fmla="*/ 968 w 4"/>
                  <a:gd name="T55" fmla="*/ 441 h 9"/>
                  <a:gd name="T56" fmla="*/ 968 w 4"/>
                  <a:gd name="T57" fmla="*/ 441 h 9"/>
                  <a:gd name="T58" fmla="*/ 968 w 4"/>
                  <a:gd name="T59" fmla="*/ 882 h 9"/>
                  <a:gd name="T60" fmla="*/ 1452 w 4"/>
                  <a:gd name="T61" fmla="*/ 1323 h 9"/>
                  <a:gd name="T62" fmla="*/ 1452 w 4"/>
                  <a:gd name="T63" fmla="*/ 882 h 9"/>
                  <a:gd name="T64" fmla="*/ 1452 w 4"/>
                  <a:gd name="T65" fmla="*/ 882 h 9"/>
                  <a:gd name="T66" fmla="*/ 1452 w 4"/>
                  <a:gd name="T67" fmla="*/ 882 h 9"/>
                  <a:gd name="T68" fmla="*/ 1936 w 4"/>
                  <a:gd name="T69" fmla="*/ 882 h 9"/>
                  <a:gd name="T70" fmla="*/ 1452 w 4"/>
                  <a:gd name="T71" fmla="*/ 441 h 9"/>
                  <a:gd name="T72" fmla="*/ 1452 w 4"/>
                  <a:gd name="T73" fmla="*/ 0 h 9"/>
                  <a:gd name="T74" fmla="*/ 1452 w 4"/>
                  <a:gd name="T75" fmla="*/ 0 h 9"/>
                  <a:gd name="T76" fmla="*/ 1452 w 4"/>
                  <a:gd name="T77" fmla="*/ 0 h 9"/>
                  <a:gd name="T78" fmla="*/ 1936 w 4"/>
                  <a:gd name="T79" fmla="*/ 441 h 9"/>
                  <a:gd name="T80" fmla="*/ 1936 w 4"/>
                  <a:gd name="T81" fmla="*/ 441 h 9"/>
                  <a:gd name="T82" fmla="*/ 1936 w 4"/>
                  <a:gd name="T83" fmla="*/ 441 h 9"/>
                  <a:gd name="T84" fmla="*/ 1936 w 4"/>
                  <a:gd name="T85" fmla="*/ 0 h 9"/>
                  <a:gd name="T86" fmla="*/ 1936 w 4"/>
                  <a:gd name="T87" fmla="*/ 441 h 9"/>
                  <a:gd name="T88" fmla="*/ 1936 w 4"/>
                  <a:gd name="T89" fmla="*/ 0 h 9"/>
                  <a:gd name="T90" fmla="*/ 1936 w 4"/>
                  <a:gd name="T91" fmla="*/ 0 h 9"/>
                  <a:gd name="T92" fmla="*/ 1936 w 4"/>
                  <a:gd name="T93" fmla="*/ 441 h 9"/>
                  <a:gd name="T94" fmla="*/ 1936 w 4"/>
                  <a:gd name="T95" fmla="*/ 3528 h 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
                  <a:gd name="T145" fmla="*/ 0 h 9"/>
                  <a:gd name="T146" fmla="*/ 4 w 4"/>
                  <a:gd name="T147" fmla="*/ 9 h 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 h="9">
                    <a:moveTo>
                      <a:pt x="4" y="8"/>
                    </a:moveTo>
                    <a:cubicBezTo>
                      <a:pt x="4" y="8"/>
                      <a:pt x="3" y="8"/>
                      <a:pt x="3" y="8"/>
                    </a:cubicBezTo>
                    <a:cubicBezTo>
                      <a:pt x="2" y="8"/>
                      <a:pt x="2" y="8"/>
                      <a:pt x="2" y="8"/>
                    </a:cubicBezTo>
                    <a:cubicBezTo>
                      <a:pt x="2" y="8"/>
                      <a:pt x="2" y="8"/>
                      <a:pt x="2" y="8"/>
                    </a:cubicBezTo>
                    <a:cubicBezTo>
                      <a:pt x="2" y="8"/>
                      <a:pt x="1" y="8"/>
                      <a:pt x="1" y="8"/>
                    </a:cubicBezTo>
                    <a:cubicBezTo>
                      <a:pt x="1" y="9"/>
                      <a:pt x="0" y="9"/>
                      <a:pt x="0" y="9"/>
                    </a:cubicBezTo>
                    <a:cubicBezTo>
                      <a:pt x="0" y="9"/>
                      <a:pt x="1" y="8"/>
                      <a:pt x="1" y="8"/>
                    </a:cubicBezTo>
                    <a:cubicBezTo>
                      <a:pt x="1" y="8"/>
                      <a:pt x="1" y="8"/>
                      <a:pt x="1" y="8"/>
                    </a:cubicBezTo>
                    <a:cubicBezTo>
                      <a:pt x="1" y="8"/>
                      <a:pt x="1" y="8"/>
                      <a:pt x="1" y="8"/>
                    </a:cubicBezTo>
                    <a:cubicBezTo>
                      <a:pt x="1" y="8"/>
                      <a:pt x="1" y="8"/>
                      <a:pt x="1" y="7"/>
                    </a:cubicBezTo>
                    <a:cubicBezTo>
                      <a:pt x="2" y="7"/>
                      <a:pt x="2" y="7"/>
                      <a:pt x="2" y="7"/>
                    </a:cubicBezTo>
                    <a:cubicBezTo>
                      <a:pt x="2" y="7"/>
                      <a:pt x="2" y="5"/>
                      <a:pt x="3" y="6"/>
                    </a:cubicBezTo>
                    <a:cubicBezTo>
                      <a:pt x="4" y="6"/>
                      <a:pt x="3" y="5"/>
                      <a:pt x="3" y="4"/>
                    </a:cubicBezTo>
                    <a:cubicBezTo>
                      <a:pt x="3" y="4"/>
                      <a:pt x="3" y="4"/>
                      <a:pt x="3" y="4"/>
                    </a:cubicBezTo>
                    <a:cubicBezTo>
                      <a:pt x="2" y="4"/>
                      <a:pt x="2" y="4"/>
                      <a:pt x="2" y="4"/>
                    </a:cubicBezTo>
                    <a:cubicBezTo>
                      <a:pt x="2" y="4"/>
                      <a:pt x="3" y="4"/>
                      <a:pt x="3" y="4"/>
                    </a:cubicBezTo>
                    <a:cubicBezTo>
                      <a:pt x="3" y="4"/>
                      <a:pt x="3" y="4"/>
                      <a:pt x="3" y="4"/>
                    </a:cubicBezTo>
                    <a:cubicBezTo>
                      <a:pt x="3" y="4"/>
                      <a:pt x="3" y="4"/>
                      <a:pt x="3" y="3"/>
                    </a:cubicBezTo>
                    <a:cubicBezTo>
                      <a:pt x="3" y="3"/>
                      <a:pt x="3" y="3"/>
                      <a:pt x="3" y="3"/>
                    </a:cubicBezTo>
                    <a:cubicBezTo>
                      <a:pt x="2" y="3"/>
                      <a:pt x="2" y="2"/>
                      <a:pt x="2" y="2"/>
                    </a:cubicBezTo>
                    <a:cubicBezTo>
                      <a:pt x="1" y="2"/>
                      <a:pt x="1" y="2"/>
                      <a:pt x="1" y="2"/>
                    </a:cubicBezTo>
                    <a:cubicBezTo>
                      <a:pt x="0" y="2"/>
                      <a:pt x="0" y="1"/>
                      <a:pt x="1" y="1"/>
                    </a:cubicBezTo>
                    <a:cubicBezTo>
                      <a:pt x="1" y="1"/>
                      <a:pt x="1" y="2"/>
                      <a:pt x="1" y="2"/>
                    </a:cubicBezTo>
                    <a:cubicBezTo>
                      <a:pt x="2" y="2"/>
                      <a:pt x="2" y="2"/>
                      <a:pt x="2" y="3"/>
                    </a:cubicBezTo>
                    <a:cubicBezTo>
                      <a:pt x="3" y="3"/>
                      <a:pt x="3" y="3"/>
                      <a:pt x="3" y="3"/>
                    </a:cubicBezTo>
                    <a:cubicBezTo>
                      <a:pt x="3" y="3"/>
                      <a:pt x="3" y="3"/>
                      <a:pt x="3" y="3"/>
                    </a:cubicBezTo>
                    <a:cubicBezTo>
                      <a:pt x="3" y="3"/>
                      <a:pt x="2" y="2"/>
                      <a:pt x="2" y="2"/>
                    </a:cubicBezTo>
                    <a:cubicBezTo>
                      <a:pt x="2" y="1"/>
                      <a:pt x="2" y="1"/>
                      <a:pt x="2" y="1"/>
                    </a:cubicBezTo>
                    <a:cubicBezTo>
                      <a:pt x="2" y="1"/>
                      <a:pt x="2" y="0"/>
                      <a:pt x="2" y="1"/>
                    </a:cubicBezTo>
                    <a:cubicBezTo>
                      <a:pt x="2" y="1"/>
                      <a:pt x="2" y="2"/>
                      <a:pt x="2" y="2"/>
                    </a:cubicBezTo>
                    <a:cubicBezTo>
                      <a:pt x="3" y="2"/>
                      <a:pt x="3" y="3"/>
                      <a:pt x="3" y="3"/>
                    </a:cubicBezTo>
                    <a:cubicBezTo>
                      <a:pt x="4" y="2"/>
                      <a:pt x="3" y="2"/>
                      <a:pt x="3" y="2"/>
                    </a:cubicBezTo>
                    <a:cubicBezTo>
                      <a:pt x="3" y="2"/>
                      <a:pt x="3" y="2"/>
                      <a:pt x="3" y="2"/>
                    </a:cubicBezTo>
                    <a:cubicBezTo>
                      <a:pt x="3" y="1"/>
                      <a:pt x="3" y="1"/>
                      <a:pt x="3" y="2"/>
                    </a:cubicBezTo>
                    <a:cubicBezTo>
                      <a:pt x="3" y="2"/>
                      <a:pt x="3" y="2"/>
                      <a:pt x="4" y="2"/>
                    </a:cubicBezTo>
                    <a:cubicBezTo>
                      <a:pt x="4" y="2"/>
                      <a:pt x="3" y="1"/>
                      <a:pt x="3" y="1"/>
                    </a:cubicBezTo>
                    <a:cubicBezTo>
                      <a:pt x="3" y="1"/>
                      <a:pt x="3" y="0"/>
                      <a:pt x="3" y="0"/>
                    </a:cubicBezTo>
                    <a:cubicBezTo>
                      <a:pt x="3" y="0"/>
                      <a:pt x="3" y="0"/>
                      <a:pt x="3" y="0"/>
                    </a:cubicBezTo>
                    <a:cubicBezTo>
                      <a:pt x="2" y="0"/>
                      <a:pt x="3" y="0"/>
                      <a:pt x="3" y="0"/>
                    </a:cubicBezTo>
                    <a:cubicBezTo>
                      <a:pt x="3" y="0"/>
                      <a:pt x="3" y="1"/>
                      <a:pt x="4" y="1"/>
                    </a:cubicBezTo>
                    <a:cubicBezTo>
                      <a:pt x="4" y="1"/>
                      <a:pt x="4" y="1"/>
                      <a:pt x="4" y="1"/>
                    </a:cubicBezTo>
                    <a:cubicBezTo>
                      <a:pt x="4" y="1"/>
                      <a:pt x="4" y="1"/>
                      <a:pt x="4" y="1"/>
                    </a:cubicBezTo>
                    <a:cubicBezTo>
                      <a:pt x="4" y="0"/>
                      <a:pt x="4" y="0"/>
                      <a:pt x="4" y="0"/>
                    </a:cubicBezTo>
                    <a:cubicBezTo>
                      <a:pt x="4" y="0"/>
                      <a:pt x="4" y="1"/>
                      <a:pt x="4" y="1"/>
                    </a:cubicBezTo>
                    <a:cubicBezTo>
                      <a:pt x="4" y="1"/>
                      <a:pt x="4" y="0"/>
                      <a:pt x="4" y="0"/>
                    </a:cubicBezTo>
                    <a:cubicBezTo>
                      <a:pt x="4" y="0"/>
                      <a:pt x="4" y="0"/>
                      <a:pt x="4" y="0"/>
                    </a:cubicBezTo>
                    <a:cubicBezTo>
                      <a:pt x="4" y="0"/>
                      <a:pt x="4" y="1"/>
                      <a:pt x="4" y="1"/>
                    </a:cubicBezTo>
                    <a:cubicBezTo>
                      <a:pt x="4" y="1"/>
                      <a:pt x="4" y="8"/>
                      <a:pt x="4" y="8"/>
                    </a:cubicBezTo>
                  </a:path>
                </a:pathLst>
              </a:custGeom>
              <a:solidFill>
                <a:srgbClr val="0F4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63" name="Freeform 280"/>
              <p:cNvSpPr>
                <a:spLocks/>
              </p:cNvSpPr>
              <p:nvPr/>
            </p:nvSpPr>
            <p:spPr bwMode="gray">
              <a:xfrm>
                <a:off x="528" y="1197"/>
                <a:ext cx="44" cy="63"/>
              </a:xfrm>
              <a:custGeom>
                <a:avLst/>
                <a:gdLst>
                  <a:gd name="T0" fmla="*/ 968 w 2"/>
                  <a:gd name="T1" fmla="*/ 1323 h 3"/>
                  <a:gd name="T2" fmla="*/ 0 w 2"/>
                  <a:gd name="T3" fmla="*/ 1323 h 3"/>
                  <a:gd name="T4" fmla="*/ 0 w 2"/>
                  <a:gd name="T5" fmla="*/ 1323 h 3"/>
                  <a:gd name="T6" fmla="*/ 0 w 2"/>
                  <a:gd name="T7" fmla="*/ 1323 h 3"/>
                  <a:gd name="T8" fmla="*/ 0 w 2"/>
                  <a:gd name="T9" fmla="*/ 882 h 3"/>
                  <a:gd name="T10" fmla="*/ 484 w 2"/>
                  <a:gd name="T11" fmla="*/ 441 h 3"/>
                  <a:gd name="T12" fmla="*/ 968 w 2"/>
                  <a:gd name="T13" fmla="*/ 1323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2" y="3"/>
                    </a:moveTo>
                    <a:cubicBezTo>
                      <a:pt x="1" y="3"/>
                      <a:pt x="1" y="3"/>
                      <a:pt x="0" y="3"/>
                    </a:cubicBezTo>
                    <a:cubicBezTo>
                      <a:pt x="0" y="3"/>
                      <a:pt x="0" y="3"/>
                      <a:pt x="0" y="3"/>
                    </a:cubicBezTo>
                    <a:cubicBezTo>
                      <a:pt x="0" y="3"/>
                      <a:pt x="0" y="3"/>
                      <a:pt x="0" y="3"/>
                    </a:cubicBezTo>
                    <a:cubicBezTo>
                      <a:pt x="0" y="3"/>
                      <a:pt x="0" y="2"/>
                      <a:pt x="0" y="2"/>
                    </a:cubicBezTo>
                    <a:cubicBezTo>
                      <a:pt x="0" y="1"/>
                      <a:pt x="1" y="0"/>
                      <a:pt x="1" y="1"/>
                    </a:cubicBezTo>
                    <a:cubicBezTo>
                      <a:pt x="1" y="2"/>
                      <a:pt x="2" y="3"/>
                      <a:pt x="2" y="3"/>
                    </a:cubicBezTo>
                  </a:path>
                </a:pathLst>
              </a:custGeom>
              <a:solidFill>
                <a:srgbClr val="0F4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64" name="Freeform 281"/>
              <p:cNvSpPr>
                <a:spLocks/>
              </p:cNvSpPr>
              <p:nvPr/>
            </p:nvSpPr>
            <p:spPr bwMode="gray">
              <a:xfrm>
                <a:off x="528" y="1197"/>
                <a:ext cx="44" cy="63"/>
              </a:xfrm>
              <a:custGeom>
                <a:avLst/>
                <a:gdLst>
                  <a:gd name="T0" fmla="*/ 0 w 2"/>
                  <a:gd name="T1" fmla="*/ 1323 h 3"/>
                  <a:gd name="T2" fmla="*/ 0 w 2"/>
                  <a:gd name="T3" fmla="*/ 1323 h 3"/>
                  <a:gd name="T4" fmla="*/ 0 w 2"/>
                  <a:gd name="T5" fmla="*/ 1323 h 3"/>
                  <a:gd name="T6" fmla="*/ 0 w 2"/>
                  <a:gd name="T7" fmla="*/ 882 h 3"/>
                  <a:gd name="T8" fmla="*/ 484 w 2"/>
                  <a:gd name="T9" fmla="*/ 441 h 3"/>
                  <a:gd name="T10" fmla="*/ 968 w 2"/>
                  <a:gd name="T11" fmla="*/ 1323 h 3"/>
                  <a:gd name="T12" fmla="*/ 0 w 2"/>
                  <a:gd name="T13" fmla="*/ 1323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0" y="3"/>
                    </a:moveTo>
                    <a:cubicBezTo>
                      <a:pt x="0" y="3"/>
                      <a:pt x="0" y="3"/>
                      <a:pt x="0" y="3"/>
                    </a:cubicBezTo>
                    <a:cubicBezTo>
                      <a:pt x="0" y="3"/>
                      <a:pt x="0" y="3"/>
                      <a:pt x="0" y="3"/>
                    </a:cubicBezTo>
                    <a:cubicBezTo>
                      <a:pt x="0" y="3"/>
                      <a:pt x="0" y="2"/>
                      <a:pt x="0" y="2"/>
                    </a:cubicBezTo>
                    <a:cubicBezTo>
                      <a:pt x="0" y="1"/>
                      <a:pt x="1" y="0"/>
                      <a:pt x="1" y="1"/>
                    </a:cubicBezTo>
                    <a:cubicBezTo>
                      <a:pt x="1" y="2"/>
                      <a:pt x="2" y="3"/>
                      <a:pt x="2" y="3"/>
                    </a:cubicBezTo>
                    <a:cubicBezTo>
                      <a:pt x="1" y="3"/>
                      <a:pt x="1" y="3"/>
                      <a:pt x="0" y="3"/>
                    </a:cubicBezTo>
                  </a:path>
                </a:pathLst>
              </a:custGeom>
              <a:solidFill>
                <a:srgbClr val="0F47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65" name="Freeform 282"/>
              <p:cNvSpPr>
                <a:spLocks/>
              </p:cNvSpPr>
              <p:nvPr/>
            </p:nvSpPr>
            <p:spPr bwMode="gray">
              <a:xfrm>
                <a:off x="528" y="1197"/>
                <a:ext cx="44" cy="63"/>
              </a:xfrm>
              <a:custGeom>
                <a:avLst/>
                <a:gdLst>
                  <a:gd name="T0" fmla="*/ 0 w 2"/>
                  <a:gd name="T1" fmla="*/ 1323 h 3"/>
                  <a:gd name="T2" fmla="*/ 0 w 2"/>
                  <a:gd name="T3" fmla="*/ 1323 h 3"/>
                  <a:gd name="T4" fmla="*/ 0 w 2"/>
                  <a:gd name="T5" fmla="*/ 1323 h 3"/>
                  <a:gd name="T6" fmla="*/ 0 w 2"/>
                  <a:gd name="T7" fmla="*/ 882 h 3"/>
                  <a:gd name="T8" fmla="*/ 484 w 2"/>
                  <a:gd name="T9" fmla="*/ 441 h 3"/>
                  <a:gd name="T10" fmla="*/ 968 w 2"/>
                  <a:gd name="T11" fmla="*/ 1323 h 3"/>
                  <a:gd name="T12" fmla="*/ 0 w 2"/>
                  <a:gd name="T13" fmla="*/ 1323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0" y="3"/>
                    </a:moveTo>
                    <a:cubicBezTo>
                      <a:pt x="0" y="3"/>
                      <a:pt x="0" y="2"/>
                      <a:pt x="0" y="3"/>
                    </a:cubicBezTo>
                    <a:cubicBezTo>
                      <a:pt x="0" y="3"/>
                      <a:pt x="0" y="3"/>
                      <a:pt x="0" y="3"/>
                    </a:cubicBezTo>
                    <a:cubicBezTo>
                      <a:pt x="0" y="3"/>
                      <a:pt x="0" y="2"/>
                      <a:pt x="0" y="2"/>
                    </a:cubicBezTo>
                    <a:cubicBezTo>
                      <a:pt x="0" y="1"/>
                      <a:pt x="1" y="0"/>
                      <a:pt x="1" y="1"/>
                    </a:cubicBezTo>
                    <a:cubicBezTo>
                      <a:pt x="1" y="2"/>
                      <a:pt x="2" y="3"/>
                      <a:pt x="2" y="3"/>
                    </a:cubicBezTo>
                    <a:cubicBezTo>
                      <a:pt x="1" y="3"/>
                      <a:pt x="1" y="3"/>
                      <a:pt x="0" y="3"/>
                    </a:cubicBezTo>
                  </a:path>
                </a:pathLst>
              </a:custGeom>
              <a:solidFill>
                <a:srgbClr val="0F44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66" name="Freeform 283"/>
              <p:cNvSpPr>
                <a:spLocks/>
              </p:cNvSpPr>
              <p:nvPr/>
            </p:nvSpPr>
            <p:spPr bwMode="gray">
              <a:xfrm>
                <a:off x="528" y="1197"/>
                <a:ext cx="44" cy="63"/>
              </a:xfrm>
              <a:custGeom>
                <a:avLst/>
                <a:gdLst>
                  <a:gd name="T0" fmla="*/ 484 w 2"/>
                  <a:gd name="T1" fmla="*/ 1323 h 3"/>
                  <a:gd name="T2" fmla="*/ 0 w 2"/>
                  <a:gd name="T3" fmla="*/ 1323 h 3"/>
                  <a:gd name="T4" fmla="*/ 0 w 2"/>
                  <a:gd name="T5" fmla="*/ 1323 h 3"/>
                  <a:gd name="T6" fmla="*/ 0 w 2"/>
                  <a:gd name="T7" fmla="*/ 882 h 3"/>
                  <a:gd name="T8" fmla="*/ 484 w 2"/>
                  <a:gd name="T9" fmla="*/ 441 h 3"/>
                  <a:gd name="T10" fmla="*/ 968 w 2"/>
                  <a:gd name="T11" fmla="*/ 1323 h 3"/>
                  <a:gd name="T12" fmla="*/ 484 w 2"/>
                  <a:gd name="T13" fmla="*/ 1323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1" y="3"/>
                    </a:moveTo>
                    <a:cubicBezTo>
                      <a:pt x="0" y="3"/>
                      <a:pt x="0" y="2"/>
                      <a:pt x="0" y="3"/>
                    </a:cubicBezTo>
                    <a:cubicBezTo>
                      <a:pt x="0" y="3"/>
                      <a:pt x="0" y="3"/>
                      <a:pt x="0" y="3"/>
                    </a:cubicBezTo>
                    <a:cubicBezTo>
                      <a:pt x="0" y="3"/>
                      <a:pt x="0" y="2"/>
                      <a:pt x="0" y="2"/>
                    </a:cubicBezTo>
                    <a:cubicBezTo>
                      <a:pt x="0" y="1"/>
                      <a:pt x="1" y="0"/>
                      <a:pt x="1" y="1"/>
                    </a:cubicBezTo>
                    <a:cubicBezTo>
                      <a:pt x="1" y="2"/>
                      <a:pt x="2" y="3"/>
                      <a:pt x="2" y="3"/>
                    </a:cubicBezTo>
                    <a:cubicBezTo>
                      <a:pt x="1" y="3"/>
                      <a:pt x="1" y="3"/>
                      <a:pt x="1" y="3"/>
                    </a:cubicBezTo>
                  </a:path>
                </a:pathLst>
              </a:custGeom>
              <a:solidFill>
                <a:srgbClr val="0F41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67" name="Freeform 284"/>
              <p:cNvSpPr>
                <a:spLocks/>
              </p:cNvSpPr>
              <p:nvPr/>
            </p:nvSpPr>
            <p:spPr bwMode="gray">
              <a:xfrm>
                <a:off x="528" y="1197"/>
                <a:ext cx="22" cy="63"/>
              </a:xfrm>
              <a:custGeom>
                <a:avLst/>
                <a:gdLst>
                  <a:gd name="T0" fmla="*/ 484 w 1"/>
                  <a:gd name="T1" fmla="*/ 1323 h 3"/>
                  <a:gd name="T2" fmla="*/ 0 w 1"/>
                  <a:gd name="T3" fmla="*/ 1323 h 3"/>
                  <a:gd name="T4" fmla="*/ 0 w 1"/>
                  <a:gd name="T5" fmla="*/ 1323 h 3"/>
                  <a:gd name="T6" fmla="*/ 0 w 1"/>
                  <a:gd name="T7" fmla="*/ 441 h 3"/>
                  <a:gd name="T8" fmla="*/ 484 w 1"/>
                  <a:gd name="T9" fmla="*/ 441 h 3"/>
                  <a:gd name="T10" fmla="*/ 484 w 1"/>
                  <a:gd name="T11" fmla="*/ 1323 h 3"/>
                  <a:gd name="T12" fmla="*/ 484 w 1"/>
                  <a:gd name="T13" fmla="*/ 1323 h 3"/>
                  <a:gd name="T14" fmla="*/ 0 60000 65536"/>
                  <a:gd name="T15" fmla="*/ 0 60000 65536"/>
                  <a:gd name="T16" fmla="*/ 0 60000 65536"/>
                  <a:gd name="T17" fmla="*/ 0 60000 65536"/>
                  <a:gd name="T18" fmla="*/ 0 60000 65536"/>
                  <a:gd name="T19" fmla="*/ 0 60000 65536"/>
                  <a:gd name="T20" fmla="*/ 0 60000 65536"/>
                  <a:gd name="T21" fmla="*/ 0 w 1"/>
                  <a:gd name="T22" fmla="*/ 0 h 3"/>
                  <a:gd name="T23" fmla="*/ 1 w 1"/>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
                    <a:moveTo>
                      <a:pt x="1" y="3"/>
                    </a:moveTo>
                    <a:cubicBezTo>
                      <a:pt x="0" y="3"/>
                      <a:pt x="0" y="2"/>
                      <a:pt x="0" y="3"/>
                    </a:cubicBezTo>
                    <a:cubicBezTo>
                      <a:pt x="0" y="3"/>
                      <a:pt x="0" y="3"/>
                      <a:pt x="0" y="3"/>
                    </a:cubicBezTo>
                    <a:cubicBezTo>
                      <a:pt x="0" y="3"/>
                      <a:pt x="0" y="2"/>
                      <a:pt x="0" y="1"/>
                    </a:cubicBezTo>
                    <a:cubicBezTo>
                      <a:pt x="0" y="1"/>
                      <a:pt x="1" y="0"/>
                      <a:pt x="1" y="1"/>
                    </a:cubicBezTo>
                    <a:cubicBezTo>
                      <a:pt x="1" y="2"/>
                      <a:pt x="1" y="3"/>
                      <a:pt x="1" y="3"/>
                    </a:cubicBezTo>
                    <a:cubicBezTo>
                      <a:pt x="1" y="3"/>
                      <a:pt x="1" y="3"/>
                      <a:pt x="1" y="3"/>
                    </a:cubicBezTo>
                  </a:path>
                </a:pathLst>
              </a:custGeom>
              <a:solidFill>
                <a:srgbClr val="0E3F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68" name="Freeform 285"/>
              <p:cNvSpPr>
                <a:spLocks/>
              </p:cNvSpPr>
              <p:nvPr/>
            </p:nvSpPr>
            <p:spPr bwMode="gray">
              <a:xfrm>
                <a:off x="528" y="1197"/>
                <a:ext cx="22" cy="63"/>
              </a:xfrm>
              <a:custGeom>
                <a:avLst/>
                <a:gdLst>
                  <a:gd name="T0" fmla="*/ 484 w 1"/>
                  <a:gd name="T1" fmla="*/ 1323 h 3"/>
                  <a:gd name="T2" fmla="*/ 0 w 1"/>
                  <a:gd name="T3" fmla="*/ 882 h 3"/>
                  <a:gd name="T4" fmla="*/ 0 w 1"/>
                  <a:gd name="T5" fmla="*/ 1323 h 3"/>
                  <a:gd name="T6" fmla="*/ 0 w 1"/>
                  <a:gd name="T7" fmla="*/ 441 h 3"/>
                  <a:gd name="T8" fmla="*/ 484 w 1"/>
                  <a:gd name="T9" fmla="*/ 441 h 3"/>
                  <a:gd name="T10" fmla="*/ 484 w 1"/>
                  <a:gd name="T11" fmla="*/ 1323 h 3"/>
                  <a:gd name="T12" fmla="*/ 484 w 1"/>
                  <a:gd name="T13" fmla="*/ 1323 h 3"/>
                  <a:gd name="T14" fmla="*/ 0 60000 65536"/>
                  <a:gd name="T15" fmla="*/ 0 60000 65536"/>
                  <a:gd name="T16" fmla="*/ 0 60000 65536"/>
                  <a:gd name="T17" fmla="*/ 0 60000 65536"/>
                  <a:gd name="T18" fmla="*/ 0 60000 65536"/>
                  <a:gd name="T19" fmla="*/ 0 60000 65536"/>
                  <a:gd name="T20" fmla="*/ 0 60000 65536"/>
                  <a:gd name="T21" fmla="*/ 0 w 1"/>
                  <a:gd name="T22" fmla="*/ 0 h 3"/>
                  <a:gd name="T23" fmla="*/ 1 w 1"/>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
                    <a:moveTo>
                      <a:pt x="1" y="3"/>
                    </a:moveTo>
                    <a:cubicBezTo>
                      <a:pt x="0" y="3"/>
                      <a:pt x="0" y="2"/>
                      <a:pt x="0" y="2"/>
                    </a:cubicBezTo>
                    <a:cubicBezTo>
                      <a:pt x="0" y="3"/>
                      <a:pt x="0" y="3"/>
                      <a:pt x="0" y="3"/>
                    </a:cubicBezTo>
                    <a:cubicBezTo>
                      <a:pt x="0" y="3"/>
                      <a:pt x="0" y="2"/>
                      <a:pt x="0" y="1"/>
                    </a:cubicBezTo>
                    <a:cubicBezTo>
                      <a:pt x="0" y="1"/>
                      <a:pt x="1" y="0"/>
                      <a:pt x="1" y="1"/>
                    </a:cubicBezTo>
                    <a:cubicBezTo>
                      <a:pt x="1" y="2"/>
                      <a:pt x="1" y="3"/>
                      <a:pt x="1" y="3"/>
                    </a:cubicBezTo>
                    <a:cubicBezTo>
                      <a:pt x="1" y="3"/>
                      <a:pt x="1" y="3"/>
                      <a:pt x="1" y="3"/>
                    </a:cubicBezTo>
                  </a:path>
                </a:pathLst>
              </a:custGeom>
              <a:solidFill>
                <a:srgbClr val="0F3B5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69" name="Freeform 286"/>
              <p:cNvSpPr>
                <a:spLocks/>
              </p:cNvSpPr>
              <p:nvPr/>
            </p:nvSpPr>
            <p:spPr bwMode="gray">
              <a:xfrm>
                <a:off x="528" y="1197"/>
                <a:ext cx="22" cy="63"/>
              </a:xfrm>
              <a:custGeom>
                <a:avLst/>
                <a:gdLst>
                  <a:gd name="T0" fmla="*/ 484 w 1"/>
                  <a:gd name="T1" fmla="*/ 1323 h 3"/>
                  <a:gd name="T2" fmla="*/ 484 w 1"/>
                  <a:gd name="T3" fmla="*/ 1323 h 3"/>
                  <a:gd name="T4" fmla="*/ 0 w 1"/>
                  <a:gd name="T5" fmla="*/ 882 h 3"/>
                  <a:gd name="T6" fmla="*/ 0 w 1"/>
                  <a:gd name="T7" fmla="*/ 1323 h 3"/>
                  <a:gd name="T8" fmla="*/ 0 w 1"/>
                  <a:gd name="T9" fmla="*/ 441 h 3"/>
                  <a:gd name="T10" fmla="*/ 484 w 1"/>
                  <a:gd name="T11" fmla="*/ 441 h 3"/>
                  <a:gd name="T12" fmla="*/ 484 w 1"/>
                  <a:gd name="T13" fmla="*/ 1323 h 3"/>
                  <a:gd name="T14" fmla="*/ 0 60000 65536"/>
                  <a:gd name="T15" fmla="*/ 0 60000 65536"/>
                  <a:gd name="T16" fmla="*/ 0 60000 65536"/>
                  <a:gd name="T17" fmla="*/ 0 60000 65536"/>
                  <a:gd name="T18" fmla="*/ 0 60000 65536"/>
                  <a:gd name="T19" fmla="*/ 0 60000 65536"/>
                  <a:gd name="T20" fmla="*/ 0 60000 65536"/>
                  <a:gd name="T21" fmla="*/ 0 w 1"/>
                  <a:gd name="T22" fmla="*/ 0 h 3"/>
                  <a:gd name="T23" fmla="*/ 1 w 1"/>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
                    <a:moveTo>
                      <a:pt x="1" y="3"/>
                    </a:moveTo>
                    <a:cubicBezTo>
                      <a:pt x="1" y="3"/>
                      <a:pt x="1" y="3"/>
                      <a:pt x="1" y="3"/>
                    </a:cubicBezTo>
                    <a:cubicBezTo>
                      <a:pt x="0" y="3"/>
                      <a:pt x="0" y="2"/>
                      <a:pt x="0" y="2"/>
                    </a:cubicBezTo>
                    <a:cubicBezTo>
                      <a:pt x="0" y="2"/>
                      <a:pt x="0" y="3"/>
                      <a:pt x="0" y="3"/>
                    </a:cubicBezTo>
                    <a:cubicBezTo>
                      <a:pt x="0" y="3"/>
                      <a:pt x="0" y="2"/>
                      <a:pt x="0" y="1"/>
                    </a:cubicBezTo>
                    <a:cubicBezTo>
                      <a:pt x="0" y="1"/>
                      <a:pt x="1" y="0"/>
                      <a:pt x="1" y="1"/>
                    </a:cubicBezTo>
                    <a:cubicBezTo>
                      <a:pt x="1" y="2"/>
                      <a:pt x="1" y="3"/>
                      <a:pt x="1" y="3"/>
                    </a:cubicBezTo>
                  </a:path>
                </a:pathLst>
              </a:custGeom>
              <a:solidFill>
                <a:srgbClr val="0F39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70" name="Freeform 287"/>
              <p:cNvSpPr>
                <a:spLocks/>
              </p:cNvSpPr>
              <p:nvPr/>
            </p:nvSpPr>
            <p:spPr bwMode="gray">
              <a:xfrm>
                <a:off x="616" y="1260"/>
                <a:ext cx="66" cy="63"/>
              </a:xfrm>
              <a:custGeom>
                <a:avLst/>
                <a:gdLst>
                  <a:gd name="T0" fmla="*/ 1452 w 3"/>
                  <a:gd name="T1" fmla="*/ 441 h 3"/>
                  <a:gd name="T2" fmla="*/ 1452 w 3"/>
                  <a:gd name="T3" fmla="*/ 441 h 3"/>
                  <a:gd name="T4" fmla="*/ 968 w 3"/>
                  <a:gd name="T5" fmla="*/ 441 h 3"/>
                  <a:gd name="T6" fmla="*/ 968 w 3"/>
                  <a:gd name="T7" fmla="*/ 882 h 3"/>
                  <a:gd name="T8" fmla="*/ 968 w 3"/>
                  <a:gd name="T9" fmla="*/ 441 h 3"/>
                  <a:gd name="T10" fmla="*/ 484 w 3"/>
                  <a:gd name="T11" fmla="*/ 441 h 3"/>
                  <a:gd name="T12" fmla="*/ 484 w 3"/>
                  <a:gd name="T13" fmla="*/ 882 h 3"/>
                  <a:gd name="T14" fmla="*/ 484 w 3"/>
                  <a:gd name="T15" fmla="*/ 441 h 3"/>
                  <a:gd name="T16" fmla="*/ 484 w 3"/>
                  <a:gd name="T17" fmla="*/ 441 h 3"/>
                  <a:gd name="T18" fmla="*/ 0 w 3"/>
                  <a:gd name="T19" fmla="*/ 882 h 3"/>
                  <a:gd name="T20" fmla="*/ 0 w 3"/>
                  <a:gd name="T21" fmla="*/ 882 h 3"/>
                  <a:gd name="T22" fmla="*/ 0 w 3"/>
                  <a:gd name="T23" fmla="*/ 882 h 3"/>
                  <a:gd name="T24" fmla="*/ 0 w 3"/>
                  <a:gd name="T25" fmla="*/ 441 h 3"/>
                  <a:gd name="T26" fmla="*/ 0 w 3"/>
                  <a:gd name="T27" fmla="*/ 882 h 3"/>
                  <a:gd name="T28" fmla="*/ 0 w 3"/>
                  <a:gd name="T29" fmla="*/ 441 h 3"/>
                  <a:gd name="T30" fmla="*/ 0 w 3"/>
                  <a:gd name="T31" fmla="*/ 0 h 3"/>
                  <a:gd name="T32" fmla="*/ 1452 w 3"/>
                  <a:gd name="T33" fmla="*/ 441 h 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
                  <a:gd name="T52" fmla="*/ 0 h 3"/>
                  <a:gd name="T53" fmla="*/ 3 w 3"/>
                  <a:gd name="T54" fmla="*/ 3 h 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 h="3">
                    <a:moveTo>
                      <a:pt x="3" y="1"/>
                    </a:moveTo>
                    <a:lnTo>
                      <a:pt x="3" y="1"/>
                    </a:lnTo>
                    <a:cubicBezTo>
                      <a:pt x="3" y="1"/>
                      <a:pt x="2" y="1"/>
                      <a:pt x="2" y="1"/>
                    </a:cubicBezTo>
                    <a:cubicBezTo>
                      <a:pt x="2" y="2"/>
                      <a:pt x="2" y="2"/>
                      <a:pt x="2" y="2"/>
                    </a:cubicBezTo>
                    <a:cubicBezTo>
                      <a:pt x="2" y="1"/>
                      <a:pt x="2" y="1"/>
                      <a:pt x="2" y="1"/>
                    </a:cubicBezTo>
                    <a:cubicBezTo>
                      <a:pt x="2" y="1"/>
                      <a:pt x="2" y="1"/>
                      <a:pt x="1" y="1"/>
                    </a:cubicBezTo>
                    <a:cubicBezTo>
                      <a:pt x="1" y="1"/>
                      <a:pt x="1" y="2"/>
                      <a:pt x="1" y="2"/>
                    </a:cubicBezTo>
                    <a:cubicBezTo>
                      <a:pt x="1" y="1"/>
                      <a:pt x="1" y="1"/>
                      <a:pt x="1" y="1"/>
                    </a:cubicBezTo>
                    <a:cubicBezTo>
                      <a:pt x="1" y="1"/>
                      <a:pt x="1" y="1"/>
                      <a:pt x="1" y="1"/>
                    </a:cubicBezTo>
                    <a:cubicBezTo>
                      <a:pt x="1" y="1"/>
                      <a:pt x="0" y="1"/>
                      <a:pt x="0" y="2"/>
                    </a:cubicBezTo>
                    <a:cubicBezTo>
                      <a:pt x="0" y="2"/>
                      <a:pt x="0" y="3"/>
                      <a:pt x="0" y="2"/>
                    </a:cubicBezTo>
                    <a:cubicBezTo>
                      <a:pt x="0" y="2"/>
                      <a:pt x="0" y="2"/>
                      <a:pt x="0" y="2"/>
                    </a:cubicBezTo>
                    <a:cubicBezTo>
                      <a:pt x="0" y="1"/>
                      <a:pt x="0" y="1"/>
                      <a:pt x="0" y="1"/>
                    </a:cubicBezTo>
                    <a:cubicBezTo>
                      <a:pt x="0" y="1"/>
                      <a:pt x="0" y="2"/>
                      <a:pt x="0" y="2"/>
                    </a:cubicBezTo>
                    <a:cubicBezTo>
                      <a:pt x="0" y="1"/>
                      <a:pt x="0" y="1"/>
                      <a:pt x="0" y="1"/>
                    </a:cubicBezTo>
                    <a:cubicBezTo>
                      <a:pt x="0" y="1"/>
                      <a:pt x="0" y="0"/>
                      <a:pt x="0" y="0"/>
                    </a:cubicBezTo>
                    <a:cubicBezTo>
                      <a:pt x="0" y="0"/>
                      <a:pt x="1" y="0"/>
                      <a:pt x="3" y="1"/>
                    </a:cubicBezTo>
                  </a:path>
                </a:pathLst>
              </a:custGeom>
              <a:solidFill>
                <a:srgbClr val="0F4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71" name="Freeform 288"/>
              <p:cNvSpPr>
                <a:spLocks/>
              </p:cNvSpPr>
              <p:nvPr/>
            </p:nvSpPr>
            <p:spPr bwMode="gray">
              <a:xfrm>
                <a:off x="770" y="1218"/>
                <a:ext cx="66" cy="42"/>
              </a:xfrm>
              <a:custGeom>
                <a:avLst/>
                <a:gdLst>
                  <a:gd name="T0" fmla="*/ 1452 w 3"/>
                  <a:gd name="T1" fmla="*/ 441 h 2"/>
                  <a:gd name="T2" fmla="*/ 1452 w 3"/>
                  <a:gd name="T3" fmla="*/ 441 h 2"/>
                  <a:gd name="T4" fmla="*/ 1452 w 3"/>
                  <a:gd name="T5" fmla="*/ 441 h 2"/>
                  <a:gd name="T6" fmla="*/ 0 w 3"/>
                  <a:gd name="T7" fmla="*/ 0 h 2"/>
                  <a:gd name="T8" fmla="*/ 1452 w 3"/>
                  <a:gd name="T9" fmla="*/ 441 h 2"/>
                  <a:gd name="T10" fmla="*/ 1452 w 3"/>
                  <a:gd name="T11" fmla="*/ 441 h 2"/>
                  <a:gd name="T12" fmla="*/ 1452 w 3"/>
                  <a:gd name="T13" fmla="*/ 441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3" y="1"/>
                    </a:moveTo>
                    <a:cubicBezTo>
                      <a:pt x="3" y="1"/>
                      <a:pt x="3" y="1"/>
                      <a:pt x="3" y="1"/>
                    </a:cubicBezTo>
                    <a:cubicBezTo>
                      <a:pt x="3" y="1"/>
                      <a:pt x="3" y="1"/>
                      <a:pt x="3" y="1"/>
                    </a:cubicBezTo>
                    <a:cubicBezTo>
                      <a:pt x="3" y="1"/>
                      <a:pt x="0" y="0"/>
                      <a:pt x="0" y="0"/>
                    </a:cubicBezTo>
                    <a:cubicBezTo>
                      <a:pt x="0" y="0"/>
                      <a:pt x="1" y="1"/>
                      <a:pt x="3" y="1"/>
                    </a:cubicBezTo>
                    <a:cubicBezTo>
                      <a:pt x="3" y="2"/>
                      <a:pt x="3" y="1"/>
                      <a:pt x="3" y="1"/>
                    </a:cubicBezTo>
                    <a:cubicBezTo>
                      <a:pt x="3" y="1"/>
                      <a:pt x="3" y="1"/>
                      <a:pt x="3" y="1"/>
                    </a:cubicBezTo>
                  </a:path>
                </a:pathLst>
              </a:custGeom>
              <a:solidFill>
                <a:srgbClr val="282C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72" name="Freeform 289"/>
              <p:cNvSpPr>
                <a:spLocks/>
              </p:cNvSpPr>
              <p:nvPr/>
            </p:nvSpPr>
            <p:spPr bwMode="gray">
              <a:xfrm>
                <a:off x="968" y="1323"/>
                <a:ext cx="66" cy="42"/>
              </a:xfrm>
              <a:custGeom>
                <a:avLst/>
                <a:gdLst>
                  <a:gd name="T0" fmla="*/ 1452 w 3"/>
                  <a:gd name="T1" fmla="*/ 882 h 2"/>
                  <a:gd name="T2" fmla="*/ 1452 w 3"/>
                  <a:gd name="T3" fmla="*/ 882 h 2"/>
                  <a:gd name="T4" fmla="*/ 1452 w 3"/>
                  <a:gd name="T5" fmla="*/ 882 h 2"/>
                  <a:gd name="T6" fmla="*/ 1452 w 3"/>
                  <a:gd name="T7" fmla="*/ 882 h 2"/>
                  <a:gd name="T8" fmla="*/ 0 w 3"/>
                  <a:gd name="T9" fmla="*/ 0 h 2"/>
                  <a:gd name="T10" fmla="*/ 0 w 3"/>
                  <a:gd name="T11" fmla="*/ 0 h 2"/>
                  <a:gd name="T12" fmla="*/ 0 w 3"/>
                  <a:gd name="T13" fmla="*/ 0 h 2"/>
                  <a:gd name="T14" fmla="*/ 0 w 3"/>
                  <a:gd name="T15" fmla="*/ 441 h 2"/>
                  <a:gd name="T16" fmla="*/ 1452 w 3"/>
                  <a:gd name="T17" fmla="*/ 88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2"/>
                  <a:gd name="T29" fmla="*/ 3 w 3"/>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2">
                    <a:moveTo>
                      <a:pt x="3" y="2"/>
                    </a:moveTo>
                    <a:cubicBezTo>
                      <a:pt x="3" y="2"/>
                      <a:pt x="3" y="2"/>
                      <a:pt x="3" y="2"/>
                    </a:cubicBezTo>
                    <a:cubicBezTo>
                      <a:pt x="3" y="2"/>
                      <a:pt x="3" y="2"/>
                      <a:pt x="3" y="2"/>
                    </a:cubicBezTo>
                    <a:lnTo>
                      <a:pt x="0" y="0"/>
                    </a:lnTo>
                    <a:cubicBezTo>
                      <a:pt x="0" y="0"/>
                      <a:pt x="0" y="0"/>
                      <a:pt x="0" y="0"/>
                    </a:cubicBezTo>
                    <a:cubicBezTo>
                      <a:pt x="0" y="0"/>
                      <a:pt x="0" y="0"/>
                      <a:pt x="0" y="1"/>
                    </a:cubicBezTo>
                    <a:lnTo>
                      <a:pt x="3" y="2"/>
                    </a:lnTo>
                  </a:path>
                </a:pathLst>
              </a:custGeom>
              <a:solidFill>
                <a:srgbClr val="6B788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73" name="Line 290"/>
              <p:cNvSpPr>
                <a:spLocks noChangeShapeType="1"/>
              </p:cNvSpPr>
              <p:nvPr/>
            </p:nvSpPr>
            <p:spPr bwMode="gray">
              <a:xfrm flipH="1" flipV="1">
                <a:off x="968" y="1323"/>
                <a:ext cx="66" cy="42"/>
              </a:xfrm>
              <a:prstGeom prst="line">
                <a:avLst/>
              </a:prstGeom>
              <a:noFill/>
              <a:ln w="0">
                <a:solidFill>
                  <a:srgbClr val="ABB7C0"/>
                </a:solidFill>
                <a:round/>
                <a:headEnd/>
                <a:tailEnd/>
              </a:ln>
              <a:extLst>
                <a:ext uri="{909E8E84-426E-40dd-AFC4-6F175D3DCCD1}">
                  <a14:hiddenFill xmlns:a14="http://schemas.microsoft.com/office/drawing/2010/main">
                    <a:no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74" name="Freeform 291"/>
              <p:cNvSpPr>
                <a:spLocks/>
              </p:cNvSpPr>
              <p:nvPr/>
            </p:nvSpPr>
            <p:spPr bwMode="gray">
              <a:xfrm>
                <a:off x="990" y="134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
                  <a:gd name="T38" fmla="*/ 1 w 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97A1A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75" name="Freeform 292"/>
              <p:cNvSpPr>
                <a:spLocks/>
              </p:cNvSpPr>
              <p:nvPr/>
            </p:nvSpPr>
            <p:spPr bwMode="gray">
              <a:xfrm>
                <a:off x="990" y="1323"/>
                <a:ext cx="1" cy="21"/>
              </a:xfrm>
              <a:custGeom>
                <a:avLst/>
                <a:gdLst>
                  <a:gd name="T0" fmla="*/ 0 w 1"/>
                  <a:gd name="T1" fmla="*/ 441 h 1"/>
                  <a:gd name="T2" fmla="*/ 0 w 1"/>
                  <a:gd name="T3" fmla="*/ 441 h 1"/>
                  <a:gd name="T4" fmla="*/ 0 w 1"/>
                  <a:gd name="T5" fmla="*/ 441 h 1"/>
                  <a:gd name="T6" fmla="*/ 0 w 1"/>
                  <a:gd name="T7" fmla="*/ 441 h 1"/>
                  <a:gd name="T8" fmla="*/ 0 w 1"/>
                  <a:gd name="T9" fmla="*/ 441 h 1"/>
                  <a:gd name="T10" fmla="*/ 0 w 1"/>
                  <a:gd name="T11" fmla="*/ 441 h 1"/>
                  <a:gd name="T12" fmla="*/ 0 w 1"/>
                  <a:gd name="T13" fmla="*/ 441 h 1"/>
                  <a:gd name="T14" fmla="*/ 0 w 1"/>
                  <a:gd name="T15" fmla="*/ 441 h 1"/>
                  <a:gd name="T16" fmla="*/ 0 w 1"/>
                  <a:gd name="T17" fmla="*/ 441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1"/>
                  <a:gd name="T29" fmla="*/ 1 w 1"/>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1">
                    <a:moveTo>
                      <a:pt x="0" y="1"/>
                    </a:moveTo>
                    <a:cubicBezTo>
                      <a:pt x="0" y="1"/>
                      <a:pt x="0" y="1"/>
                      <a:pt x="0" y="1"/>
                    </a:cubicBezTo>
                    <a:cubicBezTo>
                      <a:pt x="0" y="1"/>
                      <a:pt x="0" y="1"/>
                      <a:pt x="0" y="1"/>
                    </a:cubicBezTo>
                    <a:cubicBezTo>
                      <a:pt x="0" y="1"/>
                      <a:pt x="0" y="1"/>
                      <a:pt x="0" y="1"/>
                    </a:cubicBezTo>
                    <a:cubicBezTo>
                      <a:pt x="0" y="0"/>
                      <a:pt x="0" y="1"/>
                      <a:pt x="0" y="1"/>
                    </a:cubicBezTo>
                    <a:cubicBezTo>
                      <a:pt x="0" y="1"/>
                      <a:pt x="0" y="1"/>
                      <a:pt x="0" y="1"/>
                    </a:cubicBezTo>
                    <a:cubicBezTo>
                      <a:pt x="0" y="1"/>
                      <a:pt x="0" y="1"/>
                      <a:pt x="0" y="1"/>
                    </a:cubicBezTo>
                    <a:cubicBezTo>
                      <a:pt x="0" y="1"/>
                      <a:pt x="0" y="1"/>
                      <a:pt x="0" y="1"/>
                    </a:cubicBezTo>
                  </a:path>
                </a:pathLst>
              </a:custGeom>
              <a:solidFill>
                <a:srgbClr val="6B788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76" name="Freeform 293"/>
              <p:cNvSpPr>
                <a:spLocks/>
              </p:cNvSpPr>
              <p:nvPr/>
            </p:nvSpPr>
            <p:spPr bwMode="gray">
              <a:xfrm>
                <a:off x="968" y="1323"/>
                <a:ext cx="44" cy="21"/>
              </a:xfrm>
              <a:custGeom>
                <a:avLst/>
                <a:gdLst>
                  <a:gd name="T0" fmla="*/ 484 w 2"/>
                  <a:gd name="T1" fmla="*/ 441 h 1"/>
                  <a:gd name="T2" fmla="*/ 968 w 2"/>
                  <a:gd name="T3" fmla="*/ 0 h 1"/>
                  <a:gd name="T4" fmla="*/ 484 w 2"/>
                  <a:gd name="T5" fmla="*/ 0 h 1"/>
                  <a:gd name="T6" fmla="*/ 484 w 2"/>
                  <a:gd name="T7" fmla="*/ 0 h 1"/>
                  <a:gd name="T8" fmla="*/ 0 w 2"/>
                  <a:gd name="T9" fmla="*/ 0 h 1"/>
                  <a:gd name="T10" fmla="*/ 484 w 2"/>
                  <a:gd name="T11" fmla="*/ 0 h 1"/>
                  <a:gd name="T12" fmla="*/ 484 w 2"/>
                  <a:gd name="T13" fmla="*/ 0 h 1"/>
                  <a:gd name="T14" fmla="*/ 484 w 2"/>
                  <a:gd name="T15" fmla="*/ 0 h 1"/>
                  <a:gd name="T16" fmla="*/ 484 w 2"/>
                  <a:gd name="T17" fmla="*/ 441 h 1"/>
                  <a:gd name="T18" fmla="*/ 484 w 2"/>
                  <a:gd name="T19" fmla="*/ 0 h 1"/>
                  <a:gd name="T20" fmla="*/ 484 w 2"/>
                  <a:gd name="T21" fmla="*/ 0 h 1"/>
                  <a:gd name="T22" fmla="*/ 484 w 2"/>
                  <a:gd name="T23" fmla="*/ 441 h 1"/>
                  <a:gd name="T24" fmla="*/ 484 w 2"/>
                  <a:gd name="T25" fmla="*/ 441 h 1"/>
                  <a:gd name="T26" fmla="*/ 484 w 2"/>
                  <a:gd name="T27" fmla="*/ 441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
                  <a:gd name="T43" fmla="*/ 0 h 1"/>
                  <a:gd name="T44" fmla="*/ 2 w 2"/>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 h="1">
                    <a:moveTo>
                      <a:pt x="1" y="1"/>
                    </a:moveTo>
                    <a:lnTo>
                      <a:pt x="2" y="0"/>
                    </a:lnTo>
                    <a:lnTo>
                      <a:pt x="1" y="0"/>
                    </a:lnTo>
                    <a:lnTo>
                      <a:pt x="0" y="0"/>
                    </a:lnTo>
                    <a:lnTo>
                      <a:pt x="1" y="0"/>
                    </a:lnTo>
                    <a:lnTo>
                      <a:pt x="1" y="1"/>
                    </a:lnTo>
                    <a:lnTo>
                      <a:pt x="1" y="0"/>
                    </a:lnTo>
                    <a:lnTo>
                      <a:pt x="1" y="1"/>
                    </a:lnTo>
                  </a:path>
                </a:pathLst>
              </a:custGeom>
              <a:solidFill>
                <a:srgbClr val="798993"/>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77" name="Freeform 294"/>
              <p:cNvSpPr>
                <a:spLocks/>
              </p:cNvSpPr>
              <p:nvPr/>
            </p:nvSpPr>
            <p:spPr bwMode="gray">
              <a:xfrm>
                <a:off x="968" y="1323"/>
                <a:ext cx="22" cy="21"/>
              </a:xfrm>
              <a:custGeom>
                <a:avLst/>
                <a:gdLst>
                  <a:gd name="T0" fmla="*/ 484 w 1"/>
                  <a:gd name="T1" fmla="*/ 0 h 1"/>
                  <a:gd name="T2" fmla="*/ 0 w 1"/>
                  <a:gd name="T3" fmla="*/ 0 h 1"/>
                  <a:gd name="T4" fmla="*/ 484 w 1"/>
                  <a:gd name="T5" fmla="*/ 0 h 1"/>
                  <a:gd name="T6" fmla="*/ 0 w 1"/>
                  <a:gd name="T7" fmla="*/ 441 h 1"/>
                  <a:gd name="T8" fmla="*/ 0 w 1"/>
                  <a:gd name="T9" fmla="*/ 441 h 1"/>
                  <a:gd name="T10" fmla="*/ 0 w 1"/>
                  <a:gd name="T11" fmla="*/ 441 h 1"/>
                  <a:gd name="T12" fmla="*/ 0 w 1"/>
                  <a:gd name="T13" fmla="*/ 441 h 1"/>
                  <a:gd name="T14" fmla="*/ 0 w 1"/>
                  <a:gd name="T15" fmla="*/ 441 h 1"/>
                  <a:gd name="T16" fmla="*/ 484 w 1"/>
                  <a:gd name="T17" fmla="*/ 441 h 1"/>
                  <a:gd name="T18" fmla="*/ 484 w 1"/>
                  <a:gd name="T19" fmla="*/ 0 h 1"/>
                  <a:gd name="T20" fmla="*/ 484 w 1"/>
                  <a:gd name="T21" fmla="*/ 0 h 1"/>
                  <a:gd name="T22" fmla="*/ 484 w 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
                  <a:gd name="T38" fmla="*/ 1 w 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
                    <a:moveTo>
                      <a:pt x="1" y="0"/>
                    </a:moveTo>
                    <a:cubicBezTo>
                      <a:pt x="0" y="0"/>
                      <a:pt x="0" y="0"/>
                      <a:pt x="0" y="0"/>
                    </a:cubicBezTo>
                    <a:cubicBezTo>
                      <a:pt x="0" y="0"/>
                      <a:pt x="1" y="0"/>
                      <a:pt x="1" y="0"/>
                    </a:cubicBezTo>
                    <a:cubicBezTo>
                      <a:pt x="1" y="1"/>
                      <a:pt x="0" y="1"/>
                      <a:pt x="0" y="1"/>
                    </a:cubicBezTo>
                    <a:cubicBezTo>
                      <a:pt x="0" y="1"/>
                      <a:pt x="0" y="1"/>
                      <a:pt x="0" y="1"/>
                    </a:cubicBezTo>
                    <a:cubicBezTo>
                      <a:pt x="0" y="1"/>
                      <a:pt x="0" y="1"/>
                      <a:pt x="0" y="1"/>
                    </a:cubicBezTo>
                    <a:cubicBezTo>
                      <a:pt x="0" y="1"/>
                      <a:pt x="1" y="1"/>
                      <a:pt x="1" y="1"/>
                    </a:cubicBezTo>
                    <a:cubicBezTo>
                      <a:pt x="1" y="0"/>
                      <a:pt x="1" y="0"/>
                      <a:pt x="1" y="0"/>
                    </a:cubicBezTo>
                    <a:cubicBezTo>
                      <a:pt x="1" y="0"/>
                      <a:pt x="1" y="0"/>
                      <a:pt x="1" y="0"/>
                    </a:cubicBezTo>
                  </a:path>
                </a:pathLst>
              </a:custGeom>
              <a:solidFill>
                <a:srgbClr val="97A1A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78" name="Freeform 295"/>
              <p:cNvSpPr>
                <a:spLocks/>
              </p:cNvSpPr>
              <p:nvPr/>
            </p:nvSpPr>
            <p:spPr bwMode="gray">
              <a:xfrm>
                <a:off x="968" y="1323"/>
                <a:ext cx="22" cy="21"/>
              </a:xfrm>
              <a:custGeom>
                <a:avLst/>
                <a:gdLst>
                  <a:gd name="T0" fmla="*/ 0 w 1"/>
                  <a:gd name="T1" fmla="*/ 441 h 1"/>
                  <a:gd name="T2" fmla="*/ 0 w 1"/>
                  <a:gd name="T3" fmla="*/ 441 h 1"/>
                  <a:gd name="T4" fmla="*/ 484 w 1"/>
                  <a:gd name="T5" fmla="*/ 441 h 1"/>
                  <a:gd name="T6" fmla="*/ 484 w 1"/>
                  <a:gd name="T7" fmla="*/ 0 h 1"/>
                  <a:gd name="T8" fmla="*/ 0 w 1"/>
                  <a:gd name="T9" fmla="*/ 0 h 1"/>
                  <a:gd name="T10" fmla="*/ 0 w 1"/>
                  <a:gd name="T11" fmla="*/ 0 h 1"/>
                  <a:gd name="T12" fmla="*/ 0 w 1"/>
                  <a:gd name="T13" fmla="*/ 441 h 1"/>
                  <a:gd name="T14" fmla="*/ 0 w 1"/>
                  <a:gd name="T15" fmla="*/ 441 h 1"/>
                  <a:gd name="T16" fmla="*/ 0 w 1"/>
                  <a:gd name="T17" fmla="*/ 441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1"/>
                  <a:gd name="T29" fmla="*/ 1 w 1"/>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1">
                    <a:moveTo>
                      <a:pt x="0" y="1"/>
                    </a:moveTo>
                    <a:cubicBezTo>
                      <a:pt x="0" y="1"/>
                      <a:pt x="0" y="1"/>
                      <a:pt x="0" y="1"/>
                    </a:cubicBezTo>
                    <a:cubicBezTo>
                      <a:pt x="0" y="1"/>
                      <a:pt x="0" y="1"/>
                      <a:pt x="1" y="1"/>
                    </a:cubicBezTo>
                    <a:cubicBezTo>
                      <a:pt x="1" y="0"/>
                      <a:pt x="1" y="0"/>
                      <a:pt x="1" y="0"/>
                    </a:cubicBezTo>
                    <a:cubicBezTo>
                      <a:pt x="0" y="0"/>
                      <a:pt x="0" y="0"/>
                      <a:pt x="0" y="0"/>
                    </a:cubicBezTo>
                    <a:cubicBezTo>
                      <a:pt x="0" y="0"/>
                      <a:pt x="0" y="0"/>
                      <a:pt x="0" y="0"/>
                    </a:cubicBezTo>
                    <a:cubicBezTo>
                      <a:pt x="0" y="0"/>
                      <a:pt x="0" y="1"/>
                      <a:pt x="0" y="1"/>
                    </a:cubicBezTo>
                    <a:cubicBezTo>
                      <a:pt x="0" y="1"/>
                      <a:pt x="0" y="1"/>
                      <a:pt x="0" y="1"/>
                    </a:cubicBezTo>
                  </a:path>
                </a:pathLst>
              </a:custGeom>
              <a:solidFill>
                <a:srgbClr val="6B788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79" name="Freeform 296"/>
              <p:cNvSpPr>
                <a:spLocks/>
              </p:cNvSpPr>
              <p:nvPr/>
            </p:nvSpPr>
            <p:spPr bwMode="gray">
              <a:xfrm>
                <a:off x="1034" y="1365"/>
                <a:ext cx="22" cy="1"/>
              </a:xfrm>
              <a:custGeom>
                <a:avLst/>
                <a:gdLst>
                  <a:gd name="T0" fmla="*/ 484 w 1"/>
                  <a:gd name="T1" fmla="*/ 0 h 1"/>
                  <a:gd name="T2" fmla="*/ 484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484 w 1"/>
                  <a:gd name="T27" fmla="*/ 0 h 1"/>
                  <a:gd name="T28" fmla="*/ 484 w 1"/>
                  <a:gd name="T29" fmla="*/ 0 h 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
                  <a:gd name="T46" fmla="*/ 0 h 1"/>
                  <a:gd name="T47" fmla="*/ 1 w 1"/>
                  <a:gd name="T48" fmla="*/ 1 h 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 h="1">
                    <a:moveTo>
                      <a:pt x="1" y="0"/>
                    </a:moveTo>
                    <a:cubicBezTo>
                      <a:pt x="1" y="0"/>
                      <a:pt x="1" y="0"/>
                      <a:pt x="1" y="0"/>
                    </a:cubicBezTo>
                    <a:cubicBezTo>
                      <a:pt x="0" y="0"/>
                      <a:pt x="0" y="0"/>
                      <a:pt x="0" y="0"/>
                    </a:cubicBezTo>
                    <a:cubicBezTo>
                      <a:pt x="0" y="0"/>
                      <a:pt x="0" y="0"/>
                      <a:pt x="0" y="0"/>
                    </a:cubicBezTo>
                    <a:cubicBezTo>
                      <a:pt x="0" y="0"/>
                      <a:pt x="0" y="0"/>
                      <a:pt x="0" y="0"/>
                    </a:cubicBezTo>
                    <a:lnTo>
                      <a:pt x="1" y="0"/>
                    </a:lnTo>
                  </a:path>
                </a:pathLst>
              </a:custGeom>
              <a:solidFill>
                <a:srgbClr val="6B788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80" name="Freeform 297"/>
              <p:cNvSpPr>
                <a:spLocks/>
              </p:cNvSpPr>
              <p:nvPr/>
            </p:nvSpPr>
            <p:spPr bwMode="gray">
              <a:xfrm>
                <a:off x="1034" y="1365"/>
                <a:ext cx="22" cy="1"/>
              </a:xfrm>
              <a:custGeom>
                <a:avLst/>
                <a:gdLst>
                  <a:gd name="T0" fmla="*/ 0 w 1"/>
                  <a:gd name="T1" fmla="*/ 0 h 1"/>
                  <a:gd name="T2" fmla="*/ 484 w 1"/>
                  <a:gd name="T3" fmla="*/ 0 h 1"/>
                  <a:gd name="T4" fmla="*/ 484 w 1"/>
                  <a:gd name="T5" fmla="*/ 0 h 1"/>
                  <a:gd name="T6" fmla="*/ 484 w 1"/>
                  <a:gd name="T7" fmla="*/ 0 h 1"/>
                  <a:gd name="T8" fmla="*/ 484 w 1"/>
                  <a:gd name="T9" fmla="*/ 0 h 1"/>
                  <a:gd name="T10" fmla="*/ 484 w 1"/>
                  <a:gd name="T11" fmla="*/ 0 h 1"/>
                  <a:gd name="T12" fmla="*/ 0 w 1"/>
                  <a:gd name="T13" fmla="*/ 0 h 1"/>
                  <a:gd name="T14" fmla="*/ 0 w 1"/>
                  <a:gd name="T15" fmla="*/ 0 h 1"/>
                  <a:gd name="T16" fmla="*/ 484 w 1"/>
                  <a:gd name="T17" fmla="*/ 0 h 1"/>
                  <a:gd name="T18" fmla="*/ 484 w 1"/>
                  <a:gd name="T19" fmla="*/ 0 h 1"/>
                  <a:gd name="T20" fmla="*/ 0 w 1"/>
                  <a:gd name="T21" fmla="*/ 0 h 1"/>
                  <a:gd name="T22" fmla="*/ 0 w 1"/>
                  <a:gd name="T23" fmla="*/ 0 h 1"/>
                  <a:gd name="T24" fmla="*/ 484 w 1"/>
                  <a:gd name="T25" fmla="*/ 0 h 1"/>
                  <a:gd name="T26" fmla="*/ 0 w 1"/>
                  <a:gd name="T27" fmla="*/ 0 h 1"/>
                  <a:gd name="T28" fmla="*/ 0 w 1"/>
                  <a:gd name="T29" fmla="*/ 0 h 1"/>
                  <a:gd name="T30" fmla="*/ 0 w 1"/>
                  <a:gd name="T31" fmla="*/ 0 h 1"/>
                  <a:gd name="T32" fmla="*/ 0 w 1"/>
                  <a:gd name="T33" fmla="*/ 0 h 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
                  <a:gd name="T52" fmla="*/ 0 h 1"/>
                  <a:gd name="T53" fmla="*/ 1 w 1"/>
                  <a:gd name="T54" fmla="*/ 1 h 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 h="1">
                    <a:moveTo>
                      <a:pt x="0" y="0"/>
                    </a:moveTo>
                    <a:lnTo>
                      <a:pt x="1" y="0"/>
                    </a:lnTo>
                    <a:cubicBezTo>
                      <a:pt x="1" y="0"/>
                      <a:pt x="1" y="0"/>
                      <a:pt x="1" y="0"/>
                    </a:cubicBezTo>
                    <a:cubicBezTo>
                      <a:pt x="1" y="0"/>
                      <a:pt x="1" y="0"/>
                      <a:pt x="1" y="0"/>
                    </a:cubicBezTo>
                    <a:cubicBezTo>
                      <a:pt x="1" y="0"/>
                      <a:pt x="1" y="0"/>
                      <a:pt x="1" y="0"/>
                    </a:cubicBezTo>
                    <a:lnTo>
                      <a:pt x="0" y="0"/>
                    </a:lnTo>
                    <a:lnTo>
                      <a:pt x="1" y="0"/>
                    </a:lnTo>
                    <a:cubicBezTo>
                      <a:pt x="1" y="0"/>
                      <a:pt x="1" y="0"/>
                      <a:pt x="1" y="0"/>
                    </a:cubicBezTo>
                    <a:lnTo>
                      <a:pt x="0" y="0"/>
                    </a:lnTo>
                    <a:lnTo>
                      <a:pt x="1" y="0"/>
                    </a:lnTo>
                    <a:cubicBezTo>
                      <a:pt x="1" y="0"/>
                      <a:pt x="1" y="0"/>
                      <a:pt x="0" y="0"/>
                    </a:cubicBezTo>
                  </a:path>
                </a:pathLst>
              </a:custGeom>
              <a:solidFill>
                <a:srgbClr val="97A1A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81" name="Freeform 298"/>
              <p:cNvSpPr>
                <a:spLocks/>
              </p:cNvSpPr>
              <p:nvPr/>
            </p:nvSpPr>
            <p:spPr bwMode="gray">
              <a:xfrm>
                <a:off x="1034" y="1365"/>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
                  <a:gd name="T38" fmla="*/ 1 w 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97A1A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82" name="Freeform 299"/>
              <p:cNvSpPr>
                <a:spLocks/>
              </p:cNvSpPr>
              <p:nvPr/>
            </p:nvSpPr>
            <p:spPr bwMode="gray">
              <a:xfrm>
                <a:off x="1034" y="1365"/>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1"/>
                  <a:gd name="T29" fmla="*/ 1 w 1"/>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1">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6B788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83" name="Freeform 300"/>
              <p:cNvSpPr>
                <a:spLocks/>
              </p:cNvSpPr>
              <p:nvPr/>
            </p:nvSpPr>
            <p:spPr bwMode="gray">
              <a:xfrm>
                <a:off x="1034" y="1365"/>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
                  <a:gd name="T38" fmla="*/ 1 w 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97A1A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84" name="Freeform 301"/>
              <p:cNvSpPr>
                <a:spLocks/>
              </p:cNvSpPr>
              <p:nvPr/>
            </p:nvSpPr>
            <p:spPr bwMode="gray">
              <a:xfrm>
                <a:off x="1034" y="1365"/>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1"/>
                  <a:gd name="T29" fmla="*/ 1 w 1"/>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1">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6B788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85" name="Rectangle 302"/>
              <p:cNvSpPr>
                <a:spLocks noChangeArrowheads="1"/>
              </p:cNvSpPr>
              <p:nvPr/>
            </p:nvSpPr>
            <p:spPr bwMode="gray">
              <a:xfrm>
                <a:off x="990" y="1323"/>
                <a:ext cx="1" cy="1"/>
              </a:xfrm>
              <a:prstGeom prst="rect">
                <a:avLst/>
              </a:prstGeom>
              <a:solidFill>
                <a:srgbClr val="97A1A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86" name="Rectangle 303"/>
              <p:cNvSpPr>
                <a:spLocks noChangeArrowheads="1"/>
              </p:cNvSpPr>
              <p:nvPr/>
            </p:nvSpPr>
            <p:spPr bwMode="gray">
              <a:xfrm>
                <a:off x="990" y="1323"/>
                <a:ext cx="1" cy="1"/>
              </a:xfrm>
              <a:prstGeom prst="rect">
                <a:avLst/>
              </a:prstGeom>
              <a:solidFill>
                <a:srgbClr val="5E73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87" name="Freeform 304"/>
              <p:cNvSpPr>
                <a:spLocks/>
              </p:cNvSpPr>
              <p:nvPr/>
            </p:nvSpPr>
            <p:spPr bwMode="gray">
              <a:xfrm>
                <a:off x="990" y="1323"/>
                <a:ext cx="1" cy="21"/>
              </a:xfrm>
              <a:custGeom>
                <a:avLst/>
                <a:gdLst>
                  <a:gd name="T0" fmla="*/ 0 w 1"/>
                  <a:gd name="T1" fmla="*/ 0 h 1"/>
                  <a:gd name="T2" fmla="*/ 0 w 1"/>
                  <a:gd name="T3" fmla="*/ 441 h 1"/>
                  <a:gd name="T4" fmla="*/ 0 w 1"/>
                  <a:gd name="T5" fmla="*/ 0 h 1"/>
                  <a:gd name="T6" fmla="*/ 0 w 1"/>
                  <a:gd name="T7" fmla="*/ 0 h 1"/>
                  <a:gd name="T8" fmla="*/ 0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0"/>
                    </a:moveTo>
                    <a:lnTo>
                      <a:pt x="0" y="1"/>
                    </a:lnTo>
                    <a:lnTo>
                      <a:pt x="0" y="0"/>
                    </a:lnTo>
                  </a:path>
                </a:pathLst>
              </a:custGeom>
              <a:solidFill>
                <a:srgbClr val="8599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88" name="Freeform 305"/>
              <p:cNvSpPr>
                <a:spLocks/>
              </p:cNvSpPr>
              <p:nvPr/>
            </p:nvSpPr>
            <p:spPr bwMode="gray">
              <a:xfrm>
                <a:off x="814" y="1260"/>
                <a:ext cx="176" cy="84"/>
              </a:xfrm>
              <a:custGeom>
                <a:avLst/>
                <a:gdLst>
                  <a:gd name="T0" fmla="*/ 484 w 8"/>
                  <a:gd name="T1" fmla="*/ 0 h 4"/>
                  <a:gd name="T2" fmla="*/ 968 w 8"/>
                  <a:gd name="T3" fmla="*/ 0 h 4"/>
                  <a:gd name="T4" fmla="*/ 968 w 8"/>
                  <a:gd name="T5" fmla="*/ 0 h 4"/>
                  <a:gd name="T6" fmla="*/ 1452 w 8"/>
                  <a:gd name="T7" fmla="*/ 0 h 4"/>
                  <a:gd name="T8" fmla="*/ 1452 w 8"/>
                  <a:gd name="T9" fmla="*/ 441 h 4"/>
                  <a:gd name="T10" fmla="*/ 1936 w 8"/>
                  <a:gd name="T11" fmla="*/ 441 h 4"/>
                  <a:gd name="T12" fmla="*/ 1936 w 8"/>
                  <a:gd name="T13" fmla="*/ 441 h 4"/>
                  <a:gd name="T14" fmla="*/ 1936 w 8"/>
                  <a:gd name="T15" fmla="*/ 441 h 4"/>
                  <a:gd name="T16" fmla="*/ 2420 w 8"/>
                  <a:gd name="T17" fmla="*/ 882 h 4"/>
                  <a:gd name="T18" fmla="*/ 2420 w 8"/>
                  <a:gd name="T19" fmla="*/ 882 h 4"/>
                  <a:gd name="T20" fmla="*/ 2904 w 8"/>
                  <a:gd name="T21" fmla="*/ 882 h 4"/>
                  <a:gd name="T22" fmla="*/ 2904 w 8"/>
                  <a:gd name="T23" fmla="*/ 882 h 4"/>
                  <a:gd name="T24" fmla="*/ 2904 w 8"/>
                  <a:gd name="T25" fmla="*/ 882 h 4"/>
                  <a:gd name="T26" fmla="*/ 3388 w 8"/>
                  <a:gd name="T27" fmla="*/ 1323 h 4"/>
                  <a:gd name="T28" fmla="*/ 3388 w 8"/>
                  <a:gd name="T29" fmla="*/ 1323 h 4"/>
                  <a:gd name="T30" fmla="*/ 3872 w 8"/>
                  <a:gd name="T31" fmla="*/ 1323 h 4"/>
                  <a:gd name="T32" fmla="*/ 3388 w 8"/>
                  <a:gd name="T33" fmla="*/ 1764 h 4"/>
                  <a:gd name="T34" fmla="*/ 2904 w 8"/>
                  <a:gd name="T35" fmla="*/ 1764 h 4"/>
                  <a:gd name="T36" fmla="*/ 1452 w 8"/>
                  <a:gd name="T37" fmla="*/ 882 h 4"/>
                  <a:gd name="T38" fmla="*/ 0 w 8"/>
                  <a:gd name="T39" fmla="*/ 441 h 4"/>
                  <a:gd name="T40" fmla="*/ 484 w 8"/>
                  <a:gd name="T41" fmla="*/ 0 h 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4"/>
                  <a:gd name="T65" fmla="*/ 8 w 8"/>
                  <a:gd name="T66" fmla="*/ 4 h 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4">
                    <a:moveTo>
                      <a:pt x="1" y="0"/>
                    </a:moveTo>
                    <a:cubicBezTo>
                      <a:pt x="1" y="0"/>
                      <a:pt x="1" y="0"/>
                      <a:pt x="2" y="0"/>
                    </a:cubicBezTo>
                    <a:cubicBezTo>
                      <a:pt x="2" y="0"/>
                      <a:pt x="2" y="0"/>
                      <a:pt x="2" y="0"/>
                    </a:cubicBezTo>
                    <a:cubicBezTo>
                      <a:pt x="2" y="0"/>
                      <a:pt x="2" y="0"/>
                      <a:pt x="3" y="0"/>
                    </a:cubicBezTo>
                    <a:cubicBezTo>
                      <a:pt x="3" y="0"/>
                      <a:pt x="3" y="1"/>
                      <a:pt x="3" y="1"/>
                    </a:cubicBezTo>
                    <a:cubicBezTo>
                      <a:pt x="3" y="1"/>
                      <a:pt x="3" y="1"/>
                      <a:pt x="4" y="1"/>
                    </a:cubicBezTo>
                    <a:cubicBezTo>
                      <a:pt x="4" y="1"/>
                      <a:pt x="4" y="1"/>
                      <a:pt x="4" y="1"/>
                    </a:cubicBezTo>
                    <a:cubicBezTo>
                      <a:pt x="4" y="1"/>
                      <a:pt x="4" y="1"/>
                      <a:pt x="4" y="1"/>
                    </a:cubicBezTo>
                    <a:cubicBezTo>
                      <a:pt x="4" y="1"/>
                      <a:pt x="5" y="1"/>
                      <a:pt x="5" y="2"/>
                    </a:cubicBezTo>
                    <a:cubicBezTo>
                      <a:pt x="5" y="2"/>
                      <a:pt x="5" y="2"/>
                      <a:pt x="5" y="2"/>
                    </a:cubicBezTo>
                    <a:cubicBezTo>
                      <a:pt x="5" y="2"/>
                      <a:pt x="5" y="2"/>
                      <a:pt x="6" y="2"/>
                    </a:cubicBezTo>
                    <a:cubicBezTo>
                      <a:pt x="6" y="2"/>
                      <a:pt x="6" y="2"/>
                      <a:pt x="6" y="2"/>
                    </a:cubicBezTo>
                    <a:cubicBezTo>
                      <a:pt x="6" y="2"/>
                      <a:pt x="6" y="2"/>
                      <a:pt x="6" y="2"/>
                    </a:cubicBezTo>
                    <a:cubicBezTo>
                      <a:pt x="6" y="2"/>
                      <a:pt x="7" y="2"/>
                      <a:pt x="7" y="3"/>
                    </a:cubicBezTo>
                    <a:cubicBezTo>
                      <a:pt x="7" y="3"/>
                      <a:pt x="7" y="3"/>
                      <a:pt x="7" y="3"/>
                    </a:cubicBezTo>
                    <a:cubicBezTo>
                      <a:pt x="7" y="3"/>
                      <a:pt x="7" y="3"/>
                      <a:pt x="8" y="3"/>
                    </a:cubicBezTo>
                    <a:cubicBezTo>
                      <a:pt x="8" y="3"/>
                      <a:pt x="8" y="4"/>
                      <a:pt x="7" y="4"/>
                    </a:cubicBezTo>
                    <a:cubicBezTo>
                      <a:pt x="7" y="4"/>
                      <a:pt x="7" y="4"/>
                      <a:pt x="6" y="4"/>
                    </a:cubicBezTo>
                    <a:cubicBezTo>
                      <a:pt x="6" y="4"/>
                      <a:pt x="3" y="2"/>
                      <a:pt x="3" y="2"/>
                    </a:cubicBezTo>
                    <a:cubicBezTo>
                      <a:pt x="2" y="2"/>
                      <a:pt x="0" y="2"/>
                      <a:pt x="0" y="1"/>
                    </a:cubicBezTo>
                    <a:cubicBezTo>
                      <a:pt x="0" y="1"/>
                      <a:pt x="0" y="0"/>
                      <a:pt x="1" y="0"/>
                    </a:cubicBezTo>
                  </a:path>
                </a:pathLst>
              </a:custGeom>
              <a:solidFill>
                <a:srgbClr val="3F4447"/>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89" name="Freeform 306"/>
              <p:cNvSpPr>
                <a:spLocks/>
              </p:cNvSpPr>
              <p:nvPr/>
            </p:nvSpPr>
            <p:spPr bwMode="gray">
              <a:xfrm>
                <a:off x="814" y="1260"/>
                <a:ext cx="176" cy="84"/>
              </a:xfrm>
              <a:custGeom>
                <a:avLst/>
                <a:gdLst>
                  <a:gd name="T0" fmla="*/ 3388 w 8"/>
                  <a:gd name="T1" fmla="*/ 1323 h 4"/>
                  <a:gd name="T2" fmla="*/ 3388 w 8"/>
                  <a:gd name="T3" fmla="*/ 1764 h 4"/>
                  <a:gd name="T4" fmla="*/ 2904 w 8"/>
                  <a:gd name="T5" fmla="*/ 1764 h 4"/>
                  <a:gd name="T6" fmla="*/ 1452 w 8"/>
                  <a:gd name="T7" fmla="*/ 882 h 4"/>
                  <a:gd name="T8" fmla="*/ 0 w 8"/>
                  <a:gd name="T9" fmla="*/ 441 h 4"/>
                  <a:gd name="T10" fmla="*/ 484 w 8"/>
                  <a:gd name="T11" fmla="*/ 0 h 4"/>
                  <a:gd name="T12" fmla="*/ 968 w 8"/>
                  <a:gd name="T13" fmla="*/ 0 h 4"/>
                  <a:gd name="T14" fmla="*/ 968 w 8"/>
                  <a:gd name="T15" fmla="*/ 0 h 4"/>
                  <a:gd name="T16" fmla="*/ 1452 w 8"/>
                  <a:gd name="T17" fmla="*/ 0 h 4"/>
                  <a:gd name="T18" fmla="*/ 1452 w 8"/>
                  <a:gd name="T19" fmla="*/ 441 h 4"/>
                  <a:gd name="T20" fmla="*/ 1936 w 8"/>
                  <a:gd name="T21" fmla="*/ 441 h 4"/>
                  <a:gd name="T22" fmla="*/ 1936 w 8"/>
                  <a:gd name="T23" fmla="*/ 441 h 4"/>
                  <a:gd name="T24" fmla="*/ 1936 w 8"/>
                  <a:gd name="T25" fmla="*/ 441 h 4"/>
                  <a:gd name="T26" fmla="*/ 2420 w 8"/>
                  <a:gd name="T27" fmla="*/ 882 h 4"/>
                  <a:gd name="T28" fmla="*/ 2420 w 8"/>
                  <a:gd name="T29" fmla="*/ 882 h 4"/>
                  <a:gd name="T30" fmla="*/ 2904 w 8"/>
                  <a:gd name="T31" fmla="*/ 882 h 4"/>
                  <a:gd name="T32" fmla="*/ 2904 w 8"/>
                  <a:gd name="T33" fmla="*/ 882 h 4"/>
                  <a:gd name="T34" fmla="*/ 2904 w 8"/>
                  <a:gd name="T35" fmla="*/ 882 h 4"/>
                  <a:gd name="T36" fmla="*/ 3388 w 8"/>
                  <a:gd name="T37" fmla="*/ 1323 h 4"/>
                  <a:gd name="T38" fmla="*/ 3388 w 8"/>
                  <a:gd name="T39" fmla="*/ 1323 h 4"/>
                  <a:gd name="T40" fmla="*/ 3388 w 8"/>
                  <a:gd name="T41" fmla="*/ 1323 h 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4"/>
                  <a:gd name="T65" fmla="*/ 8 w 8"/>
                  <a:gd name="T66" fmla="*/ 4 h 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4">
                    <a:moveTo>
                      <a:pt x="7" y="3"/>
                    </a:moveTo>
                    <a:cubicBezTo>
                      <a:pt x="8" y="3"/>
                      <a:pt x="8" y="4"/>
                      <a:pt x="7" y="4"/>
                    </a:cubicBezTo>
                    <a:cubicBezTo>
                      <a:pt x="7" y="4"/>
                      <a:pt x="7" y="4"/>
                      <a:pt x="6" y="4"/>
                    </a:cubicBezTo>
                    <a:cubicBezTo>
                      <a:pt x="6" y="4"/>
                      <a:pt x="3" y="2"/>
                      <a:pt x="3" y="2"/>
                    </a:cubicBezTo>
                    <a:cubicBezTo>
                      <a:pt x="2" y="2"/>
                      <a:pt x="0" y="2"/>
                      <a:pt x="0" y="1"/>
                    </a:cubicBezTo>
                    <a:cubicBezTo>
                      <a:pt x="0" y="1"/>
                      <a:pt x="0" y="0"/>
                      <a:pt x="1" y="0"/>
                    </a:cubicBezTo>
                    <a:cubicBezTo>
                      <a:pt x="1" y="0"/>
                      <a:pt x="1" y="0"/>
                      <a:pt x="2" y="0"/>
                    </a:cubicBezTo>
                    <a:cubicBezTo>
                      <a:pt x="2" y="0"/>
                      <a:pt x="2" y="0"/>
                      <a:pt x="2" y="0"/>
                    </a:cubicBezTo>
                    <a:cubicBezTo>
                      <a:pt x="2" y="0"/>
                      <a:pt x="2" y="0"/>
                      <a:pt x="3" y="0"/>
                    </a:cubicBezTo>
                    <a:cubicBezTo>
                      <a:pt x="3" y="0"/>
                      <a:pt x="3" y="1"/>
                      <a:pt x="3" y="1"/>
                    </a:cubicBezTo>
                    <a:cubicBezTo>
                      <a:pt x="3" y="1"/>
                      <a:pt x="3" y="1"/>
                      <a:pt x="4" y="1"/>
                    </a:cubicBezTo>
                    <a:cubicBezTo>
                      <a:pt x="4" y="1"/>
                      <a:pt x="4" y="1"/>
                      <a:pt x="4" y="1"/>
                    </a:cubicBezTo>
                    <a:cubicBezTo>
                      <a:pt x="4" y="1"/>
                      <a:pt x="4" y="1"/>
                      <a:pt x="4" y="1"/>
                    </a:cubicBezTo>
                    <a:cubicBezTo>
                      <a:pt x="4" y="2"/>
                      <a:pt x="5" y="2"/>
                      <a:pt x="5" y="2"/>
                    </a:cubicBezTo>
                    <a:cubicBezTo>
                      <a:pt x="5" y="2"/>
                      <a:pt x="5" y="2"/>
                      <a:pt x="5" y="2"/>
                    </a:cubicBezTo>
                    <a:cubicBezTo>
                      <a:pt x="5" y="2"/>
                      <a:pt x="5" y="2"/>
                      <a:pt x="6" y="2"/>
                    </a:cubicBezTo>
                    <a:cubicBezTo>
                      <a:pt x="6" y="2"/>
                      <a:pt x="6" y="2"/>
                      <a:pt x="6" y="2"/>
                    </a:cubicBezTo>
                    <a:cubicBezTo>
                      <a:pt x="6" y="2"/>
                      <a:pt x="6" y="2"/>
                      <a:pt x="6" y="2"/>
                    </a:cubicBezTo>
                    <a:cubicBezTo>
                      <a:pt x="6" y="2"/>
                      <a:pt x="7" y="2"/>
                      <a:pt x="7" y="3"/>
                    </a:cubicBezTo>
                    <a:cubicBezTo>
                      <a:pt x="7" y="3"/>
                      <a:pt x="7" y="3"/>
                      <a:pt x="7" y="3"/>
                    </a:cubicBezTo>
                    <a:cubicBezTo>
                      <a:pt x="7" y="3"/>
                      <a:pt x="7" y="3"/>
                      <a:pt x="7" y="3"/>
                    </a:cubicBezTo>
                  </a:path>
                </a:pathLst>
              </a:custGeom>
              <a:solidFill>
                <a:srgbClr val="464C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90" name="Freeform 307"/>
              <p:cNvSpPr>
                <a:spLocks/>
              </p:cNvSpPr>
              <p:nvPr/>
            </p:nvSpPr>
            <p:spPr bwMode="gray">
              <a:xfrm>
                <a:off x="814" y="1260"/>
                <a:ext cx="176" cy="84"/>
              </a:xfrm>
              <a:custGeom>
                <a:avLst/>
                <a:gdLst>
                  <a:gd name="T0" fmla="*/ 3388 w 8"/>
                  <a:gd name="T1" fmla="*/ 1323 h 4"/>
                  <a:gd name="T2" fmla="*/ 3388 w 8"/>
                  <a:gd name="T3" fmla="*/ 1764 h 4"/>
                  <a:gd name="T4" fmla="*/ 2904 w 8"/>
                  <a:gd name="T5" fmla="*/ 1764 h 4"/>
                  <a:gd name="T6" fmla="*/ 1452 w 8"/>
                  <a:gd name="T7" fmla="*/ 882 h 4"/>
                  <a:gd name="T8" fmla="*/ 0 w 8"/>
                  <a:gd name="T9" fmla="*/ 441 h 4"/>
                  <a:gd name="T10" fmla="*/ 484 w 8"/>
                  <a:gd name="T11" fmla="*/ 0 h 4"/>
                  <a:gd name="T12" fmla="*/ 968 w 8"/>
                  <a:gd name="T13" fmla="*/ 0 h 4"/>
                  <a:gd name="T14" fmla="*/ 968 w 8"/>
                  <a:gd name="T15" fmla="*/ 0 h 4"/>
                  <a:gd name="T16" fmla="*/ 1452 w 8"/>
                  <a:gd name="T17" fmla="*/ 0 h 4"/>
                  <a:gd name="T18" fmla="*/ 1452 w 8"/>
                  <a:gd name="T19" fmla="*/ 441 h 4"/>
                  <a:gd name="T20" fmla="*/ 1936 w 8"/>
                  <a:gd name="T21" fmla="*/ 441 h 4"/>
                  <a:gd name="T22" fmla="*/ 1936 w 8"/>
                  <a:gd name="T23" fmla="*/ 441 h 4"/>
                  <a:gd name="T24" fmla="*/ 1936 w 8"/>
                  <a:gd name="T25" fmla="*/ 441 h 4"/>
                  <a:gd name="T26" fmla="*/ 2420 w 8"/>
                  <a:gd name="T27" fmla="*/ 882 h 4"/>
                  <a:gd name="T28" fmla="*/ 2420 w 8"/>
                  <a:gd name="T29" fmla="*/ 882 h 4"/>
                  <a:gd name="T30" fmla="*/ 2904 w 8"/>
                  <a:gd name="T31" fmla="*/ 882 h 4"/>
                  <a:gd name="T32" fmla="*/ 2904 w 8"/>
                  <a:gd name="T33" fmla="*/ 882 h 4"/>
                  <a:gd name="T34" fmla="*/ 2904 w 8"/>
                  <a:gd name="T35" fmla="*/ 882 h 4"/>
                  <a:gd name="T36" fmla="*/ 3388 w 8"/>
                  <a:gd name="T37" fmla="*/ 1323 h 4"/>
                  <a:gd name="T38" fmla="*/ 3388 w 8"/>
                  <a:gd name="T39" fmla="*/ 1323 h 4"/>
                  <a:gd name="T40" fmla="*/ 3388 w 8"/>
                  <a:gd name="T41" fmla="*/ 1323 h 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4"/>
                  <a:gd name="T65" fmla="*/ 8 w 8"/>
                  <a:gd name="T66" fmla="*/ 4 h 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4">
                    <a:moveTo>
                      <a:pt x="7" y="3"/>
                    </a:moveTo>
                    <a:cubicBezTo>
                      <a:pt x="8" y="3"/>
                      <a:pt x="8" y="4"/>
                      <a:pt x="7" y="4"/>
                    </a:cubicBezTo>
                    <a:cubicBezTo>
                      <a:pt x="7" y="4"/>
                      <a:pt x="7" y="4"/>
                      <a:pt x="6" y="4"/>
                    </a:cubicBezTo>
                    <a:cubicBezTo>
                      <a:pt x="6" y="3"/>
                      <a:pt x="3" y="2"/>
                      <a:pt x="3" y="2"/>
                    </a:cubicBezTo>
                    <a:cubicBezTo>
                      <a:pt x="2" y="2"/>
                      <a:pt x="0" y="2"/>
                      <a:pt x="0" y="1"/>
                    </a:cubicBezTo>
                    <a:cubicBezTo>
                      <a:pt x="0" y="1"/>
                      <a:pt x="0" y="1"/>
                      <a:pt x="1" y="0"/>
                    </a:cubicBezTo>
                    <a:cubicBezTo>
                      <a:pt x="1" y="0"/>
                      <a:pt x="1" y="0"/>
                      <a:pt x="2" y="0"/>
                    </a:cubicBezTo>
                    <a:cubicBezTo>
                      <a:pt x="2" y="0"/>
                      <a:pt x="2" y="0"/>
                      <a:pt x="2" y="0"/>
                    </a:cubicBezTo>
                    <a:cubicBezTo>
                      <a:pt x="2" y="0"/>
                      <a:pt x="2" y="0"/>
                      <a:pt x="3" y="0"/>
                    </a:cubicBezTo>
                    <a:cubicBezTo>
                      <a:pt x="3" y="0"/>
                      <a:pt x="3" y="1"/>
                      <a:pt x="3" y="1"/>
                    </a:cubicBezTo>
                    <a:cubicBezTo>
                      <a:pt x="3" y="1"/>
                      <a:pt x="3" y="1"/>
                      <a:pt x="4" y="1"/>
                    </a:cubicBezTo>
                    <a:cubicBezTo>
                      <a:pt x="4" y="1"/>
                      <a:pt x="4" y="1"/>
                      <a:pt x="4" y="1"/>
                    </a:cubicBezTo>
                    <a:cubicBezTo>
                      <a:pt x="4" y="1"/>
                      <a:pt x="4" y="1"/>
                      <a:pt x="4" y="1"/>
                    </a:cubicBezTo>
                    <a:cubicBezTo>
                      <a:pt x="4" y="2"/>
                      <a:pt x="5" y="2"/>
                      <a:pt x="5" y="2"/>
                    </a:cubicBezTo>
                    <a:cubicBezTo>
                      <a:pt x="5" y="2"/>
                      <a:pt x="5" y="2"/>
                      <a:pt x="5" y="2"/>
                    </a:cubicBezTo>
                    <a:cubicBezTo>
                      <a:pt x="5" y="2"/>
                      <a:pt x="5" y="2"/>
                      <a:pt x="6" y="2"/>
                    </a:cubicBezTo>
                    <a:cubicBezTo>
                      <a:pt x="6" y="2"/>
                      <a:pt x="6" y="2"/>
                      <a:pt x="6" y="2"/>
                    </a:cubicBezTo>
                    <a:cubicBezTo>
                      <a:pt x="6" y="2"/>
                      <a:pt x="6" y="2"/>
                      <a:pt x="6" y="2"/>
                    </a:cubicBezTo>
                    <a:cubicBezTo>
                      <a:pt x="6" y="2"/>
                      <a:pt x="6" y="3"/>
                      <a:pt x="7" y="3"/>
                    </a:cubicBezTo>
                    <a:cubicBezTo>
                      <a:pt x="7" y="3"/>
                      <a:pt x="7" y="3"/>
                      <a:pt x="7" y="3"/>
                    </a:cubicBezTo>
                    <a:cubicBezTo>
                      <a:pt x="7" y="3"/>
                      <a:pt x="7" y="3"/>
                      <a:pt x="7" y="3"/>
                    </a:cubicBezTo>
                  </a:path>
                </a:pathLst>
              </a:custGeom>
              <a:solidFill>
                <a:srgbClr val="4B51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91" name="Freeform 308"/>
              <p:cNvSpPr>
                <a:spLocks/>
              </p:cNvSpPr>
              <p:nvPr/>
            </p:nvSpPr>
            <p:spPr bwMode="gray">
              <a:xfrm>
                <a:off x="814" y="1260"/>
                <a:ext cx="176" cy="84"/>
              </a:xfrm>
              <a:custGeom>
                <a:avLst/>
                <a:gdLst>
                  <a:gd name="T0" fmla="*/ 3388 w 8"/>
                  <a:gd name="T1" fmla="*/ 1323 h 4"/>
                  <a:gd name="T2" fmla="*/ 3388 w 8"/>
                  <a:gd name="T3" fmla="*/ 1764 h 4"/>
                  <a:gd name="T4" fmla="*/ 2904 w 8"/>
                  <a:gd name="T5" fmla="*/ 1764 h 4"/>
                  <a:gd name="T6" fmla="*/ 1452 w 8"/>
                  <a:gd name="T7" fmla="*/ 882 h 4"/>
                  <a:gd name="T8" fmla="*/ 0 w 8"/>
                  <a:gd name="T9" fmla="*/ 441 h 4"/>
                  <a:gd name="T10" fmla="*/ 484 w 8"/>
                  <a:gd name="T11" fmla="*/ 0 h 4"/>
                  <a:gd name="T12" fmla="*/ 968 w 8"/>
                  <a:gd name="T13" fmla="*/ 0 h 4"/>
                  <a:gd name="T14" fmla="*/ 968 w 8"/>
                  <a:gd name="T15" fmla="*/ 0 h 4"/>
                  <a:gd name="T16" fmla="*/ 1452 w 8"/>
                  <a:gd name="T17" fmla="*/ 0 h 4"/>
                  <a:gd name="T18" fmla="*/ 1452 w 8"/>
                  <a:gd name="T19" fmla="*/ 441 h 4"/>
                  <a:gd name="T20" fmla="*/ 1452 w 8"/>
                  <a:gd name="T21" fmla="*/ 441 h 4"/>
                  <a:gd name="T22" fmla="*/ 1936 w 8"/>
                  <a:gd name="T23" fmla="*/ 441 h 4"/>
                  <a:gd name="T24" fmla="*/ 1936 w 8"/>
                  <a:gd name="T25" fmla="*/ 441 h 4"/>
                  <a:gd name="T26" fmla="*/ 2420 w 8"/>
                  <a:gd name="T27" fmla="*/ 882 h 4"/>
                  <a:gd name="T28" fmla="*/ 2420 w 8"/>
                  <a:gd name="T29" fmla="*/ 882 h 4"/>
                  <a:gd name="T30" fmla="*/ 2904 w 8"/>
                  <a:gd name="T31" fmla="*/ 882 h 4"/>
                  <a:gd name="T32" fmla="*/ 2904 w 8"/>
                  <a:gd name="T33" fmla="*/ 882 h 4"/>
                  <a:gd name="T34" fmla="*/ 2904 w 8"/>
                  <a:gd name="T35" fmla="*/ 882 h 4"/>
                  <a:gd name="T36" fmla="*/ 3388 w 8"/>
                  <a:gd name="T37" fmla="*/ 1323 h 4"/>
                  <a:gd name="T38" fmla="*/ 3388 w 8"/>
                  <a:gd name="T39" fmla="*/ 1323 h 4"/>
                  <a:gd name="T40" fmla="*/ 3388 w 8"/>
                  <a:gd name="T41" fmla="*/ 1323 h 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4"/>
                  <a:gd name="T65" fmla="*/ 8 w 8"/>
                  <a:gd name="T66" fmla="*/ 4 h 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4">
                    <a:moveTo>
                      <a:pt x="7" y="3"/>
                    </a:moveTo>
                    <a:cubicBezTo>
                      <a:pt x="8" y="3"/>
                      <a:pt x="8" y="3"/>
                      <a:pt x="7" y="4"/>
                    </a:cubicBezTo>
                    <a:cubicBezTo>
                      <a:pt x="7" y="4"/>
                      <a:pt x="7" y="4"/>
                      <a:pt x="6" y="4"/>
                    </a:cubicBezTo>
                    <a:cubicBezTo>
                      <a:pt x="6" y="3"/>
                      <a:pt x="3" y="2"/>
                      <a:pt x="3" y="2"/>
                    </a:cubicBezTo>
                    <a:cubicBezTo>
                      <a:pt x="2" y="2"/>
                      <a:pt x="1" y="2"/>
                      <a:pt x="0" y="1"/>
                    </a:cubicBezTo>
                    <a:cubicBezTo>
                      <a:pt x="0" y="1"/>
                      <a:pt x="0" y="1"/>
                      <a:pt x="1" y="0"/>
                    </a:cubicBezTo>
                    <a:cubicBezTo>
                      <a:pt x="1" y="0"/>
                      <a:pt x="1" y="0"/>
                      <a:pt x="2" y="0"/>
                    </a:cubicBezTo>
                    <a:cubicBezTo>
                      <a:pt x="2" y="0"/>
                      <a:pt x="2" y="0"/>
                      <a:pt x="2" y="0"/>
                    </a:cubicBezTo>
                    <a:cubicBezTo>
                      <a:pt x="2" y="0"/>
                      <a:pt x="2" y="0"/>
                      <a:pt x="3" y="0"/>
                    </a:cubicBezTo>
                    <a:cubicBezTo>
                      <a:pt x="3" y="0"/>
                      <a:pt x="3" y="1"/>
                      <a:pt x="3" y="1"/>
                    </a:cubicBezTo>
                    <a:cubicBezTo>
                      <a:pt x="3" y="1"/>
                      <a:pt x="3" y="1"/>
                      <a:pt x="3" y="1"/>
                    </a:cubicBezTo>
                    <a:cubicBezTo>
                      <a:pt x="4" y="1"/>
                      <a:pt x="4" y="1"/>
                      <a:pt x="4" y="1"/>
                    </a:cubicBezTo>
                    <a:cubicBezTo>
                      <a:pt x="4" y="1"/>
                      <a:pt x="4" y="1"/>
                      <a:pt x="4" y="1"/>
                    </a:cubicBezTo>
                    <a:cubicBezTo>
                      <a:pt x="4" y="2"/>
                      <a:pt x="5" y="2"/>
                      <a:pt x="5" y="2"/>
                    </a:cubicBezTo>
                    <a:cubicBezTo>
                      <a:pt x="5" y="2"/>
                      <a:pt x="5" y="2"/>
                      <a:pt x="5" y="2"/>
                    </a:cubicBezTo>
                    <a:cubicBezTo>
                      <a:pt x="5" y="2"/>
                      <a:pt x="5" y="2"/>
                      <a:pt x="6" y="2"/>
                    </a:cubicBezTo>
                    <a:cubicBezTo>
                      <a:pt x="6" y="2"/>
                      <a:pt x="6" y="2"/>
                      <a:pt x="6" y="2"/>
                    </a:cubicBezTo>
                    <a:cubicBezTo>
                      <a:pt x="6" y="2"/>
                      <a:pt x="6" y="2"/>
                      <a:pt x="6" y="2"/>
                    </a:cubicBezTo>
                    <a:cubicBezTo>
                      <a:pt x="6" y="3"/>
                      <a:pt x="6" y="3"/>
                      <a:pt x="7" y="3"/>
                    </a:cubicBezTo>
                    <a:cubicBezTo>
                      <a:pt x="7" y="3"/>
                      <a:pt x="7" y="3"/>
                      <a:pt x="7" y="3"/>
                    </a:cubicBezTo>
                    <a:cubicBezTo>
                      <a:pt x="7" y="3"/>
                      <a:pt x="7" y="3"/>
                      <a:pt x="7" y="3"/>
                    </a:cubicBezTo>
                  </a:path>
                </a:pathLst>
              </a:custGeom>
              <a:solidFill>
                <a:srgbClr val="51585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92" name="Freeform 309"/>
              <p:cNvSpPr>
                <a:spLocks/>
              </p:cNvSpPr>
              <p:nvPr/>
            </p:nvSpPr>
            <p:spPr bwMode="gray">
              <a:xfrm>
                <a:off x="814" y="1260"/>
                <a:ext cx="176" cy="84"/>
              </a:xfrm>
              <a:custGeom>
                <a:avLst/>
                <a:gdLst>
                  <a:gd name="T0" fmla="*/ 3388 w 8"/>
                  <a:gd name="T1" fmla="*/ 1323 h 4"/>
                  <a:gd name="T2" fmla="*/ 3388 w 8"/>
                  <a:gd name="T3" fmla="*/ 1764 h 4"/>
                  <a:gd name="T4" fmla="*/ 2904 w 8"/>
                  <a:gd name="T5" fmla="*/ 1764 h 4"/>
                  <a:gd name="T6" fmla="*/ 1452 w 8"/>
                  <a:gd name="T7" fmla="*/ 882 h 4"/>
                  <a:gd name="T8" fmla="*/ 0 w 8"/>
                  <a:gd name="T9" fmla="*/ 441 h 4"/>
                  <a:gd name="T10" fmla="*/ 484 w 8"/>
                  <a:gd name="T11" fmla="*/ 0 h 4"/>
                  <a:gd name="T12" fmla="*/ 968 w 8"/>
                  <a:gd name="T13" fmla="*/ 0 h 4"/>
                  <a:gd name="T14" fmla="*/ 968 w 8"/>
                  <a:gd name="T15" fmla="*/ 0 h 4"/>
                  <a:gd name="T16" fmla="*/ 1452 w 8"/>
                  <a:gd name="T17" fmla="*/ 0 h 4"/>
                  <a:gd name="T18" fmla="*/ 1452 w 8"/>
                  <a:gd name="T19" fmla="*/ 441 h 4"/>
                  <a:gd name="T20" fmla="*/ 1452 w 8"/>
                  <a:gd name="T21" fmla="*/ 441 h 4"/>
                  <a:gd name="T22" fmla="*/ 1936 w 8"/>
                  <a:gd name="T23" fmla="*/ 441 h 4"/>
                  <a:gd name="T24" fmla="*/ 1936 w 8"/>
                  <a:gd name="T25" fmla="*/ 441 h 4"/>
                  <a:gd name="T26" fmla="*/ 2420 w 8"/>
                  <a:gd name="T27" fmla="*/ 882 h 4"/>
                  <a:gd name="T28" fmla="*/ 2420 w 8"/>
                  <a:gd name="T29" fmla="*/ 882 h 4"/>
                  <a:gd name="T30" fmla="*/ 2904 w 8"/>
                  <a:gd name="T31" fmla="*/ 882 h 4"/>
                  <a:gd name="T32" fmla="*/ 2904 w 8"/>
                  <a:gd name="T33" fmla="*/ 882 h 4"/>
                  <a:gd name="T34" fmla="*/ 2904 w 8"/>
                  <a:gd name="T35" fmla="*/ 1323 h 4"/>
                  <a:gd name="T36" fmla="*/ 3388 w 8"/>
                  <a:gd name="T37" fmla="*/ 1323 h 4"/>
                  <a:gd name="T38" fmla="*/ 3388 w 8"/>
                  <a:gd name="T39" fmla="*/ 1323 h 4"/>
                  <a:gd name="T40" fmla="*/ 3388 w 8"/>
                  <a:gd name="T41" fmla="*/ 1323 h 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4"/>
                  <a:gd name="T65" fmla="*/ 8 w 8"/>
                  <a:gd name="T66" fmla="*/ 4 h 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4">
                    <a:moveTo>
                      <a:pt x="7" y="3"/>
                    </a:moveTo>
                    <a:cubicBezTo>
                      <a:pt x="7" y="3"/>
                      <a:pt x="8" y="3"/>
                      <a:pt x="7" y="4"/>
                    </a:cubicBezTo>
                    <a:cubicBezTo>
                      <a:pt x="7" y="4"/>
                      <a:pt x="7" y="4"/>
                      <a:pt x="6" y="4"/>
                    </a:cubicBezTo>
                    <a:cubicBezTo>
                      <a:pt x="6" y="3"/>
                      <a:pt x="3" y="2"/>
                      <a:pt x="3" y="2"/>
                    </a:cubicBezTo>
                    <a:cubicBezTo>
                      <a:pt x="2" y="2"/>
                      <a:pt x="1" y="2"/>
                      <a:pt x="0" y="1"/>
                    </a:cubicBezTo>
                    <a:cubicBezTo>
                      <a:pt x="0" y="1"/>
                      <a:pt x="0" y="1"/>
                      <a:pt x="1" y="0"/>
                    </a:cubicBezTo>
                    <a:cubicBezTo>
                      <a:pt x="1" y="0"/>
                      <a:pt x="1" y="0"/>
                      <a:pt x="2" y="0"/>
                    </a:cubicBezTo>
                    <a:cubicBezTo>
                      <a:pt x="2" y="0"/>
                      <a:pt x="2" y="0"/>
                      <a:pt x="2" y="0"/>
                    </a:cubicBezTo>
                    <a:cubicBezTo>
                      <a:pt x="2" y="0"/>
                      <a:pt x="2" y="0"/>
                      <a:pt x="3" y="0"/>
                    </a:cubicBezTo>
                    <a:cubicBezTo>
                      <a:pt x="3" y="1"/>
                      <a:pt x="3" y="1"/>
                      <a:pt x="3" y="1"/>
                    </a:cubicBezTo>
                    <a:cubicBezTo>
                      <a:pt x="3" y="1"/>
                      <a:pt x="3" y="1"/>
                      <a:pt x="3" y="1"/>
                    </a:cubicBezTo>
                    <a:cubicBezTo>
                      <a:pt x="4" y="1"/>
                      <a:pt x="4" y="1"/>
                      <a:pt x="4" y="1"/>
                    </a:cubicBezTo>
                    <a:cubicBezTo>
                      <a:pt x="4" y="1"/>
                      <a:pt x="4" y="1"/>
                      <a:pt x="4" y="1"/>
                    </a:cubicBezTo>
                    <a:cubicBezTo>
                      <a:pt x="4" y="2"/>
                      <a:pt x="5" y="2"/>
                      <a:pt x="5" y="2"/>
                    </a:cubicBezTo>
                    <a:cubicBezTo>
                      <a:pt x="5" y="2"/>
                      <a:pt x="5" y="2"/>
                      <a:pt x="5" y="2"/>
                    </a:cubicBezTo>
                    <a:cubicBezTo>
                      <a:pt x="5" y="2"/>
                      <a:pt x="5" y="2"/>
                      <a:pt x="6" y="2"/>
                    </a:cubicBezTo>
                    <a:cubicBezTo>
                      <a:pt x="6" y="2"/>
                      <a:pt x="6" y="2"/>
                      <a:pt x="6" y="2"/>
                    </a:cubicBezTo>
                    <a:cubicBezTo>
                      <a:pt x="6" y="2"/>
                      <a:pt x="6" y="3"/>
                      <a:pt x="6" y="3"/>
                    </a:cubicBezTo>
                    <a:cubicBezTo>
                      <a:pt x="6" y="3"/>
                      <a:pt x="6" y="3"/>
                      <a:pt x="7" y="3"/>
                    </a:cubicBezTo>
                    <a:cubicBezTo>
                      <a:pt x="7" y="3"/>
                      <a:pt x="7" y="3"/>
                      <a:pt x="7" y="3"/>
                    </a:cubicBezTo>
                    <a:cubicBezTo>
                      <a:pt x="7" y="3"/>
                      <a:pt x="7" y="3"/>
                      <a:pt x="7" y="3"/>
                    </a:cubicBezTo>
                  </a:path>
                </a:pathLst>
              </a:custGeom>
              <a:solidFill>
                <a:srgbClr val="555E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93" name="Freeform 310"/>
              <p:cNvSpPr>
                <a:spLocks/>
              </p:cNvSpPr>
              <p:nvPr/>
            </p:nvSpPr>
            <p:spPr bwMode="gray">
              <a:xfrm>
                <a:off x="814" y="1260"/>
                <a:ext cx="176" cy="84"/>
              </a:xfrm>
              <a:custGeom>
                <a:avLst/>
                <a:gdLst>
                  <a:gd name="T0" fmla="*/ 3388 w 8"/>
                  <a:gd name="T1" fmla="*/ 1323 h 4"/>
                  <a:gd name="T2" fmla="*/ 3388 w 8"/>
                  <a:gd name="T3" fmla="*/ 1764 h 4"/>
                  <a:gd name="T4" fmla="*/ 2904 w 8"/>
                  <a:gd name="T5" fmla="*/ 1764 h 4"/>
                  <a:gd name="T6" fmla="*/ 1452 w 8"/>
                  <a:gd name="T7" fmla="*/ 882 h 4"/>
                  <a:gd name="T8" fmla="*/ 0 w 8"/>
                  <a:gd name="T9" fmla="*/ 441 h 4"/>
                  <a:gd name="T10" fmla="*/ 484 w 8"/>
                  <a:gd name="T11" fmla="*/ 0 h 4"/>
                  <a:gd name="T12" fmla="*/ 968 w 8"/>
                  <a:gd name="T13" fmla="*/ 0 h 4"/>
                  <a:gd name="T14" fmla="*/ 968 w 8"/>
                  <a:gd name="T15" fmla="*/ 0 h 4"/>
                  <a:gd name="T16" fmla="*/ 1452 w 8"/>
                  <a:gd name="T17" fmla="*/ 441 h 4"/>
                  <a:gd name="T18" fmla="*/ 1452 w 8"/>
                  <a:gd name="T19" fmla="*/ 441 h 4"/>
                  <a:gd name="T20" fmla="*/ 1452 w 8"/>
                  <a:gd name="T21" fmla="*/ 441 h 4"/>
                  <a:gd name="T22" fmla="*/ 1936 w 8"/>
                  <a:gd name="T23" fmla="*/ 441 h 4"/>
                  <a:gd name="T24" fmla="*/ 1936 w 8"/>
                  <a:gd name="T25" fmla="*/ 882 h 4"/>
                  <a:gd name="T26" fmla="*/ 2420 w 8"/>
                  <a:gd name="T27" fmla="*/ 882 h 4"/>
                  <a:gd name="T28" fmla="*/ 2420 w 8"/>
                  <a:gd name="T29" fmla="*/ 882 h 4"/>
                  <a:gd name="T30" fmla="*/ 2904 w 8"/>
                  <a:gd name="T31" fmla="*/ 882 h 4"/>
                  <a:gd name="T32" fmla="*/ 2904 w 8"/>
                  <a:gd name="T33" fmla="*/ 882 h 4"/>
                  <a:gd name="T34" fmla="*/ 2904 w 8"/>
                  <a:gd name="T35" fmla="*/ 1323 h 4"/>
                  <a:gd name="T36" fmla="*/ 3388 w 8"/>
                  <a:gd name="T37" fmla="*/ 1323 h 4"/>
                  <a:gd name="T38" fmla="*/ 3388 w 8"/>
                  <a:gd name="T39" fmla="*/ 1323 h 4"/>
                  <a:gd name="T40" fmla="*/ 3388 w 8"/>
                  <a:gd name="T41" fmla="*/ 1323 h 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4"/>
                  <a:gd name="T65" fmla="*/ 8 w 8"/>
                  <a:gd name="T66" fmla="*/ 4 h 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4">
                    <a:moveTo>
                      <a:pt x="7" y="3"/>
                    </a:moveTo>
                    <a:cubicBezTo>
                      <a:pt x="7" y="3"/>
                      <a:pt x="8" y="3"/>
                      <a:pt x="7" y="4"/>
                    </a:cubicBezTo>
                    <a:cubicBezTo>
                      <a:pt x="7" y="4"/>
                      <a:pt x="7" y="4"/>
                      <a:pt x="6" y="4"/>
                    </a:cubicBezTo>
                    <a:cubicBezTo>
                      <a:pt x="6" y="3"/>
                      <a:pt x="3" y="2"/>
                      <a:pt x="3" y="2"/>
                    </a:cubicBezTo>
                    <a:cubicBezTo>
                      <a:pt x="2" y="2"/>
                      <a:pt x="1" y="1"/>
                      <a:pt x="0" y="1"/>
                    </a:cubicBezTo>
                    <a:cubicBezTo>
                      <a:pt x="0" y="1"/>
                      <a:pt x="0" y="1"/>
                      <a:pt x="1" y="0"/>
                    </a:cubicBezTo>
                    <a:cubicBezTo>
                      <a:pt x="1" y="0"/>
                      <a:pt x="1" y="0"/>
                      <a:pt x="2" y="0"/>
                    </a:cubicBezTo>
                    <a:cubicBezTo>
                      <a:pt x="2" y="0"/>
                      <a:pt x="2" y="0"/>
                      <a:pt x="2" y="0"/>
                    </a:cubicBezTo>
                    <a:cubicBezTo>
                      <a:pt x="2" y="0"/>
                      <a:pt x="2" y="0"/>
                      <a:pt x="3" y="1"/>
                    </a:cubicBezTo>
                    <a:cubicBezTo>
                      <a:pt x="3" y="1"/>
                      <a:pt x="3" y="1"/>
                      <a:pt x="3" y="1"/>
                    </a:cubicBezTo>
                    <a:cubicBezTo>
                      <a:pt x="3" y="1"/>
                      <a:pt x="3" y="1"/>
                      <a:pt x="3" y="1"/>
                    </a:cubicBezTo>
                    <a:cubicBezTo>
                      <a:pt x="4" y="1"/>
                      <a:pt x="4" y="1"/>
                      <a:pt x="4" y="1"/>
                    </a:cubicBezTo>
                    <a:cubicBezTo>
                      <a:pt x="4" y="1"/>
                      <a:pt x="4" y="1"/>
                      <a:pt x="4" y="2"/>
                    </a:cubicBezTo>
                    <a:cubicBezTo>
                      <a:pt x="4" y="2"/>
                      <a:pt x="5" y="2"/>
                      <a:pt x="5" y="2"/>
                    </a:cubicBezTo>
                    <a:cubicBezTo>
                      <a:pt x="5" y="2"/>
                      <a:pt x="5" y="2"/>
                      <a:pt x="5" y="2"/>
                    </a:cubicBezTo>
                    <a:cubicBezTo>
                      <a:pt x="5" y="2"/>
                      <a:pt x="5" y="2"/>
                      <a:pt x="6" y="2"/>
                    </a:cubicBezTo>
                    <a:cubicBezTo>
                      <a:pt x="6" y="2"/>
                      <a:pt x="6" y="2"/>
                      <a:pt x="6" y="2"/>
                    </a:cubicBezTo>
                    <a:cubicBezTo>
                      <a:pt x="6" y="2"/>
                      <a:pt x="6" y="3"/>
                      <a:pt x="6" y="3"/>
                    </a:cubicBezTo>
                    <a:cubicBezTo>
                      <a:pt x="6" y="3"/>
                      <a:pt x="6" y="3"/>
                      <a:pt x="7" y="3"/>
                    </a:cubicBezTo>
                    <a:cubicBezTo>
                      <a:pt x="7" y="3"/>
                      <a:pt x="7" y="3"/>
                      <a:pt x="7" y="3"/>
                    </a:cubicBezTo>
                    <a:cubicBezTo>
                      <a:pt x="7" y="3"/>
                      <a:pt x="7" y="3"/>
                      <a:pt x="7" y="3"/>
                    </a:cubicBezTo>
                  </a:path>
                </a:pathLst>
              </a:custGeom>
              <a:solidFill>
                <a:srgbClr val="5B64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94" name="Freeform 311"/>
              <p:cNvSpPr>
                <a:spLocks/>
              </p:cNvSpPr>
              <p:nvPr/>
            </p:nvSpPr>
            <p:spPr bwMode="gray">
              <a:xfrm>
                <a:off x="814" y="1260"/>
                <a:ext cx="176" cy="84"/>
              </a:xfrm>
              <a:custGeom>
                <a:avLst/>
                <a:gdLst>
                  <a:gd name="T0" fmla="*/ 3388 w 8"/>
                  <a:gd name="T1" fmla="*/ 1323 h 4"/>
                  <a:gd name="T2" fmla="*/ 3388 w 8"/>
                  <a:gd name="T3" fmla="*/ 1764 h 4"/>
                  <a:gd name="T4" fmla="*/ 2904 w 8"/>
                  <a:gd name="T5" fmla="*/ 1764 h 4"/>
                  <a:gd name="T6" fmla="*/ 1452 w 8"/>
                  <a:gd name="T7" fmla="*/ 882 h 4"/>
                  <a:gd name="T8" fmla="*/ 0 w 8"/>
                  <a:gd name="T9" fmla="*/ 441 h 4"/>
                  <a:gd name="T10" fmla="*/ 484 w 8"/>
                  <a:gd name="T11" fmla="*/ 0 h 4"/>
                  <a:gd name="T12" fmla="*/ 968 w 8"/>
                  <a:gd name="T13" fmla="*/ 0 h 4"/>
                  <a:gd name="T14" fmla="*/ 968 w 8"/>
                  <a:gd name="T15" fmla="*/ 0 h 4"/>
                  <a:gd name="T16" fmla="*/ 1452 w 8"/>
                  <a:gd name="T17" fmla="*/ 441 h 4"/>
                  <a:gd name="T18" fmla="*/ 1452 w 8"/>
                  <a:gd name="T19" fmla="*/ 441 h 4"/>
                  <a:gd name="T20" fmla="*/ 1452 w 8"/>
                  <a:gd name="T21" fmla="*/ 441 h 4"/>
                  <a:gd name="T22" fmla="*/ 1936 w 8"/>
                  <a:gd name="T23" fmla="*/ 441 h 4"/>
                  <a:gd name="T24" fmla="*/ 1936 w 8"/>
                  <a:gd name="T25" fmla="*/ 882 h 4"/>
                  <a:gd name="T26" fmla="*/ 2420 w 8"/>
                  <a:gd name="T27" fmla="*/ 882 h 4"/>
                  <a:gd name="T28" fmla="*/ 2420 w 8"/>
                  <a:gd name="T29" fmla="*/ 882 h 4"/>
                  <a:gd name="T30" fmla="*/ 2904 w 8"/>
                  <a:gd name="T31" fmla="*/ 882 h 4"/>
                  <a:gd name="T32" fmla="*/ 2904 w 8"/>
                  <a:gd name="T33" fmla="*/ 882 h 4"/>
                  <a:gd name="T34" fmla="*/ 2904 w 8"/>
                  <a:gd name="T35" fmla="*/ 1323 h 4"/>
                  <a:gd name="T36" fmla="*/ 3388 w 8"/>
                  <a:gd name="T37" fmla="*/ 1323 h 4"/>
                  <a:gd name="T38" fmla="*/ 3388 w 8"/>
                  <a:gd name="T39" fmla="*/ 1323 h 4"/>
                  <a:gd name="T40" fmla="*/ 3388 w 8"/>
                  <a:gd name="T41" fmla="*/ 1323 h 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4"/>
                  <a:gd name="T65" fmla="*/ 8 w 8"/>
                  <a:gd name="T66" fmla="*/ 4 h 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4">
                    <a:moveTo>
                      <a:pt x="7" y="3"/>
                    </a:moveTo>
                    <a:cubicBezTo>
                      <a:pt x="7" y="3"/>
                      <a:pt x="8" y="3"/>
                      <a:pt x="7" y="4"/>
                    </a:cubicBezTo>
                    <a:cubicBezTo>
                      <a:pt x="7" y="4"/>
                      <a:pt x="7" y="4"/>
                      <a:pt x="6" y="4"/>
                    </a:cubicBezTo>
                    <a:cubicBezTo>
                      <a:pt x="6" y="3"/>
                      <a:pt x="3" y="2"/>
                      <a:pt x="3" y="2"/>
                    </a:cubicBezTo>
                    <a:cubicBezTo>
                      <a:pt x="2" y="2"/>
                      <a:pt x="1" y="1"/>
                      <a:pt x="0" y="1"/>
                    </a:cubicBezTo>
                    <a:cubicBezTo>
                      <a:pt x="0" y="1"/>
                      <a:pt x="0" y="1"/>
                      <a:pt x="1" y="0"/>
                    </a:cubicBezTo>
                    <a:cubicBezTo>
                      <a:pt x="1" y="0"/>
                      <a:pt x="1" y="0"/>
                      <a:pt x="2" y="0"/>
                    </a:cubicBezTo>
                    <a:cubicBezTo>
                      <a:pt x="2" y="0"/>
                      <a:pt x="2" y="0"/>
                      <a:pt x="2" y="0"/>
                    </a:cubicBezTo>
                    <a:cubicBezTo>
                      <a:pt x="2" y="0"/>
                      <a:pt x="2" y="1"/>
                      <a:pt x="3" y="1"/>
                    </a:cubicBezTo>
                    <a:cubicBezTo>
                      <a:pt x="3" y="1"/>
                      <a:pt x="3" y="1"/>
                      <a:pt x="3" y="1"/>
                    </a:cubicBezTo>
                    <a:cubicBezTo>
                      <a:pt x="3" y="1"/>
                      <a:pt x="3" y="1"/>
                      <a:pt x="3" y="1"/>
                    </a:cubicBezTo>
                    <a:cubicBezTo>
                      <a:pt x="4" y="1"/>
                      <a:pt x="4" y="1"/>
                      <a:pt x="4" y="1"/>
                    </a:cubicBezTo>
                    <a:cubicBezTo>
                      <a:pt x="4" y="1"/>
                      <a:pt x="4" y="1"/>
                      <a:pt x="4" y="2"/>
                    </a:cubicBezTo>
                    <a:cubicBezTo>
                      <a:pt x="4" y="2"/>
                      <a:pt x="5" y="2"/>
                      <a:pt x="5" y="2"/>
                    </a:cubicBezTo>
                    <a:cubicBezTo>
                      <a:pt x="5" y="2"/>
                      <a:pt x="5" y="2"/>
                      <a:pt x="5" y="2"/>
                    </a:cubicBezTo>
                    <a:cubicBezTo>
                      <a:pt x="5" y="2"/>
                      <a:pt x="5" y="2"/>
                      <a:pt x="6" y="2"/>
                    </a:cubicBezTo>
                    <a:cubicBezTo>
                      <a:pt x="6" y="2"/>
                      <a:pt x="6" y="2"/>
                      <a:pt x="6" y="2"/>
                    </a:cubicBezTo>
                    <a:cubicBezTo>
                      <a:pt x="6" y="3"/>
                      <a:pt x="6" y="3"/>
                      <a:pt x="6" y="3"/>
                    </a:cubicBezTo>
                    <a:cubicBezTo>
                      <a:pt x="6" y="3"/>
                      <a:pt x="6" y="3"/>
                      <a:pt x="7" y="3"/>
                    </a:cubicBezTo>
                    <a:cubicBezTo>
                      <a:pt x="7" y="3"/>
                      <a:pt x="7" y="3"/>
                      <a:pt x="7" y="3"/>
                    </a:cubicBezTo>
                    <a:cubicBezTo>
                      <a:pt x="7" y="3"/>
                      <a:pt x="7" y="3"/>
                      <a:pt x="7" y="3"/>
                    </a:cubicBezTo>
                  </a:path>
                </a:pathLst>
              </a:custGeom>
              <a:solidFill>
                <a:srgbClr val="606B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95" name="Freeform 312"/>
              <p:cNvSpPr>
                <a:spLocks/>
              </p:cNvSpPr>
              <p:nvPr/>
            </p:nvSpPr>
            <p:spPr bwMode="gray">
              <a:xfrm>
                <a:off x="814" y="1260"/>
                <a:ext cx="176" cy="84"/>
              </a:xfrm>
              <a:custGeom>
                <a:avLst/>
                <a:gdLst>
                  <a:gd name="T0" fmla="*/ 484 w 8"/>
                  <a:gd name="T1" fmla="*/ 0 h 4"/>
                  <a:gd name="T2" fmla="*/ 484 w 8"/>
                  <a:gd name="T3" fmla="*/ 0 h 4"/>
                  <a:gd name="T4" fmla="*/ 968 w 8"/>
                  <a:gd name="T5" fmla="*/ 0 h 4"/>
                  <a:gd name="T6" fmla="*/ 1452 w 8"/>
                  <a:gd name="T7" fmla="*/ 441 h 4"/>
                  <a:gd name="T8" fmla="*/ 1452 w 8"/>
                  <a:gd name="T9" fmla="*/ 441 h 4"/>
                  <a:gd name="T10" fmla="*/ 1452 w 8"/>
                  <a:gd name="T11" fmla="*/ 441 h 4"/>
                  <a:gd name="T12" fmla="*/ 1936 w 8"/>
                  <a:gd name="T13" fmla="*/ 441 h 4"/>
                  <a:gd name="T14" fmla="*/ 1936 w 8"/>
                  <a:gd name="T15" fmla="*/ 882 h 4"/>
                  <a:gd name="T16" fmla="*/ 2420 w 8"/>
                  <a:gd name="T17" fmla="*/ 882 h 4"/>
                  <a:gd name="T18" fmla="*/ 2420 w 8"/>
                  <a:gd name="T19" fmla="*/ 882 h 4"/>
                  <a:gd name="T20" fmla="*/ 2420 w 8"/>
                  <a:gd name="T21" fmla="*/ 882 h 4"/>
                  <a:gd name="T22" fmla="*/ 2904 w 8"/>
                  <a:gd name="T23" fmla="*/ 882 h 4"/>
                  <a:gd name="T24" fmla="*/ 2904 w 8"/>
                  <a:gd name="T25" fmla="*/ 1323 h 4"/>
                  <a:gd name="T26" fmla="*/ 3388 w 8"/>
                  <a:gd name="T27" fmla="*/ 1323 h 4"/>
                  <a:gd name="T28" fmla="*/ 3388 w 8"/>
                  <a:gd name="T29" fmla="*/ 1323 h 4"/>
                  <a:gd name="T30" fmla="*/ 3388 w 8"/>
                  <a:gd name="T31" fmla="*/ 1323 h 4"/>
                  <a:gd name="T32" fmla="*/ 3388 w 8"/>
                  <a:gd name="T33" fmla="*/ 1764 h 4"/>
                  <a:gd name="T34" fmla="*/ 2904 w 8"/>
                  <a:gd name="T35" fmla="*/ 1764 h 4"/>
                  <a:gd name="T36" fmla="*/ 1452 w 8"/>
                  <a:gd name="T37" fmla="*/ 882 h 4"/>
                  <a:gd name="T38" fmla="*/ 0 w 8"/>
                  <a:gd name="T39" fmla="*/ 441 h 4"/>
                  <a:gd name="T40" fmla="*/ 484 w 8"/>
                  <a:gd name="T41" fmla="*/ 0 h 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4"/>
                  <a:gd name="T65" fmla="*/ 8 w 8"/>
                  <a:gd name="T66" fmla="*/ 4 h 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4">
                    <a:moveTo>
                      <a:pt x="1" y="0"/>
                    </a:moveTo>
                    <a:cubicBezTo>
                      <a:pt x="1" y="0"/>
                      <a:pt x="1" y="0"/>
                      <a:pt x="1" y="0"/>
                    </a:cubicBezTo>
                    <a:cubicBezTo>
                      <a:pt x="2" y="0"/>
                      <a:pt x="2" y="0"/>
                      <a:pt x="2" y="0"/>
                    </a:cubicBezTo>
                    <a:cubicBezTo>
                      <a:pt x="2" y="0"/>
                      <a:pt x="2" y="1"/>
                      <a:pt x="3" y="1"/>
                    </a:cubicBezTo>
                    <a:cubicBezTo>
                      <a:pt x="3" y="1"/>
                      <a:pt x="3" y="1"/>
                      <a:pt x="3" y="1"/>
                    </a:cubicBezTo>
                    <a:cubicBezTo>
                      <a:pt x="3" y="1"/>
                      <a:pt x="3" y="1"/>
                      <a:pt x="3" y="1"/>
                    </a:cubicBezTo>
                    <a:cubicBezTo>
                      <a:pt x="4" y="1"/>
                      <a:pt x="4" y="1"/>
                      <a:pt x="4" y="1"/>
                    </a:cubicBezTo>
                    <a:cubicBezTo>
                      <a:pt x="4" y="1"/>
                      <a:pt x="4" y="1"/>
                      <a:pt x="4" y="2"/>
                    </a:cubicBezTo>
                    <a:cubicBezTo>
                      <a:pt x="4" y="2"/>
                      <a:pt x="5" y="2"/>
                      <a:pt x="5" y="2"/>
                    </a:cubicBezTo>
                    <a:cubicBezTo>
                      <a:pt x="5" y="2"/>
                      <a:pt x="5" y="2"/>
                      <a:pt x="5" y="2"/>
                    </a:cubicBezTo>
                    <a:cubicBezTo>
                      <a:pt x="5" y="2"/>
                      <a:pt x="5" y="2"/>
                      <a:pt x="5" y="2"/>
                    </a:cubicBezTo>
                    <a:cubicBezTo>
                      <a:pt x="6" y="2"/>
                      <a:pt x="6" y="2"/>
                      <a:pt x="6" y="2"/>
                    </a:cubicBezTo>
                    <a:cubicBezTo>
                      <a:pt x="6" y="3"/>
                      <a:pt x="6" y="3"/>
                      <a:pt x="6" y="3"/>
                    </a:cubicBezTo>
                    <a:cubicBezTo>
                      <a:pt x="6" y="3"/>
                      <a:pt x="6" y="3"/>
                      <a:pt x="7" y="3"/>
                    </a:cubicBezTo>
                    <a:cubicBezTo>
                      <a:pt x="7" y="3"/>
                      <a:pt x="7" y="3"/>
                      <a:pt x="7" y="3"/>
                    </a:cubicBezTo>
                    <a:cubicBezTo>
                      <a:pt x="7" y="3"/>
                      <a:pt x="7" y="3"/>
                      <a:pt x="7" y="3"/>
                    </a:cubicBezTo>
                    <a:cubicBezTo>
                      <a:pt x="7" y="3"/>
                      <a:pt x="8" y="3"/>
                      <a:pt x="7" y="4"/>
                    </a:cubicBezTo>
                    <a:cubicBezTo>
                      <a:pt x="7" y="4"/>
                      <a:pt x="7" y="4"/>
                      <a:pt x="6" y="4"/>
                    </a:cubicBezTo>
                    <a:cubicBezTo>
                      <a:pt x="6" y="3"/>
                      <a:pt x="3" y="2"/>
                      <a:pt x="3" y="2"/>
                    </a:cubicBezTo>
                    <a:cubicBezTo>
                      <a:pt x="2" y="2"/>
                      <a:pt x="1" y="1"/>
                      <a:pt x="0" y="1"/>
                    </a:cubicBezTo>
                    <a:cubicBezTo>
                      <a:pt x="0" y="1"/>
                      <a:pt x="0" y="1"/>
                      <a:pt x="1" y="0"/>
                    </a:cubicBezTo>
                  </a:path>
                </a:pathLst>
              </a:custGeom>
              <a:solidFill>
                <a:srgbClr val="6470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96" name="Freeform 313"/>
              <p:cNvSpPr>
                <a:spLocks/>
              </p:cNvSpPr>
              <p:nvPr/>
            </p:nvSpPr>
            <p:spPr bwMode="gray">
              <a:xfrm>
                <a:off x="814" y="1260"/>
                <a:ext cx="176" cy="84"/>
              </a:xfrm>
              <a:custGeom>
                <a:avLst/>
                <a:gdLst>
                  <a:gd name="T0" fmla="*/ 968 w 8"/>
                  <a:gd name="T1" fmla="*/ 0 h 4"/>
                  <a:gd name="T2" fmla="*/ 1452 w 8"/>
                  <a:gd name="T3" fmla="*/ 441 h 4"/>
                  <a:gd name="T4" fmla="*/ 1452 w 8"/>
                  <a:gd name="T5" fmla="*/ 441 h 4"/>
                  <a:gd name="T6" fmla="*/ 1452 w 8"/>
                  <a:gd name="T7" fmla="*/ 441 h 4"/>
                  <a:gd name="T8" fmla="*/ 1936 w 8"/>
                  <a:gd name="T9" fmla="*/ 441 h 4"/>
                  <a:gd name="T10" fmla="*/ 1936 w 8"/>
                  <a:gd name="T11" fmla="*/ 882 h 4"/>
                  <a:gd name="T12" fmla="*/ 2420 w 8"/>
                  <a:gd name="T13" fmla="*/ 882 h 4"/>
                  <a:gd name="T14" fmla="*/ 2420 w 8"/>
                  <a:gd name="T15" fmla="*/ 882 h 4"/>
                  <a:gd name="T16" fmla="*/ 2904 w 8"/>
                  <a:gd name="T17" fmla="*/ 882 h 4"/>
                  <a:gd name="T18" fmla="*/ 2904 w 8"/>
                  <a:gd name="T19" fmla="*/ 882 h 4"/>
                  <a:gd name="T20" fmla="*/ 2904 w 8"/>
                  <a:gd name="T21" fmla="*/ 1323 h 4"/>
                  <a:gd name="T22" fmla="*/ 3388 w 8"/>
                  <a:gd name="T23" fmla="*/ 1323 h 4"/>
                  <a:gd name="T24" fmla="*/ 3388 w 8"/>
                  <a:gd name="T25" fmla="*/ 1323 h 4"/>
                  <a:gd name="T26" fmla="*/ 3388 w 8"/>
                  <a:gd name="T27" fmla="*/ 1323 h 4"/>
                  <a:gd name="T28" fmla="*/ 3388 w 8"/>
                  <a:gd name="T29" fmla="*/ 1764 h 4"/>
                  <a:gd name="T30" fmla="*/ 2904 w 8"/>
                  <a:gd name="T31" fmla="*/ 1323 h 4"/>
                  <a:gd name="T32" fmla="*/ 1452 w 8"/>
                  <a:gd name="T33" fmla="*/ 882 h 4"/>
                  <a:gd name="T34" fmla="*/ 484 w 8"/>
                  <a:gd name="T35" fmla="*/ 441 h 4"/>
                  <a:gd name="T36" fmla="*/ 484 w 8"/>
                  <a:gd name="T37" fmla="*/ 0 h 4"/>
                  <a:gd name="T38" fmla="*/ 484 w 8"/>
                  <a:gd name="T39" fmla="*/ 0 h 4"/>
                  <a:gd name="T40" fmla="*/ 968 w 8"/>
                  <a:gd name="T41" fmla="*/ 0 h 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4"/>
                  <a:gd name="T65" fmla="*/ 8 w 8"/>
                  <a:gd name="T66" fmla="*/ 4 h 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4">
                    <a:moveTo>
                      <a:pt x="2" y="0"/>
                    </a:moveTo>
                    <a:cubicBezTo>
                      <a:pt x="2" y="0"/>
                      <a:pt x="2" y="1"/>
                      <a:pt x="3" y="1"/>
                    </a:cubicBezTo>
                    <a:cubicBezTo>
                      <a:pt x="3" y="1"/>
                      <a:pt x="3" y="1"/>
                      <a:pt x="3" y="1"/>
                    </a:cubicBezTo>
                    <a:cubicBezTo>
                      <a:pt x="3" y="1"/>
                      <a:pt x="3" y="1"/>
                      <a:pt x="3" y="1"/>
                    </a:cubicBezTo>
                    <a:cubicBezTo>
                      <a:pt x="4" y="1"/>
                      <a:pt x="4" y="1"/>
                      <a:pt x="4" y="1"/>
                    </a:cubicBezTo>
                    <a:cubicBezTo>
                      <a:pt x="4" y="1"/>
                      <a:pt x="4" y="1"/>
                      <a:pt x="4" y="2"/>
                    </a:cubicBezTo>
                    <a:cubicBezTo>
                      <a:pt x="4" y="2"/>
                      <a:pt x="5" y="2"/>
                      <a:pt x="5" y="2"/>
                    </a:cubicBezTo>
                    <a:cubicBezTo>
                      <a:pt x="5" y="2"/>
                      <a:pt x="5" y="2"/>
                      <a:pt x="5" y="2"/>
                    </a:cubicBezTo>
                    <a:cubicBezTo>
                      <a:pt x="5" y="2"/>
                      <a:pt x="5" y="2"/>
                      <a:pt x="6" y="2"/>
                    </a:cubicBezTo>
                    <a:cubicBezTo>
                      <a:pt x="6" y="2"/>
                      <a:pt x="6" y="2"/>
                      <a:pt x="6" y="2"/>
                    </a:cubicBezTo>
                    <a:cubicBezTo>
                      <a:pt x="6" y="3"/>
                      <a:pt x="6" y="3"/>
                      <a:pt x="6" y="3"/>
                    </a:cubicBezTo>
                    <a:cubicBezTo>
                      <a:pt x="6" y="3"/>
                      <a:pt x="6" y="3"/>
                      <a:pt x="7" y="3"/>
                    </a:cubicBezTo>
                    <a:cubicBezTo>
                      <a:pt x="7" y="3"/>
                      <a:pt x="7" y="3"/>
                      <a:pt x="7" y="3"/>
                    </a:cubicBezTo>
                    <a:cubicBezTo>
                      <a:pt x="7" y="3"/>
                      <a:pt x="7" y="3"/>
                      <a:pt x="7" y="3"/>
                    </a:cubicBezTo>
                    <a:cubicBezTo>
                      <a:pt x="7" y="3"/>
                      <a:pt x="8" y="3"/>
                      <a:pt x="7" y="4"/>
                    </a:cubicBezTo>
                    <a:cubicBezTo>
                      <a:pt x="7" y="4"/>
                      <a:pt x="7" y="4"/>
                      <a:pt x="6" y="3"/>
                    </a:cubicBezTo>
                    <a:cubicBezTo>
                      <a:pt x="6" y="3"/>
                      <a:pt x="3" y="2"/>
                      <a:pt x="3" y="2"/>
                    </a:cubicBezTo>
                    <a:cubicBezTo>
                      <a:pt x="2" y="2"/>
                      <a:pt x="1" y="1"/>
                      <a:pt x="1" y="1"/>
                    </a:cubicBezTo>
                    <a:cubicBezTo>
                      <a:pt x="0" y="1"/>
                      <a:pt x="0" y="1"/>
                      <a:pt x="1" y="0"/>
                    </a:cubicBezTo>
                    <a:cubicBezTo>
                      <a:pt x="1" y="0"/>
                      <a:pt x="1" y="0"/>
                      <a:pt x="1" y="0"/>
                    </a:cubicBezTo>
                    <a:cubicBezTo>
                      <a:pt x="2" y="0"/>
                      <a:pt x="2" y="0"/>
                      <a:pt x="2" y="0"/>
                    </a:cubicBezTo>
                  </a:path>
                </a:pathLst>
              </a:custGeom>
              <a:solidFill>
                <a:srgbClr val="6C7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97" name="Freeform 314"/>
              <p:cNvSpPr>
                <a:spLocks/>
              </p:cNvSpPr>
              <p:nvPr/>
            </p:nvSpPr>
            <p:spPr bwMode="gray">
              <a:xfrm>
                <a:off x="814" y="1260"/>
                <a:ext cx="176" cy="84"/>
              </a:xfrm>
              <a:custGeom>
                <a:avLst/>
                <a:gdLst>
                  <a:gd name="T0" fmla="*/ 968 w 8"/>
                  <a:gd name="T1" fmla="*/ 0 h 4"/>
                  <a:gd name="T2" fmla="*/ 1452 w 8"/>
                  <a:gd name="T3" fmla="*/ 441 h 4"/>
                  <a:gd name="T4" fmla="*/ 1452 w 8"/>
                  <a:gd name="T5" fmla="*/ 441 h 4"/>
                  <a:gd name="T6" fmla="*/ 1452 w 8"/>
                  <a:gd name="T7" fmla="*/ 441 h 4"/>
                  <a:gd name="T8" fmla="*/ 1936 w 8"/>
                  <a:gd name="T9" fmla="*/ 441 h 4"/>
                  <a:gd name="T10" fmla="*/ 1936 w 8"/>
                  <a:gd name="T11" fmla="*/ 882 h 4"/>
                  <a:gd name="T12" fmla="*/ 2420 w 8"/>
                  <a:gd name="T13" fmla="*/ 882 h 4"/>
                  <a:gd name="T14" fmla="*/ 2420 w 8"/>
                  <a:gd name="T15" fmla="*/ 882 h 4"/>
                  <a:gd name="T16" fmla="*/ 2420 w 8"/>
                  <a:gd name="T17" fmla="*/ 882 h 4"/>
                  <a:gd name="T18" fmla="*/ 2904 w 8"/>
                  <a:gd name="T19" fmla="*/ 1323 h 4"/>
                  <a:gd name="T20" fmla="*/ 2904 w 8"/>
                  <a:gd name="T21" fmla="*/ 1323 h 4"/>
                  <a:gd name="T22" fmla="*/ 3388 w 8"/>
                  <a:gd name="T23" fmla="*/ 1323 h 4"/>
                  <a:gd name="T24" fmla="*/ 3388 w 8"/>
                  <a:gd name="T25" fmla="*/ 1323 h 4"/>
                  <a:gd name="T26" fmla="*/ 3388 w 8"/>
                  <a:gd name="T27" fmla="*/ 1323 h 4"/>
                  <a:gd name="T28" fmla="*/ 3388 w 8"/>
                  <a:gd name="T29" fmla="*/ 1764 h 4"/>
                  <a:gd name="T30" fmla="*/ 2904 w 8"/>
                  <a:gd name="T31" fmla="*/ 1323 h 4"/>
                  <a:gd name="T32" fmla="*/ 1452 w 8"/>
                  <a:gd name="T33" fmla="*/ 882 h 4"/>
                  <a:gd name="T34" fmla="*/ 484 w 8"/>
                  <a:gd name="T35" fmla="*/ 441 h 4"/>
                  <a:gd name="T36" fmla="*/ 484 w 8"/>
                  <a:gd name="T37" fmla="*/ 0 h 4"/>
                  <a:gd name="T38" fmla="*/ 484 w 8"/>
                  <a:gd name="T39" fmla="*/ 0 h 4"/>
                  <a:gd name="T40" fmla="*/ 968 w 8"/>
                  <a:gd name="T41" fmla="*/ 0 h 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4"/>
                  <a:gd name="T65" fmla="*/ 8 w 8"/>
                  <a:gd name="T66" fmla="*/ 4 h 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4">
                    <a:moveTo>
                      <a:pt x="2" y="0"/>
                    </a:moveTo>
                    <a:cubicBezTo>
                      <a:pt x="2" y="0"/>
                      <a:pt x="2" y="1"/>
                      <a:pt x="3" y="1"/>
                    </a:cubicBezTo>
                    <a:cubicBezTo>
                      <a:pt x="3" y="1"/>
                      <a:pt x="3" y="1"/>
                      <a:pt x="3" y="1"/>
                    </a:cubicBezTo>
                    <a:cubicBezTo>
                      <a:pt x="3" y="1"/>
                      <a:pt x="3" y="1"/>
                      <a:pt x="3" y="1"/>
                    </a:cubicBezTo>
                    <a:cubicBezTo>
                      <a:pt x="4" y="1"/>
                      <a:pt x="4" y="1"/>
                      <a:pt x="4" y="1"/>
                    </a:cubicBezTo>
                    <a:cubicBezTo>
                      <a:pt x="4" y="1"/>
                      <a:pt x="4" y="2"/>
                      <a:pt x="4" y="2"/>
                    </a:cubicBezTo>
                    <a:cubicBezTo>
                      <a:pt x="4" y="2"/>
                      <a:pt x="5" y="2"/>
                      <a:pt x="5" y="2"/>
                    </a:cubicBezTo>
                    <a:cubicBezTo>
                      <a:pt x="5" y="2"/>
                      <a:pt x="5" y="2"/>
                      <a:pt x="5" y="2"/>
                    </a:cubicBezTo>
                    <a:cubicBezTo>
                      <a:pt x="5" y="2"/>
                      <a:pt x="5" y="2"/>
                      <a:pt x="5" y="2"/>
                    </a:cubicBezTo>
                    <a:cubicBezTo>
                      <a:pt x="6" y="2"/>
                      <a:pt x="6" y="2"/>
                      <a:pt x="6" y="3"/>
                    </a:cubicBezTo>
                    <a:cubicBezTo>
                      <a:pt x="6" y="3"/>
                      <a:pt x="6" y="3"/>
                      <a:pt x="6" y="3"/>
                    </a:cubicBezTo>
                    <a:cubicBezTo>
                      <a:pt x="6" y="3"/>
                      <a:pt x="6" y="3"/>
                      <a:pt x="7" y="3"/>
                    </a:cubicBezTo>
                    <a:cubicBezTo>
                      <a:pt x="7" y="3"/>
                      <a:pt x="7" y="3"/>
                      <a:pt x="7" y="3"/>
                    </a:cubicBezTo>
                    <a:cubicBezTo>
                      <a:pt x="7" y="3"/>
                      <a:pt x="7" y="3"/>
                      <a:pt x="7" y="3"/>
                    </a:cubicBezTo>
                    <a:cubicBezTo>
                      <a:pt x="7" y="3"/>
                      <a:pt x="8" y="3"/>
                      <a:pt x="7" y="4"/>
                    </a:cubicBezTo>
                    <a:cubicBezTo>
                      <a:pt x="7" y="4"/>
                      <a:pt x="7" y="4"/>
                      <a:pt x="6" y="3"/>
                    </a:cubicBezTo>
                    <a:cubicBezTo>
                      <a:pt x="6" y="3"/>
                      <a:pt x="3" y="2"/>
                      <a:pt x="3" y="2"/>
                    </a:cubicBezTo>
                    <a:cubicBezTo>
                      <a:pt x="3" y="2"/>
                      <a:pt x="1" y="1"/>
                      <a:pt x="1" y="1"/>
                    </a:cubicBezTo>
                    <a:cubicBezTo>
                      <a:pt x="0" y="1"/>
                      <a:pt x="0" y="1"/>
                      <a:pt x="1" y="0"/>
                    </a:cubicBezTo>
                    <a:cubicBezTo>
                      <a:pt x="1" y="0"/>
                      <a:pt x="1" y="0"/>
                      <a:pt x="1" y="0"/>
                    </a:cubicBezTo>
                    <a:cubicBezTo>
                      <a:pt x="2" y="0"/>
                      <a:pt x="2" y="0"/>
                      <a:pt x="2" y="0"/>
                    </a:cubicBezTo>
                  </a:path>
                </a:pathLst>
              </a:custGeom>
              <a:solidFill>
                <a:srgbClr val="727D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98" name="Freeform 315"/>
              <p:cNvSpPr>
                <a:spLocks/>
              </p:cNvSpPr>
              <p:nvPr/>
            </p:nvSpPr>
            <p:spPr bwMode="gray">
              <a:xfrm>
                <a:off x="814" y="1260"/>
                <a:ext cx="176" cy="84"/>
              </a:xfrm>
              <a:custGeom>
                <a:avLst/>
                <a:gdLst>
                  <a:gd name="T0" fmla="*/ 968 w 8"/>
                  <a:gd name="T1" fmla="*/ 0 h 4"/>
                  <a:gd name="T2" fmla="*/ 1452 w 8"/>
                  <a:gd name="T3" fmla="*/ 441 h 4"/>
                  <a:gd name="T4" fmla="*/ 1452 w 8"/>
                  <a:gd name="T5" fmla="*/ 441 h 4"/>
                  <a:gd name="T6" fmla="*/ 1452 w 8"/>
                  <a:gd name="T7" fmla="*/ 441 h 4"/>
                  <a:gd name="T8" fmla="*/ 1936 w 8"/>
                  <a:gd name="T9" fmla="*/ 441 h 4"/>
                  <a:gd name="T10" fmla="*/ 1936 w 8"/>
                  <a:gd name="T11" fmla="*/ 882 h 4"/>
                  <a:gd name="T12" fmla="*/ 2420 w 8"/>
                  <a:gd name="T13" fmla="*/ 882 h 4"/>
                  <a:gd name="T14" fmla="*/ 2420 w 8"/>
                  <a:gd name="T15" fmla="*/ 882 h 4"/>
                  <a:gd name="T16" fmla="*/ 2904 w 8"/>
                  <a:gd name="T17" fmla="*/ 882 h 4"/>
                  <a:gd name="T18" fmla="*/ 2904 w 8"/>
                  <a:gd name="T19" fmla="*/ 1323 h 4"/>
                  <a:gd name="T20" fmla="*/ 2904 w 8"/>
                  <a:gd name="T21" fmla="*/ 1323 h 4"/>
                  <a:gd name="T22" fmla="*/ 3388 w 8"/>
                  <a:gd name="T23" fmla="*/ 1323 h 4"/>
                  <a:gd name="T24" fmla="*/ 3388 w 8"/>
                  <a:gd name="T25" fmla="*/ 1323 h 4"/>
                  <a:gd name="T26" fmla="*/ 3388 w 8"/>
                  <a:gd name="T27" fmla="*/ 1323 h 4"/>
                  <a:gd name="T28" fmla="*/ 3388 w 8"/>
                  <a:gd name="T29" fmla="*/ 1764 h 4"/>
                  <a:gd name="T30" fmla="*/ 2904 w 8"/>
                  <a:gd name="T31" fmla="*/ 1323 h 4"/>
                  <a:gd name="T32" fmla="*/ 1452 w 8"/>
                  <a:gd name="T33" fmla="*/ 882 h 4"/>
                  <a:gd name="T34" fmla="*/ 484 w 8"/>
                  <a:gd name="T35" fmla="*/ 441 h 4"/>
                  <a:gd name="T36" fmla="*/ 484 w 8"/>
                  <a:gd name="T37" fmla="*/ 0 h 4"/>
                  <a:gd name="T38" fmla="*/ 484 w 8"/>
                  <a:gd name="T39" fmla="*/ 0 h 4"/>
                  <a:gd name="T40" fmla="*/ 968 w 8"/>
                  <a:gd name="T41" fmla="*/ 0 h 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4"/>
                  <a:gd name="T65" fmla="*/ 8 w 8"/>
                  <a:gd name="T66" fmla="*/ 4 h 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4">
                    <a:moveTo>
                      <a:pt x="2" y="0"/>
                    </a:moveTo>
                    <a:cubicBezTo>
                      <a:pt x="2" y="0"/>
                      <a:pt x="2" y="1"/>
                      <a:pt x="3" y="1"/>
                    </a:cubicBezTo>
                    <a:cubicBezTo>
                      <a:pt x="3" y="1"/>
                      <a:pt x="3" y="1"/>
                      <a:pt x="3" y="1"/>
                    </a:cubicBezTo>
                    <a:cubicBezTo>
                      <a:pt x="3" y="1"/>
                      <a:pt x="3" y="1"/>
                      <a:pt x="3" y="1"/>
                    </a:cubicBezTo>
                    <a:cubicBezTo>
                      <a:pt x="4" y="1"/>
                      <a:pt x="4" y="1"/>
                      <a:pt x="4" y="1"/>
                    </a:cubicBezTo>
                    <a:cubicBezTo>
                      <a:pt x="4" y="2"/>
                      <a:pt x="4" y="2"/>
                      <a:pt x="4" y="2"/>
                    </a:cubicBezTo>
                    <a:cubicBezTo>
                      <a:pt x="4" y="2"/>
                      <a:pt x="5" y="2"/>
                      <a:pt x="5" y="2"/>
                    </a:cubicBezTo>
                    <a:cubicBezTo>
                      <a:pt x="5" y="2"/>
                      <a:pt x="5" y="2"/>
                      <a:pt x="5" y="2"/>
                    </a:cubicBezTo>
                    <a:cubicBezTo>
                      <a:pt x="5" y="2"/>
                      <a:pt x="5" y="2"/>
                      <a:pt x="6" y="2"/>
                    </a:cubicBezTo>
                    <a:cubicBezTo>
                      <a:pt x="6" y="2"/>
                      <a:pt x="6" y="2"/>
                      <a:pt x="6" y="3"/>
                    </a:cubicBezTo>
                    <a:cubicBezTo>
                      <a:pt x="6" y="3"/>
                      <a:pt x="6" y="3"/>
                      <a:pt x="6" y="3"/>
                    </a:cubicBezTo>
                    <a:cubicBezTo>
                      <a:pt x="6" y="3"/>
                      <a:pt x="6" y="3"/>
                      <a:pt x="7" y="3"/>
                    </a:cubicBezTo>
                    <a:cubicBezTo>
                      <a:pt x="7" y="3"/>
                      <a:pt x="7" y="3"/>
                      <a:pt x="7" y="3"/>
                    </a:cubicBezTo>
                    <a:cubicBezTo>
                      <a:pt x="7" y="3"/>
                      <a:pt x="7" y="3"/>
                      <a:pt x="7" y="3"/>
                    </a:cubicBezTo>
                    <a:cubicBezTo>
                      <a:pt x="7" y="3"/>
                      <a:pt x="8" y="3"/>
                      <a:pt x="7" y="4"/>
                    </a:cubicBezTo>
                    <a:cubicBezTo>
                      <a:pt x="7" y="4"/>
                      <a:pt x="7" y="4"/>
                      <a:pt x="6" y="3"/>
                    </a:cubicBezTo>
                    <a:cubicBezTo>
                      <a:pt x="6" y="3"/>
                      <a:pt x="3" y="2"/>
                      <a:pt x="3" y="2"/>
                    </a:cubicBezTo>
                    <a:cubicBezTo>
                      <a:pt x="3" y="2"/>
                      <a:pt x="1" y="1"/>
                      <a:pt x="1" y="1"/>
                    </a:cubicBezTo>
                    <a:cubicBezTo>
                      <a:pt x="1" y="1"/>
                      <a:pt x="0" y="1"/>
                      <a:pt x="1" y="0"/>
                    </a:cubicBezTo>
                    <a:cubicBezTo>
                      <a:pt x="1" y="0"/>
                      <a:pt x="1" y="0"/>
                      <a:pt x="1" y="0"/>
                    </a:cubicBezTo>
                    <a:cubicBezTo>
                      <a:pt x="2" y="0"/>
                      <a:pt x="2" y="0"/>
                      <a:pt x="2" y="0"/>
                    </a:cubicBezTo>
                  </a:path>
                </a:pathLst>
              </a:custGeom>
              <a:solidFill>
                <a:srgbClr val="7884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99" name="Freeform 316"/>
              <p:cNvSpPr>
                <a:spLocks/>
              </p:cNvSpPr>
              <p:nvPr/>
            </p:nvSpPr>
            <p:spPr bwMode="gray">
              <a:xfrm>
                <a:off x="836" y="1260"/>
                <a:ext cx="154" cy="84"/>
              </a:xfrm>
              <a:custGeom>
                <a:avLst/>
                <a:gdLst>
                  <a:gd name="T0" fmla="*/ 484 w 7"/>
                  <a:gd name="T1" fmla="*/ 441 h 4"/>
                  <a:gd name="T2" fmla="*/ 968 w 7"/>
                  <a:gd name="T3" fmla="*/ 441 h 4"/>
                  <a:gd name="T4" fmla="*/ 968 w 7"/>
                  <a:gd name="T5" fmla="*/ 441 h 4"/>
                  <a:gd name="T6" fmla="*/ 968 w 7"/>
                  <a:gd name="T7" fmla="*/ 441 h 4"/>
                  <a:gd name="T8" fmla="*/ 1452 w 7"/>
                  <a:gd name="T9" fmla="*/ 882 h 4"/>
                  <a:gd name="T10" fmla="*/ 1452 w 7"/>
                  <a:gd name="T11" fmla="*/ 882 h 4"/>
                  <a:gd name="T12" fmla="*/ 1936 w 7"/>
                  <a:gd name="T13" fmla="*/ 882 h 4"/>
                  <a:gd name="T14" fmla="*/ 1936 w 7"/>
                  <a:gd name="T15" fmla="*/ 882 h 4"/>
                  <a:gd name="T16" fmla="*/ 1936 w 7"/>
                  <a:gd name="T17" fmla="*/ 882 h 4"/>
                  <a:gd name="T18" fmla="*/ 2420 w 7"/>
                  <a:gd name="T19" fmla="*/ 1323 h 4"/>
                  <a:gd name="T20" fmla="*/ 2420 w 7"/>
                  <a:gd name="T21" fmla="*/ 1323 h 4"/>
                  <a:gd name="T22" fmla="*/ 2904 w 7"/>
                  <a:gd name="T23" fmla="*/ 1323 h 4"/>
                  <a:gd name="T24" fmla="*/ 2904 w 7"/>
                  <a:gd name="T25" fmla="*/ 1323 h 4"/>
                  <a:gd name="T26" fmla="*/ 2904 w 7"/>
                  <a:gd name="T27" fmla="*/ 1323 h 4"/>
                  <a:gd name="T28" fmla="*/ 2904 w 7"/>
                  <a:gd name="T29" fmla="*/ 1764 h 4"/>
                  <a:gd name="T30" fmla="*/ 2420 w 7"/>
                  <a:gd name="T31" fmla="*/ 1323 h 4"/>
                  <a:gd name="T32" fmla="*/ 968 w 7"/>
                  <a:gd name="T33" fmla="*/ 882 h 4"/>
                  <a:gd name="T34" fmla="*/ 0 w 7"/>
                  <a:gd name="T35" fmla="*/ 441 h 4"/>
                  <a:gd name="T36" fmla="*/ 0 w 7"/>
                  <a:gd name="T37" fmla="*/ 0 h 4"/>
                  <a:gd name="T38" fmla="*/ 0 w 7"/>
                  <a:gd name="T39" fmla="*/ 0 h 4"/>
                  <a:gd name="T40" fmla="*/ 484 w 7"/>
                  <a:gd name="T41" fmla="*/ 441 h 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
                  <a:gd name="T64" fmla="*/ 0 h 4"/>
                  <a:gd name="T65" fmla="*/ 7 w 7"/>
                  <a:gd name="T66" fmla="*/ 4 h 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 h="4">
                    <a:moveTo>
                      <a:pt x="1" y="1"/>
                    </a:moveTo>
                    <a:cubicBezTo>
                      <a:pt x="1" y="1"/>
                      <a:pt x="1" y="1"/>
                      <a:pt x="2" y="1"/>
                    </a:cubicBezTo>
                    <a:cubicBezTo>
                      <a:pt x="2" y="1"/>
                      <a:pt x="2" y="1"/>
                      <a:pt x="2" y="1"/>
                    </a:cubicBezTo>
                    <a:cubicBezTo>
                      <a:pt x="2" y="1"/>
                      <a:pt x="2" y="1"/>
                      <a:pt x="2" y="1"/>
                    </a:cubicBezTo>
                    <a:cubicBezTo>
                      <a:pt x="3" y="1"/>
                      <a:pt x="3" y="1"/>
                      <a:pt x="3" y="2"/>
                    </a:cubicBezTo>
                    <a:cubicBezTo>
                      <a:pt x="3" y="2"/>
                      <a:pt x="3" y="2"/>
                      <a:pt x="3" y="2"/>
                    </a:cubicBezTo>
                    <a:cubicBezTo>
                      <a:pt x="3" y="2"/>
                      <a:pt x="4" y="2"/>
                      <a:pt x="4" y="2"/>
                    </a:cubicBezTo>
                    <a:cubicBezTo>
                      <a:pt x="4" y="2"/>
                      <a:pt x="4" y="2"/>
                      <a:pt x="4" y="2"/>
                    </a:cubicBezTo>
                    <a:cubicBezTo>
                      <a:pt x="4" y="2"/>
                      <a:pt x="4" y="2"/>
                      <a:pt x="4" y="2"/>
                    </a:cubicBezTo>
                    <a:cubicBezTo>
                      <a:pt x="5" y="2"/>
                      <a:pt x="5" y="2"/>
                      <a:pt x="5" y="3"/>
                    </a:cubicBezTo>
                    <a:cubicBezTo>
                      <a:pt x="5" y="3"/>
                      <a:pt x="5" y="3"/>
                      <a:pt x="5" y="3"/>
                    </a:cubicBezTo>
                    <a:cubicBezTo>
                      <a:pt x="5" y="3"/>
                      <a:pt x="5" y="3"/>
                      <a:pt x="6" y="3"/>
                    </a:cubicBezTo>
                    <a:cubicBezTo>
                      <a:pt x="6" y="3"/>
                      <a:pt x="6" y="3"/>
                      <a:pt x="6" y="3"/>
                    </a:cubicBezTo>
                    <a:cubicBezTo>
                      <a:pt x="6" y="3"/>
                      <a:pt x="6" y="3"/>
                      <a:pt x="6" y="3"/>
                    </a:cubicBezTo>
                    <a:cubicBezTo>
                      <a:pt x="6" y="3"/>
                      <a:pt x="7" y="3"/>
                      <a:pt x="6" y="4"/>
                    </a:cubicBezTo>
                    <a:cubicBezTo>
                      <a:pt x="6" y="4"/>
                      <a:pt x="6" y="4"/>
                      <a:pt x="5" y="3"/>
                    </a:cubicBezTo>
                    <a:cubicBezTo>
                      <a:pt x="5" y="3"/>
                      <a:pt x="2" y="2"/>
                      <a:pt x="2" y="2"/>
                    </a:cubicBezTo>
                    <a:cubicBezTo>
                      <a:pt x="2" y="2"/>
                      <a:pt x="0" y="1"/>
                      <a:pt x="0" y="1"/>
                    </a:cubicBezTo>
                    <a:cubicBezTo>
                      <a:pt x="0" y="1"/>
                      <a:pt x="0" y="0"/>
                      <a:pt x="0" y="0"/>
                    </a:cubicBezTo>
                    <a:cubicBezTo>
                      <a:pt x="0" y="0"/>
                      <a:pt x="0" y="0"/>
                      <a:pt x="0" y="0"/>
                    </a:cubicBezTo>
                    <a:cubicBezTo>
                      <a:pt x="1" y="0"/>
                      <a:pt x="1" y="0"/>
                      <a:pt x="1" y="1"/>
                    </a:cubicBezTo>
                  </a:path>
                </a:pathLst>
              </a:custGeom>
              <a:solidFill>
                <a:srgbClr val="7F8A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00" name="Freeform 317"/>
              <p:cNvSpPr>
                <a:spLocks/>
              </p:cNvSpPr>
              <p:nvPr/>
            </p:nvSpPr>
            <p:spPr bwMode="gray">
              <a:xfrm>
                <a:off x="836" y="1260"/>
                <a:ext cx="154" cy="84"/>
              </a:xfrm>
              <a:custGeom>
                <a:avLst/>
                <a:gdLst>
                  <a:gd name="T0" fmla="*/ 484 w 7"/>
                  <a:gd name="T1" fmla="*/ 441 h 4"/>
                  <a:gd name="T2" fmla="*/ 968 w 7"/>
                  <a:gd name="T3" fmla="*/ 441 h 4"/>
                  <a:gd name="T4" fmla="*/ 968 w 7"/>
                  <a:gd name="T5" fmla="*/ 441 h 4"/>
                  <a:gd name="T6" fmla="*/ 968 w 7"/>
                  <a:gd name="T7" fmla="*/ 441 h 4"/>
                  <a:gd name="T8" fmla="*/ 1452 w 7"/>
                  <a:gd name="T9" fmla="*/ 882 h 4"/>
                  <a:gd name="T10" fmla="*/ 1452 w 7"/>
                  <a:gd name="T11" fmla="*/ 882 h 4"/>
                  <a:gd name="T12" fmla="*/ 1936 w 7"/>
                  <a:gd name="T13" fmla="*/ 882 h 4"/>
                  <a:gd name="T14" fmla="*/ 1936 w 7"/>
                  <a:gd name="T15" fmla="*/ 882 h 4"/>
                  <a:gd name="T16" fmla="*/ 2420 w 7"/>
                  <a:gd name="T17" fmla="*/ 882 h 4"/>
                  <a:gd name="T18" fmla="*/ 2420 w 7"/>
                  <a:gd name="T19" fmla="*/ 1323 h 4"/>
                  <a:gd name="T20" fmla="*/ 2420 w 7"/>
                  <a:gd name="T21" fmla="*/ 1323 h 4"/>
                  <a:gd name="T22" fmla="*/ 2904 w 7"/>
                  <a:gd name="T23" fmla="*/ 1323 h 4"/>
                  <a:gd name="T24" fmla="*/ 2904 w 7"/>
                  <a:gd name="T25" fmla="*/ 1323 h 4"/>
                  <a:gd name="T26" fmla="*/ 2904 w 7"/>
                  <a:gd name="T27" fmla="*/ 1323 h 4"/>
                  <a:gd name="T28" fmla="*/ 2904 w 7"/>
                  <a:gd name="T29" fmla="*/ 1764 h 4"/>
                  <a:gd name="T30" fmla="*/ 2420 w 7"/>
                  <a:gd name="T31" fmla="*/ 1323 h 4"/>
                  <a:gd name="T32" fmla="*/ 968 w 7"/>
                  <a:gd name="T33" fmla="*/ 882 h 4"/>
                  <a:gd name="T34" fmla="*/ 0 w 7"/>
                  <a:gd name="T35" fmla="*/ 441 h 4"/>
                  <a:gd name="T36" fmla="*/ 0 w 7"/>
                  <a:gd name="T37" fmla="*/ 0 h 4"/>
                  <a:gd name="T38" fmla="*/ 0 w 7"/>
                  <a:gd name="T39" fmla="*/ 0 h 4"/>
                  <a:gd name="T40" fmla="*/ 484 w 7"/>
                  <a:gd name="T41" fmla="*/ 441 h 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
                  <a:gd name="T64" fmla="*/ 0 h 4"/>
                  <a:gd name="T65" fmla="*/ 7 w 7"/>
                  <a:gd name="T66" fmla="*/ 4 h 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 h="4">
                    <a:moveTo>
                      <a:pt x="1" y="1"/>
                    </a:moveTo>
                    <a:cubicBezTo>
                      <a:pt x="1" y="1"/>
                      <a:pt x="1" y="1"/>
                      <a:pt x="2" y="1"/>
                    </a:cubicBezTo>
                    <a:cubicBezTo>
                      <a:pt x="2" y="1"/>
                      <a:pt x="2" y="1"/>
                      <a:pt x="2" y="1"/>
                    </a:cubicBezTo>
                    <a:cubicBezTo>
                      <a:pt x="2" y="1"/>
                      <a:pt x="2" y="1"/>
                      <a:pt x="2" y="1"/>
                    </a:cubicBezTo>
                    <a:cubicBezTo>
                      <a:pt x="3" y="1"/>
                      <a:pt x="3" y="1"/>
                      <a:pt x="3" y="2"/>
                    </a:cubicBezTo>
                    <a:cubicBezTo>
                      <a:pt x="3" y="2"/>
                      <a:pt x="3" y="2"/>
                      <a:pt x="3" y="2"/>
                    </a:cubicBezTo>
                    <a:cubicBezTo>
                      <a:pt x="3" y="2"/>
                      <a:pt x="4" y="2"/>
                      <a:pt x="4" y="2"/>
                    </a:cubicBezTo>
                    <a:cubicBezTo>
                      <a:pt x="4" y="2"/>
                      <a:pt x="4" y="2"/>
                      <a:pt x="4" y="2"/>
                    </a:cubicBezTo>
                    <a:cubicBezTo>
                      <a:pt x="4" y="2"/>
                      <a:pt x="4" y="2"/>
                      <a:pt x="5" y="2"/>
                    </a:cubicBezTo>
                    <a:cubicBezTo>
                      <a:pt x="5" y="3"/>
                      <a:pt x="5" y="3"/>
                      <a:pt x="5" y="3"/>
                    </a:cubicBezTo>
                    <a:cubicBezTo>
                      <a:pt x="5" y="3"/>
                      <a:pt x="5" y="3"/>
                      <a:pt x="5" y="3"/>
                    </a:cubicBezTo>
                    <a:cubicBezTo>
                      <a:pt x="5" y="3"/>
                      <a:pt x="5" y="3"/>
                      <a:pt x="6" y="3"/>
                    </a:cubicBezTo>
                    <a:cubicBezTo>
                      <a:pt x="6" y="3"/>
                      <a:pt x="6" y="3"/>
                      <a:pt x="6" y="3"/>
                    </a:cubicBezTo>
                    <a:cubicBezTo>
                      <a:pt x="6" y="3"/>
                      <a:pt x="6" y="3"/>
                      <a:pt x="6" y="3"/>
                    </a:cubicBezTo>
                    <a:cubicBezTo>
                      <a:pt x="6" y="3"/>
                      <a:pt x="7" y="3"/>
                      <a:pt x="6" y="4"/>
                    </a:cubicBezTo>
                    <a:cubicBezTo>
                      <a:pt x="6" y="4"/>
                      <a:pt x="7" y="4"/>
                      <a:pt x="5" y="3"/>
                    </a:cubicBezTo>
                    <a:cubicBezTo>
                      <a:pt x="5" y="3"/>
                      <a:pt x="2" y="2"/>
                      <a:pt x="2" y="2"/>
                    </a:cubicBezTo>
                    <a:cubicBezTo>
                      <a:pt x="2" y="2"/>
                      <a:pt x="0" y="1"/>
                      <a:pt x="0" y="1"/>
                    </a:cubicBezTo>
                    <a:cubicBezTo>
                      <a:pt x="0" y="1"/>
                      <a:pt x="0" y="0"/>
                      <a:pt x="0" y="0"/>
                    </a:cubicBezTo>
                    <a:cubicBezTo>
                      <a:pt x="0" y="0"/>
                      <a:pt x="0" y="0"/>
                      <a:pt x="0" y="0"/>
                    </a:cubicBezTo>
                    <a:cubicBezTo>
                      <a:pt x="1" y="0"/>
                      <a:pt x="1" y="1"/>
                      <a:pt x="1" y="1"/>
                    </a:cubicBezTo>
                  </a:path>
                </a:pathLst>
              </a:custGeom>
              <a:solidFill>
                <a:srgbClr val="8892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01" name="Freeform 318"/>
              <p:cNvSpPr>
                <a:spLocks/>
              </p:cNvSpPr>
              <p:nvPr/>
            </p:nvSpPr>
            <p:spPr bwMode="gray">
              <a:xfrm>
                <a:off x="836" y="1260"/>
                <a:ext cx="154" cy="84"/>
              </a:xfrm>
              <a:custGeom>
                <a:avLst/>
                <a:gdLst>
                  <a:gd name="T0" fmla="*/ 484 w 7"/>
                  <a:gd name="T1" fmla="*/ 441 h 4"/>
                  <a:gd name="T2" fmla="*/ 968 w 7"/>
                  <a:gd name="T3" fmla="*/ 441 h 4"/>
                  <a:gd name="T4" fmla="*/ 968 w 7"/>
                  <a:gd name="T5" fmla="*/ 441 h 4"/>
                  <a:gd name="T6" fmla="*/ 968 w 7"/>
                  <a:gd name="T7" fmla="*/ 441 h 4"/>
                  <a:gd name="T8" fmla="*/ 1452 w 7"/>
                  <a:gd name="T9" fmla="*/ 882 h 4"/>
                  <a:gd name="T10" fmla="*/ 1452 w 7"/>
                  <a:gd name="T11" fmla="*/ 882 h 4"/>
                  <a:gd name="T12" fmla="*/ 1936 w 7"/>
                  <a:gd name="T13" fmla="*/ 882 h 4"/>
                  <a:gd name="T14" fmla="*/ 1936 w 7"/>
                  <a:gd name="T15" fmla="*/ 882 h 4"/>
                  <a:gd name="T16" fmla="*/ 1936 w 7"/>
                  <a:gd name="T17" fmla="*/ 882 h 4"/>
                  <a:gd name="T18" fmla="*/ 2420 w 7"/>
                  <a:gd name="T19" fmla="*/ 1323 h 4"/>
                  <a:gd name="T20" fmla="*/ 2420 w 7"/>
                  <a:gd name="T21" fmla="*/ 1323 h 4"/>
                  <a:gd name="T22" fmla="*/ 2904 w 7"/>
                  <a:gd name="T23" fmla="*/ 1323 h 4"/>
                  <a:gd name="T24" fmla="*/ 2904 w 7"/>
                  <a:gd name="T25" fmla="*/ 1323 h 4"/>
                  <a:gd name="T26" fmla="*/ 2904 w 7"/>
                  <a:gd name="T27" fmla="*/ 1323 h 4"/>
                  <a:gd name="T28" fmla="*/ 2904 w 7"/>
                  <a:gd name="T29" fmla="*/ 1764 h 4"/>
                  <a:gd name="T30" fmla="*/ 2420 w 7"/>
                  <a:gd name="T31" fmla="*/ 1323 h 4"/>
                  <a:gd name="T32" fmla="*/ 968 w 7"/>
                  <a:gd name="T33" fmla="*/ 882 h 4"/>
                  <a:gd name="T34" fmla="*/ 0 w 7"/>
                  <a:gd name="T35" fmla="*/ 441 h 4"/>
                  <a:gd name="T36" fmla="*/ 0 w 7"/>
                  <a:gd name="T37" fmla="*/ 0 h 4"/>
                  <a:gd name="T38" fmla="*/ 0 w 7"/>
                  <a:gd name="T39" fmla="*/ 0 h 4"/>
                  <a:gd name="T40" fmla="*/ 484 w 7"/>
                  <a:gd name="T41" fmla="*/ 441 h 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
                  <a:gd name="T64" fmla="*/ 0 h 4"/>
                  <a:gd name="T65" fmla="*/ 7 w 7"/>
                  <a:gd name="T66" fmla="*/ 4 h 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 h="4">
                    <a:moveTo>
                      <a:pt x="1" y="1"/>
                    </a:moveTo>
                    <a:cubicBezTo>
                      <a:pt x="1" y="1"/>
                      <a:pt x="1" y="1"/>
                      <a:pt x="2" y="1"/>
                    </a:cubicBezTo>
                    <a:cubicBezTo>
                      <a:pt x="2" y="1"/>
                      <a:pt x="2" y="1"/>
                      <a:pt x="2" y="1"/>
                    </a:cubicBezTo>
                    <a:cubicBezTo>
                      <a:pt x="2" y="1"/>
                      <a:pt x="2" y="1"/>
                      <a:pt x="2" y="1"/>
                    </a:cubicBezTo>
                    <a:cubicBezTo>
                      <a:pt x="3" y="1"/>
                      <a:pt x="3" y="2"/>
                      <a:pt x="3" y="2"/>
                    </a:cubicBezTo>
                    <a:cubicBezTo>
                      <a:pt x="3" y="2"/>
                      <a:pt x="3" y="2"/>
                      <a:pt x="3" y="2"/>
                    </a:cubicBezTo>
                    <a:cubicBezTo>
                      <a:pt x="3" y="2"/>
                      <a:pt x="4" y="2"/>
                      <a:pt x="4" y="2"/>
                    </a:cubicBezTo>
                    <a:cubicBezTo>
                      <a:pt x="4" y="2"/>
                      <a:pt x="4" y="2"/>
                      <a:pt x="4" y="2"/>
                    </a:cubicBezTo>
                    <a:cubicBezTo>
                      <a:pt x="4" y="2"/>
                      <a:pt x="4" y="2"/>
                      <a:pt x="4" y="2"/>
                    </a:cubicBezTo>
                    <a:cubicBezTo>
                      <a:pt x="5" y="3"/>
                      <a:pt x="5" y="3"/>
                      <a:pt x="5" y="3"/>
                    </a:cubicBezTo>
                    <a:cubicBezTo>
                      <a:pt x="5" y="3"/>
                      <a:pt x="5" y="3"/>
                      <a:pt x="5" y="3"/>
                    </a:cubicBezTo>
                    <a:cubicBezTo>
                      <a:pt x="5" y="3"/>
                      <a:pt x="5" y="3"/>
                      <a:pt x="6" y="3"/>
                    </a:cubicBezTo>
                    <a:cubicBezTo>
                      <a:pt x="6" y="3"/>
                      <a:pt x="6" y="3"/>
                      <a:pt x="6" y="3"/>
                    </a:cubicBezTo>
                    <a:cubicBezTo>
                      <a:pt x="6" y="3"/>
                      <a:pt x="6" y="3"/>
                      <a:pt x="6" y="3"/>
                    </a:cubicBezTo>
                    <a:cubicBezTo>
                      <a:pt x="6" y="3"/>
                      <a:pt x="7" y="3"/>
                      <a:pt x="6" y="4"/>
                    </a:cubicBezTo>
                    <a:cubicBezTo>
                      <a:pt x="6" y="4"/>
                      <a:pt x="7" y="4"/>
                      <a:pt x="5" y="3"/>
                    </a:cubicBezTo>
                    <a:cubicBezTo>
                      <a:pt x="5" y="3"/>
                      <a:pt x="2" y="2"/>
                      <a:pt x="2" y="2"/>
                    </a:cubicBezTo>
                    <a:cubicBezTo>
                      <a:pt x="2" y="2"/>
                      <a:pt x="0" y="1"/>
                      <a:pt x="0" y="1"/>
                    </a:cubicBezTo>
                    <a:cubicBezTo>
                      <a:pt x="0" y="1"/>
                      <a:pt x="0" y="0"/>
                      <a:pt x="0" y="0"/>
                    </a:cubicBezTo>
                    <a:cubicBezTo>
                      <a:pt x="0" y="0"/>
                      <a:pt x="0" y="0"/>
                      <a:pt x="0" y="0"/>
                    </a:cubicBezTo>
                    <a:cubicBezTo>
                      <a:pt x="1" y="0"/>
                      <a:pt x="1" y="1"/>
                      <a:pt x="1" y="1"/>
                    </a:cubicBezTo>
                  </a:path>
                </a:pathLst>
              </a:custGeom>
              <a:solidFill>
                <a:srgbClr val="8F99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02" name="Freeform 319"/>
              <p:cNvSpPr>
                <a:spLocks/>
              </p:cNvSpPr>
              <p:nvPr/>
            </p:nvSpPr>
            <p:spPr bwMode="gray">
              <a:xfrm>
                <a:off x="836" y="1260"/>
                <a:ext cx="154" cy="84"/>
              </a:xfrm>
              <a:custGeom>
                <a:avLst/>
                <a:gdLst>
                  <a:gd name="T0" fmla="*/ 0 w 7"/>
                  <a:gd name="T1" fmla="*/ 0 h 4"/>
                  <a:gd name="T2" fmla="*/ 0 w 7"/>
                  <a:gd name="T3" fmla="*/ 0 h 4"/>
                  <a:gd name="T4" fmla="*/ 484 w 7"/>
                  <a:gd name="T5" fmla="*/ 441 h 4"/>
                  <a:gd name="T6" fmla="*/ 968 w 7"/>
                  <a:gd name="T7" fmla="*/ 441 h 4"/>
                  <a:gd name="T8" fmla="*/ 968 w 7"/>
                  <a:gd name="T9" fmla="*/ 441 h 4"/>
                  <a:gd name="T10" fmla="*/ 968 w 7"/>
                  <a:gd name="T11" fmla="*/ 441 h 4"/>
                  <a:gd name="T12" fmla="*/ 1452 w 7"/>
                  <a:gd name="T13" fmla="*/ 882 h 4"/>
                  <a:gd name="T14" fmla="*/ 1452 w 7"/>
                  <a:gd name="T15" fmla="*/ 882 h 4"/>
                  <a:gd name="T16" fmla="*/ 1936 w 7"/>
                  <a:gd name="T17" fmla="*/ 882 h 4"/>
                  <a:gd name="T18" fmla="*/ 1936 w 7"/>
                  <a:gd name="T19" fmla="*/ 882 h 4"/>
                  <a:gd name="T20" fmla="*/ 1936 w 7"/>
                  <a:gd name="T21" fmla="*/ 882 h 4"/>
                  <a:gd name="T22" fmla="*/ 2420 w 7"/>
                  <a:gd name="T23" fmla="*/ 1323 h 4"/>
                  <a:gd name="T24" fmla="*/ 2420 w 7"/>
                  <a:gd name="T25" fmla="*/ 1323 h 4"/>
                  <a:gd name="T26" fmla="*/ 2904 w 7"/>
                  <a:gd name="T27" fmla="*/ 1323 h 4"/>
                  <a:gd name="T28" fmla="*/ 2904 w 7"/>
                  <a:gd name="T29" fmla="*/ 1323 h 4"/>
                  <a:gd name="T30" fmla="*/ 2904 w 7"/>
                  <a:gd name="T31" fmla="*/ 1323 h 4"/>
                  <a:gd name="T32" fmla="*/ 2904 w 7"/>
                  <a:gd name="T33" fmla="*/ 1764 h 4"/>
                  <a:gd name="T34" fmla="*/ 2420 w 7"/>
                  <a:gd name="T35" fmla="*/ 1323 h 4"/>
                  <a:gd name="T36" fmla="*/ 968 w 7"/>
                  <a:gd name="T37" fmla="*/ 882 h 4"/>
                  <a:gd name="T38" fmla="*/ 0 w 7"/>
                  <a:gd name="T39" fmla="*/ 441 h 4"/>
                  <a:gd name="T40" fmla="*/ 0 w 7"/>
                  <a:gd name="T41" fmla="*/ 0 h 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
                  <a:gd name="T64" fmla="*/ 0 h 4"/>
                  <a:gd name="T65" fmla="*/ 7 w 7"/>
                  <a:gd name="T66" fmla="*/ 4 h 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 h="4">
                    <a:moveTo>
                      <a:pt x="0" y="0"/>
                    </a:moveTo>
                    <a:cubicBezTo>
                      <a:pt x="0" y="0"/>
                      <a:pt x="0" y="0"/>
                      <a:pt x="0" y="0"/>
                    </a:cubicBezTo>
                    <a:cubicBezTo>
                      <a:pt x="1" y="0"/>
                      <a:pt x="1" y="1"/>
                      <a:pt x="1" y="1"/>
                    </a:cubicBezTo>
                    <a:cubicBezTo>
                      <a:pt x="1" y="1"/>
                      <a:pt x="1" y="1"/>
                      <a:pt x="2" y="1"/>
                    </a:cubicBezTo>
                    <a:cubicBezTo>
                      <a:pt x="2" y="1"/>
                      <a:pt x="2" y="1"/>
                      <a:pt x="2" y="1"/>
                    </a:cubicBezTo>
                    <a:cubicBezTo>
                      <a:pt x="2" y="1"/>
                      <a:pt x="2" y="1"/>
                      <a:pt x="2" y="1"/>
                    </a:cubicBezTo>
                    <a:cubicBezTo>
                      <a:pt x="3" y="2"/>
                      <a:pt x="3" y="2"/>
                      <a:pt x="3" y="2"/>
                    </a:cubicBezTo>
                    <a:cubicBezTo>
                      <a:pt x="3" y="2"/>
                      <a:pt x="3" y="2"/>
                      <a:pt x="3" y="2"/>
                    </a:cubicBezTo>
                    <a:cubicBezTo>
                      <a:pt x="3" y="2"/>
                      <a:pt x="4" y="2"/>
                      <a:pt x="4" y="2"/>
                    </a:cubicBezTo>
                    <a:cubicBezTo>
                      <a:pt x="4" y="2"/>
                      <a:pt x="4" y="2"/>
                      <a:pt x="4" y="2"/>
                    </a:cubicBezTo>
                    <a:cubicBezTo>
                      <a:pt x="4" y="2"/>
                      <a:pt x="4" y="2"/>
                      <a:pt x="4" y="2"/>
                    </a:cubicBezTo>
                    <a:cubicBezTo>
                      <a:pt x="5" y="3"/>
                      <a:pt x="5" y="3"/>
                      <a:pt x="5" y="3"/>
                    </a:cubicBezTo>
                    <a:cubicBezTo>
                      <a:pt x="5" y="3"/>
                      <a:pt x="5" y="3"/>
                      <a:pt x="5" y="3"/>
                    </a:cubicBezTo>
                    <a:cubicBezTo>
                      <a:pt x="5" y="3"/>
                      <a:pt x="5" y="3"/>
                      <a:pt x="6" y="3"/>
                    </a:cubicBezTo>
                    <a:cubicBezTo>
                      <a:pt x="6" y="3"/>
                      <a:pt x="6" y="3"/>
                      <a:pt x="6" y="3"/>
                    </a:cubicBezTo>
                    <a:cubicBezTo>
                      <a:pt x="6" y="3"/>
                      <a:pt x="6" y="3"/>
                      <a:pt x="6" y="3"/>
                    </a:cubicBezTo>
                    <a:cubicBezTo>
                      <a:pt x="6" y="3"/>
                      <a:pt x="7" y="4"/>
                      <a:pt x="6" y="4"/>
                    </a:cubicBezTo>
                    <a:cubicBezTo>
                      <a:pt x="6" y="4"/>
                      <a:pt x="7" y="4"/>
                      <a:pt x="5" y="3"/>
                    </a:cubicBezTo>
                    <a:cubicBezTo>
                      <a:pt x="5" y="3"/>
                      <a:pt x="2" y="2"/>
                      <a:pt x="2" y="2"/>
                    </a:cubicBezTo>
                    <a:cubicBezTo>
                      <a:pt x="2" y="1"/>
                      <a:pt x="0" y="1"/>
                      <a:pt x="0" y="1"/>
                    </a:cubicBezTo>
                    <a:cubicBezTo>
                      <a:pt x="0" y="1"/>
                      <a:pt x="0" y="0"/>
                      <a:pt x="0" y="0"/>
                    </a:cubicBezTo>
                  </a:path>
                </a:pathLst>
              </a:custGeom>
              <a:solidFill>
                <a:srgbClr val="97A1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03" name="Freeform 320"/>
              <p:cNvSpPr>
                <a:spLocks/>
              </p:cNvSpPr>
              <p:nvPr/>
            </p:nvSpPr>
            <p:spPr bwMode="gray">
              <a:xfrm>
                <a:off x="814" y="1260"/>
                <a:ext cx="44" cy="42"/>
              </a:xfrm>
              <a:custGeom>
                <a:avLst/>
                <a:gdLst>
                  <a:gd name="T0" fmla="*/ 484 w 2"/>
                  <a:gd name="T1" fmla="*/ 0 h 2"/>
                  <a:gd name="T2" fmla="*/ 968 w 2"/>
                  <a:gd name="T3" fmla="*/ 0 h 2"/>
                  <a:gd name="T4" fmla="*/ 484 w 2"/>
                  <a:gd name="T5" fmla="*/ 441 h 2"/>
                  <a:gd name="T6" fmla="*/ 0 w 2"/>
                  <a:gd name="T7" fmla="*/ 441 h 2"/>
                  <a:gd name="T8" fmla="*/ 484 w 2"/>
                  <a:gd name="T9" fmla="*/ 0 h 2"/>
                  <a:gd name="T10" fmla="*/ 484 w 2"/>
                  <a:gd name="T11" fmla="*/ 0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1" y="0"/>
                    </a:moveTo>
                    <a:cubicBezTo>
                      <a:pt x="2" y="0"/>
                      <a:pt x="2" y="0"/>
                      <a:pt x="2" y="0"/>
                    </a:cubicBezTo>
                    <a:cubicBezTo>
                      <a:pt x="1" y="1"/>
                      <a:pt x="1" y="1"/>
                      <a:pt x="1" y="1"/>
                    </a:cubicBezTo>
                    <a:cubicBezTo>
                      <a:pt x="1" y="2"/>
                      <a:pt x="0" y="2"/>
                      <a:pt x="0" y="1"/>
                    </a:cubicBezTo>
                    <a:cubicBezTo>
                      <a:pt x="0" y="1"/>
                      <a:pt x="1" y="0"/>
                      <a:pt x="1" y="0"/>
                    </a:cubicBezTo>
                    <a:cubicBezTo>
                      <a:pt x="1" y="0"/>
                      <a:pt x="1" y="0"/>
                      <a:pt x="1" y="0"/>
                    </a:cubicBezTo>
                  </a:path>
                </a:pathLst>
              </a:custGeom>
              <a:solidFill>
                <a:srgbClr val="4F56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04" name="Freeform 321"/>
              <p:cNvSpPr>
                <a:spLocks/>
              </p:cNvSpPr>
              <p:nvPr/>
            </p:nvSpPr>
            <p:spPr bwMode="gray">
              <a:xfrm>
                <a:off x="814" y="1239"/>
                <a:ext cx="22" cy="42"/>
              </a:xfrm>
              <a:custGeom>
                <a:avLst/>
                <a:gdLst>
                  <a:gd name="T0" fmla="*/ 484 w 1"/>
                  <a:gd name="T1" fmla="*/ 0 h 2"/>
                  <a:gd name="T2" fmla="*/ 484 w 1"/>
                  <a:gd name="T3" fmla="*/ 441 h 2"/>
                  <a:gd name="T4" fmla="*/ 484 w 1"/>
                  <a:gd name="T5" fmla="*/ 882 h 2"/>
                  <a:gd name="T6" fmla="*/ 0 w 1"/>
                  <a:gd name="T7" fmla="*/ 882 h 2"/>
                  <a:gd name="T8" fmla="*/ 0 w 1"/>
                  <a:gd name="T9" fmla="*/ 882 h 2"/>
                  <a:gd name="T10" fmla="*/ 484 w 1"/>
                  <a:gd name="T11" fmla="*/ 0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1" y="0"/>
                    </a:moveTo>
                    <a:lnTo>
                      <a:pt x="1" y="1"/>
                    </a:lnTo>
                    <a:cubicBezTo>
                      <a:pt x="1" y="1"/>
                      <a:pt x="1" y="1"/>
                      <a:pt x="1" y="2"/>
                    </a:cubicBezTo>
                    <a:cubicBezTo>
                      <a:pt x="1" y="2"/>
                      <a:pt x="1" y="2"/>
                      <a:pt x="0" y="2"/>
                    </a:cubicBezTo>
                    <a:lnTo>
                      <a:pt x="1" y="0"/>
                    </a:lnTo>
                  </a:path>
                </a:pathLst>
              </a:custGeom>
              <a:solidFill>
                <a:srgbClr val="575A5C"/>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05" name="Freeform 322"/>
              <p:cNvSpPr>
                <a:spLocks/>
              </p:cNvSpPr>
              <p:nvPr/>
            </p:nvSpPr>
            <p:spPr bwMode="gray">
              <a:xfrm>
                <a:off x="814" y="1239"/>
                <a:ext cx="22" cy="42"/>
              </a:xfrm>
              <a:custGeom>
                <a:avLst/>
                <a:gdLst>
                  <a:gd name="T0" fmla="*/ 484 w 1"/>
                  <a:gd name="T1" fmla="*/ 0 h 2"/>
                  <a:gd name="T2" fmla="*/ 484 w 1"/>
                  <a:gd name="T3" fmla="*/ 441 h 2"/>
                  <a:gd name="T4" fmla="*/ 484 w 1"/>
                  <a:gd name="T5" fmla="*/ 882 h 2"/>
                  <a:gd name="T6" fmla="*/ 484 w 1"/>
                  <a:gd name="T7" fmla="*/ 882 h 2"/>
                  <a:gd name="T8" fmla="*/ 0 w 1"/>
                  <a:gd name="T9" fmla="*/ 882 h 2"/>
                  <a:gd name="T10" fmla="*/ 484 w 1"/>
                  <a:gd name="T11" fmla="*/ 0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1" y="0"/>
                    </a:moveTo>
                    <a:lnTo>
                      <a:pt x="1" y="1"/>
                    </a:lnTo>
                    <a:cubicBezTo>
                      <a:pt x="1" y="1"/>
                      <a:pt x="1" y="1"/>
                      <a:pt x="1" y="2"/>
                    </a:cubicBezTo>
                    <a:cubicBezTo>
                      <a:pt x="1" y="2"/>
                      <a:pt x="1" y="2"/>
                      <a:pt x="1" y="2"/>
                    </a:cubicBezTo>
                    <a:lnTo>
                      <a:pt x="0" y="2"/>
                    </a:lnTo>
                    <a:lnTo>
                      <a:pt x="1" y="0"/>
                    </a:lnTo>
                  </a:path>
                </a:pathLst>
              </a:custGeom>
              <a:solidFill>
                <a:srgbClr val="5F63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06" name="Freeform 323"/>
              <p:cNvSpPr>
                <a:spLocks/>
              </p:cNvSpPr>
              <p:nvPr/>
            </p:nvSpPr>
            <p:spPr bwMode="gray">
              <a:xfrm>
                <a:off x="814" y="1260"/>
                <a:ext cx="22" cy="21"/>
              </a:xfrm>
              <a:custGeom>
                <a:avLst/>
                <a:gdLst>
                  <a:gd name="T0" fmla="*/ 484 w 1"/>
                  <a:gd name="T1" fmla="*/ 0 h 1"/>
                  <a:gd name="T2" fmla="*/ 484 w 1"/>
                  <a:gd name="T3" fmla="*/ 0 h 1"/>
                  <a:gd name="T4" fmla="*/ 484 w 1"/>
                  <a:gd name="T5" fmla="*/ 441 h 1"/>
                  <a:gd name="T6" fmla="*/ 484 w 1"/>
                  <a:gd name="T7" fmla="*/ 441 h 1"/>
                  <a:gd name="T8" fmla="*/ 0 w 1"/>
                  <a:gd name="T9" fmla="*/ 441 h 1"/>
                  <a:gd name="T10" fmla="*/ 484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1" y="0"/>
                    </a:moveTo>
                    <a:lnTo>
                      <a:pt x="1" y="0"/>
                    </a:lnTo>
                    <a:cubicBezTo>
                      <a:pt x="1" y="0"/>
                      <a:pt x="1" y="0"/>
                      <a:pt x="1" y="1"/>
                    </a:cubicBezTo>
                    <a:cubicBezTo>
                      <a:pt x="1" y="1"/>
                      <a:pt x="1" y="1"/>
                      <a:pt x="1" y="1"/>
                    </a:cubicBezTo>
                    <a:lnTo>
                      <a:pt x="0" y="1"/>
                    </a:lnTo>
                    <a:lnTo>
                      <a:pt x="1" y="0"/>
                    </a:lnTo>
                  </a:path>
                </a:pathLst>
              </a:custGeom>
              <a:solidFill>
                <a:srgbClr val="676C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07" name="Freeform 324"/>
              <p:cNvSpPr>
                <a:spLocks/>
              </p:cNvSpPr>
              <p:nvPr/>
            </p:nvSpPr>
            <p:spPr bwMode="gray">
              <a:xfrm>
                <a:off x="814" y="1260"/>
                <a:ext cx="22" cy="21"/>
              </a:xfrm>
              <a:custGeom>
                <a:avLst/>
                <a:gdLst>
                  <a:gd name="T0" fmla="*/ 484 w 1"/>
                  <a:gd name="T1" fmla="*/ 0 h 1"/>
                  <a:gd name="T2" fmla="*/ 484 w 1"/>
                  <a:gd name="T3" fmla="*/ 0 h 1"/>
                  <a:gd name="T4" fmla="*/ 484 w 1"/>
                  <a:gd name="T5" fmla="*/ 441 h 1"/>
                  <a:gd name="T6" fmla="*/ 484 w 1"/>
                  <a:gd name="T7" fmla="*/ 441 h 1"/>
                  <a:gd name="T8" fmla="*/ 0 w 1"/>
                  <a:gd name="T9" fmla="*/ 441 h 1"/>
                  <a:gd name="T10" fmla="*/ 484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1" y="0"/>
                    </a:moveTo>
                    <a:lnTo>
                      <a:pt x="1" y="0"/>
                    </a:lnTo>
                    <a:cubicBezTo>
                      <a:pt x="1" y="0"/>
                      <a:pt x="1" y="0"/>
                      <a:pt x="1" y="1"/>
                    </a:cubicBezTo>
                    <a:cubicBezTo>
                      <a:pt x="1" y="1"/>
                      <a:pt x="1" y="1"/>
                      <a:pt x="1" y="1"/>
                    </a:cubicBezTo>
                    <a:lnTo>
                      <a:pt x="0" y="1"/>
                    </a:lnTo>
                    <a:lnTo>
                      <a:pt x="1" y="0"/>
                    </a:lnTo>
                  </a:path>
                </a:pathLst>
              </a:custGeom>
              <a:solidFill>
                <a:srgbClr val="6F75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08" name="Freeform 325"/>
              <p:cNvSpPr>
                <a:spLocks/>
              </p:cNvSpPr>
              <p:nvPr/>
            </p:nvSpPr>
            <p:spPr bwMode="gray">
              <a:xfrm>
                <a:off x="814" y="1260"/>
                <a:ext cx="22" cy="21"/>
              </a:xfrm>
              <a:custGeom>
                <a:avLst/>
                <a:gdLst>
                  <a:gd name="T0" fmla="*/ 484 w 1"/>
                  <a:gd name="T1" fmla="*/ 0 h 1"/>
                  <a:gd name="T2" fmla="*/ 484 w 1"/>
                  <a:gd name="T3" fmla="*/ 0 h 1"/>
                  <a:gd name="T4" fmla="*/ 484 w 1"/>
                  <a:gd name="T5" fmla="*/ 441 h 1"/>
                  <a:gd name="T6" fmla="*/ 484 w 1"/>
                  <a:gd name="T7" fmla="*/ 441 h 1"/>
                  <a:gd name="T8" fmla="*/ 0 w 1"/>
                  <a:gd name="T9" fmla="*/ 441 h 1"/>
                  <a:gd name="T10" fmla="*/ 484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1" y="0"/>
                    </a:moveTo>
                    <a:lnTo>
                      <a:pt x="1" y="0"/>
                    </a:lnTo>
                    <a:cubicBezTo>
                      <a:pt x="1" y="0"/>
                      <a:pt x="1" y="0"/>
                      <a:pt x="1" y="1"/>
                    </a:cubicBezTo>
                    <a:cubicBezTo>
                      <a:pt x="1" y="1"/>
                      <a:pt x="1" y="1"/>
                      <a:pt x="1" y="1"/>
                    </a:cubicBezTo>
                    <a:lnTo>
                      <a:pt x="0" y="1"/>
                    </a:lnTo>
                    <a:lnTo>
                      <a:pt x="1" y="0"/>
                    </a:lnTo>
                  </a:path>
                </a:pathLst>
              </a:custGeom>
              <a:solidFill>
                <a:srgbClr val="777D8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09" name="Freeform 326"/>
              <p:cNvSpPr>
                <a:spLocks/>
              </p:cNvSpPr>
              <p:nvPr/>
            </p:nvSpPr>
            <p:spPr bwMode="gray">
              <a:xfrm>
                <a:off x="814" y="1260"/>
                <a:ext cx="22" cy="21"/>
              </a:xfrm>
              <a:custGeom>
                <a:avLst/>
                <a:gdLst>
                  <a:gd name="T0" fmla="*/ 484 w 1"/>
                  <a:gd name="T1" fmla="*/ 0 h 1"/>
                  <a:gd name="T2" fmla="*/ 484 w 1"/>
                  <a:gd name="T3" fmla="*/ 0 h 1"/>
                  <a:gd name="T4" fmla="*/ 484 w 1"/>
                  <a:gd name="T5" fmla="*/ 441 h 1"/>
                  <a:gd name="T6" fmla="*/ 484 w 1"/>
                  <a:gd name="T7" fmla="*/ 441 h 1"/>
                  <a:gd name="T8" fmla="*/ 0 w 1"/>
                  <a:gd name="T9" fmla="*/ 441 h 1"/>
                  <a:gd name="T10" fmla="*/ 484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1" y="0"/>
                    </a:moveTo>
                    <a:lnTo>
                      <a:pt x="1" y="0"/>
                    </a:lnTo>
                    <a:cubicBezTo>
                      <a:pt x="1" y="0"/>
                      <a:pt x="1" y="0"/>
                      <a:pt x="1" y="1"/>
                    </a:cubicBezTo>
                    <a:cubicBezTo>
                      <a:pt x="1" y="1"/>
                      <a:pt x="1" y="1"/>
                      <a:pt x="1" y="1"/>
                    </a:cubicBezTo>
                    <a:lnTo>
                      <a:pt x="0" y="1"/>
                    </a:lnTo>
                    <a:lnTo>
                      <a:pt x="1" y="0"/>
                    </a:lnTo>
                  </a:path>
                </a:pathLst>
              </a:custGeom>
              <a:solidFill>
                <a:srgbClr val="7E85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10" name="Freeform 327"/>
              <p:cNvSpPr>
                <a:spLocks/>
              </p:cNvSpPr>
              <p:nvPr/>
            </p:nvSpPr>
            <p:spPr bwMode="gray">
              <a:xfrm>
                <a:off x="836" y="1260"/>
                <a:ext cx="1" cy="21"/>
              </a:xfrm>
              <a:custGeom>
                <a:avLst/>
                <a:gdLst>
                  <a:gd name="T0" fmla="*/ 0 w 1"/>
                  <a:gd name="T1" fmla="*/ 0 h 1"/>
                  <a:gd name="T2" fmla="*/ 0 w 1"/>
                  <a:gd name="T3" fmla="*/ 0 h 1"/>
                  <a:gd name="T4" fmla="*/ 0 w 1"/>
                  <a:gd name="T5" fmla="*/ 0 h 1"/>
                  <a:gd name="T6" fmla="*/ 0 w 1"/>
                  <a:gd name="T7" fmla="*/ 441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cubicBezTo>
                      <a:pt x="0" y="0"/>
                      <a:pt x="0" y="0"/>
                      <a:pt x="0" y="0"/>
                    </a:cubicBezTo>
                    <a:cubicBezTo>
                      <a:pt x="0" y="1"/>
                      <a:pt x="0" y="1"/>
                      <a:pt x="0" y="1"/>
                    </a:cubicBezTo>
                    <a:lnTo>
                      <a:pt x="0" y="0"/>
                    </a:lnTo>
                  </a:path>
                </a:pathLst>
              </a:custGeom>
              <a:solidFill>
                <a:srgbClr val="878F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11" name="Freeform 328"/>
              <p:cNvSpPr>
                <a:spLocks/>
              </p:cNvSpPr>
              <p:nvPr/>
            </p:nvSpPr>
            <p:spPr bwMode="gray">
              <a:xfrm>
                <a:off x="748" y="1281"/>
                <a:ext cx="66" cy="42"/>
              </a:xfrm>
              <a:custGeom>
                <a:avLst/>
                <a:gdLst>
                  <a:gd name="T0" fmla="*/ 484 w 3"/>
                  <a:gd name="T1" fmla="*/ 0 h 2"/>
                  <a:gd name="T2" fmla="*/ 0 w 3"/>
                  <a:gd name="T3" fmla="*/ 882 h 2"/>
                  <a:gd name="T4" fmla="*/ 0 w 3"/>
                  <a:gd name="T5" fmla="*/ 882 h 2"/>
                  <a:gd name="T6" fmla="*/ 968 w 3"/>
                  <a:gd name="T7" fmla="*/ 882 h 2"/>
                  <a:gd name="T8" fmla="*/ 1452 w 3"/>
                  <a:gd name="T9" fmla="*/ 441 h 2"/>
                  <a:gd name="T10" fmla="*/ 484 w 3"/>
                  <a:gd name="T11" fmla="*/ 0 h 2"/>
                  <a:gd name="T12" fmla="*/ 0 60000 65536"/>
                  <a:gd name="T13" fmla="*/ 0 60000 65536"/>
                  <a:gd name="T14" fmla="*/ 0 60000 65536"/>
                  <a:gd name="T15" fmla="*/ 0 60000 65536"/>
                  <a:gd name="T16" fmla="*/ 0 60000 65536"/>
                  <a:gd name="T17" fmla="*/ 0 60000 65536"/>
                  <a:gd name="T18" fmla="*/ 0 w 3"/>
                  <a:gd name="T19" fmla="*/ 0 h 2"/>
                  <a:gd name="T20" fmla="*/ 3 w 3"/>
                  <a:gd name="T21" fmla="*/ 2 h 2"/>
                </a:gdLst>
                <a:ahLst/>
                <a:cxnLst>
                  <a:cxn ang="T12">
                    <a:pos x="T0" y="T1"/>
                  </a:cxn>
                  <a:cxn ang="T13">
                    <a:pos x="T2" y="T3"/>
                  </a:cxn>
                  <a:cxn ang="T14">
                    <a:pos x="T4" y="T5"/>
                  </a:cxn>
                  <a:cxn ang="T15">
                    <a:pos x="T6" y="T7"/>
                  </a:cxn>
                  <a:cxn ang="T16">
                    <a:pos x="T8" y="T9"/>
                  </a:cxn>
                  <a:cxn ang="T17">
                    <a:pos x="T10" y="T11"/>
                  </a:cxn>
                </a:cxnLst>
                <a:rect l="T18" t="T19" r="T20" b="T21"/>
                <a:pathLst>
                  <a:path w="3" h="2">
                    <a:moveTo>
                      <a:pt x="1" y="0"/>
                    </a:moveTo>
                    <a:lnTo>
                      <a:pt x="0" y="2"/>
                    </a:lnTo>
                    <a:lnTo>
                      <a:pt x="2" y="2"/>
                    </a:lnTo>
                    <a:lnTo>
                      <a:pt x="3" y="1"/>
                    </a:lnTo>
                    <a:lnTo>
                      <a:pt x="1" y="0"/>
                    </a:lnTo>
                  </a:path>
                </a:pathLst>
              </a:custGeom>
              <a:solidFill>
                <a:srgbClr val="6B788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12" name="Freeform 329"/>
              <p:cNvSpPr>
                <a:spLocks/>
              </p:cNvSpPr>
              <p:nvPr/>
            </p:nvSpPr>
            <p:spPr bwMode="gray">
              <a:xfrm>
                <a:off x="792" y="1302"/>
                <a:ext cx="1" cy="21"/>
              </a:xfrm>
              <a:custGeom>
                <a:avLst/>
                <a:gdLst>
                  <a:gd name="T0" fmla="*/ 0 w 1"/>
                  <a:gd name="T1" fmla="*/ 0 h 1"/>
                  <a:gd name="T2" fmla="*/ 0 w 1"/>
                  <a:gd name="T3" fmla="*/ 441 h 1"/>
                  <a:gd name="T4" fmla="*/ 0 w 1"/>
                  <a:gd name="T5" fmla="*/ 441 h 1"/>
                  <a:gd name="T6" fmla="*/ 0 w 1"/>
                  <a:gd name="T7" fmla="*/ 441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cubicBezTo>
                      <a:pt x="0" y="0"/>
                      <a:pt x="0" y="1"/>
                      <a:pt x="0" y="1"/>
                    </a:cubicBezTo>
                    <a:cubicBezTo>
                      <a:pt x="0" y="1"/>
                      <a:pt x="0" y="1"/>
                      <a:pt x="0" y="1"/>
                    </a:cubicBezTo>
                    <a:cubicBezTo>
                      <a:pt x="0" y="1"/>
                      <a:pt x="0" y="1"/>
                      <a:pt x="0" y="1"/>
                    </a:cubicBezTo>
                    <a:cubicBezTo>
                      <a:pt x="0" y="1"/>
                      <a:pt x="0" y="0"/>
                      <a:pt x="0" y="0"/>
                    </a:cubicBezTo>
                  </a:path>
                </a:pathLst>
              </a:custGeom>
              <a:solidFill>
                <a:srgbClr val="8599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13" name="Freeform 330"/>
              <p:cNvSpPr>
                <a:spLocks/>
              </p:cNvSpPr>
              <p:nvPr/>
            </p:nvSpPr>
            <p:spPr bwMode="gray">
              <a:xfrm>
                <a:off x="770" y="1302"/>
                <a:ext cx="22" cy="21"/>
              </a:xfrm>
              <a:custGeom>
                <a:avLst/>
                <a:gdLst>
                  <a:gd name="T0" fmla="*/ 484 w 1"/>
                  <a:gd name="T1" fmla="*/ 0 h 1"/>
                  <a:gd name="T2" fmla="*/ 0 w 1"/>
                  <a:gd name="T3" fmla="*/ 441 h 1"/>
                  <a:gd name="T4" fmla="*/ 0 w 1"/>
                  <a:gd name="T5" fmla="*/ 441 h 1"/>
                  <a:gd name="T6" fmla="*/ 0 w 1"/>
                  <a:gd name="T7" fmla="*/ 441 h 1"/>
                  <a:gd name="T8" fmla="*/ 0 w 1"/>
                  <a:gd name="T9" fmla="*/ 0 h 1"/>
                  <a:gd name="T10" fmla="*/ 484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1" y="0"/>
                    </a:moveTo>
                    <a:cubicBezTo>
                      <a:pt x="1" y="0"/>
                      <a:pt x="0" y="1"/>
                      <a:pt x="0" y="1"/>
                    </a:cubicBezTo>
                    <a:cubicBezTo>
                      <a:pt x="0" y="1"/>
                      <a:pt x="0" y="1"/>
                      <a:pt x="0" y="1"/>
                    </a:cubicBezTo>
                    <a:cubicBezTo>
                      <a:pt x="0" y="1"/>
                      <a:pt x="0" y="1"/>
                      <a:pt x="0" y="1"/>
                    </a:cubicBezTo>
                    <a:cubicBezTo>
                      <a:pt x="0" y="0"/>
                      <a:pt x="0" y="0"/>
                      <a:pt x="0" y="0"/>
                    </a:cubicBezTo>
                    <a:lnTo>
                      <a:pt x="1" y="0"/>
                    </a:lnTo>
                  </a:path>
                </a:pathLst>
              </a:custGeom>
              <a:solidFill>
                <a:srgbClr val="8599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14" name="Freeform 331"/>
              <p:cNvSpPr>
                <a:spLocks/>
              </p:cNvSpPr>
              <p:nvPr/>
            </p:nvSpPr>
            <p:spPr bwMode="gray">
              <a:xfrm>
                <a:off x="770" y="1281"/>
                <a:ext cx="22" cy="42"/>
              </a:xfrm>
              <a:custGeom>
                <a:avLst/>
                <a:gdLst>
                  <a:gd name="T0" fmla="*/ 484 w 1"/>
                  <a:gd name="T1" fmla="*/ 0 h 2"/>
                  <a:gd name="T2" fmla="*/ 0 w 1"/>
                  <a:gd name="T3" fmla="*/ 882 h 2"/>
                  <a:gd name="T4" fmla="*/ 0 w 1"/>
                  <a:gd name="T5" fmla="*/ 882 h 2"/>
                  <a:gd name="T6" fmla="*/ 0 w 1"/>
                  <a:gd name="T7" fmla="*/ 441 h 2"/>
                  <a:gd name="T8" fmla="*/ 484 w 1"/>
                  <a:gd name="T9" fmla="*/ 0 h 2"/>
                  <a:gd name="T10" fmla="*/ 484 w 1"/>
                  <a:gd name="T11" fmla="*/ 0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1" y="0"/>
                    </a:moveTo>
                    <a:cubicBezTo>
                      <a:pt x="1" y="0"/>
                      <a:pt x="0" y="2"/>
                      <a:pt x="0" y="2"/>
                    </a:cubicBezTo>
                    <a:cubicBezTo>
                      <a:pt x="0" y="2"/>
                      <a:pt x="0" y="2"/>
                      <a:pt x="0" y="2"/>
                    </a:cubicBezTo>
                    <a:cubicBezTo>
                      <a:pt x="0" y="2"/>
                      <a:pt x="0" y="2"/>
                      <a:pt x="0" y="1"/>
                    </a:cubicBezTo>
                    <a:cubicBezTo>
                      <a:pt x="1" y="1"/>
                      <a:pt x="1" y="0"/>
                      <a:pt x="1" y="0"/>
                    </a:cubicBezTo>
                  </a:path>
                </a:pathLst>
              </a:custGeom>
              <a:solidFill>
                <a:srgbClr val="8599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15" name="Freeform 332"/>
              <p:cNvSpPr>
                <a:spLocks/>
              </p:cNvSpPr>
              <p:nvPr/>
            </p:nvSpPr>
            <p:spPr bwMode="gray">
              <a:xfrm>
                <a:off x="770" y="1302"/>
                <a:ext cx="22" cy="21"/>
              </a:xfrm>
              <a:custGeom>
                <a:avLst/>
                <a:gdLst>
                  <a:gd name="T0" fmla="*/ 484 w 1"/>
                  <a:gd name="T1" fmla="*/ 0 h 1"/>
                  <a:gd name="T2" fmla="*/ 484 w 1"/>
                  <a:gd name="T3" fmla="*/ 441 h 1"/>
                  <a:gd name="T4" fmla="*/ 484 w 1"/>
                  <a:gd name="T5" fmla="*/ 441 h 1"/>
                  <a:gd name="T6" fmla="*/ 484 w 1"/>
                  <a:gd name="T7" fmla="*/ 441 h 1"/>
                  <a:gd name="T8" fmla="*/ 484 w 1"/>
                  <a:gd name="T9" fmla="*/ 0 h 1"/>
                  <a:gd name="T10" fmla="*/ 484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1" y="0"/>
                    </a:moveTo>
                    <a:lnTo>
                      <a:pt x="1" y="1"/>
                    </a:lnTo>
                    <a:cubicBezTo>
                      <a:pt x="1" y="1"/>
                      <a:pt x="1" y="1"/>
                      <a:pt x="1" y="1"/>
                    </a:cubicBezTo>
                    <a:cubicBezTo>
                      <a:pt x="1" y="1"/>
                      <a:pt x="0" y="1"/>
                      <a:pt x="1" y="1"/>
                    </a:cubicBezTo>
                    <a:cubicBezTo>
                      <a:pt x="1" y="1"/>
                      <a:pt x="1" y="0"/>
                      <a:pt x="1" y="0"/>
                    </a:cubicBezTo>
                  </a:path>
                </a:pathLst>
              </a:custGeom>
              <a:solidFill>
                <a:srgbClr val="4F56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16" name="Freeform 333"/>
              <p:cNvSpPr>
                <a:spLocks/>
              </p:cNvSpPr>
              <p:nvPr/>
            </p:nvSpPr>
            <p:spPr bwMode="gray">
              <a:xfrm>
                <a:off x="770" y="1281"/>
                <a:ext cx="1" cy="42"/>
              </a:xfrm>
              <a:custGeom>
                <a:avLst/>
                <a:gdLst>
                  <a:gd name="T0" fmla="*/ 0 w 1"/>
                  <a:gd name="T1" fmla="*/ 0 h 2"/>
                  <a:gd name="T2" fmla="*/ 0 w 1"/>
                  <a:gd name="T3" fmla="*/ 882 h 2"/>
                  <a:gd name="T4" fmla="*/ 0 w 1"/>
                  <a:gd name="T5" fmla="*/ 882 h 2"/>
                  <a:gd name="T6" fmla="*/ 0 w 1"/>
                  <a:gd name="T7" fmla="*/ 882 h 2"/>
                  <a:gd name="T8" fmla="*/ 0 w 1"/>
                  <a:gd name="T9" fmla="*/ 0 h 2"/>
                  <a:gd name="T10" fmla="*/ 0 w 1"/>
                  <a:gd name="T11" fmla="*/ 0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0"/>
                    </a:moveTo>
                    <a:lnTo>
                      <a:pt x="0" y="2"/>
                    </a:lnTo>
                    <a:cubicBezTo>
                      <a:pt x="0" y="2"/>
                      <a:pt x="0" y="2"/>
                      <a:pt x="0" y="2"/>
                    </a:cubicBezTo>
                    <a:cubicBezTo>
                      <a:pt x="0" y="2"/>
                      <a:pt x="0" y="2"/>
                      <a:pt x="0" y="2"/>
                    </a:cubicBezTo>
                    <a:cubicBezTo>
                      <a:pt x="0" y="1"/>
                      <a:pt x="0" y="0"/>
                      <a:pt x="0" y="0"/>
                    </a:cubicBezTo>
                  </a:path>
                </a:pathLst>
              </a:custGeom>
              <a:solidFill>
                <a:srgbClr val="4F56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17" name="Freeform 334"/>
              <p:cNvSpPr>
                <a:spLocks/>
              </p:cNvSpPr>
              <p:nvPr/>
            </p:nvSpPr>
            <p:spPr bwMode="gray">
              <a:xfrm>
                <a:off x="770" y="1281"/>
                <a:ext cx="22" cy="42"/>
              </a:xfrm>
              <a:custGeom>
                <a:avLst/>
                <a:gdLst>
                  <a:gd name="T0" fmla="*/ 484 w 1"/>
                  <a:gd name="T1" fmla="*/ 0 h 2"/>
                  <a:gd name="T2" fmla="*/ 0 w 1"/>
                  <a:gd name="T3" fmla="*/ 882 h 2"/>
                  <a:gd name="T4" fmla="*/ 0 w 1"/>
                  <a:gd name="T5" fmla="*/ 882 h 2"/>
                  <a:gd name="T6" fmla="*/ 0 w 1"/>
                  <a:gd name="T7" fmla="*/ 441 h 2"/>
                  <a:gd name="T8" fmla="*/ 484 w 1"/>
                  <a:gd name="T9" fmla="*/ 0 h 2"/>
                  <a:gd name="T10" fmla="*/ 484 w 1"/>
                  <a:gd name="T11" fmla="*/ 0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1" y="0"/>
                    </a:moveTo>
                    <a:lnTo>
                      <a:pt x="0" y="2"/>
                    </a:lnTo>
                    <a:cubicBezTo>
                      <a:pt x="0" y="2"/>
                      <a:pt x="0" y="2"/>
                      <a:pt x="0" y="2"/>
                    </a:cubicBezTo>
                    <a:cubicBezTo>
                      <a:pt x="0" y="2"/>
                      <a:pt x="0" y="2"/>
                      <a:pt x="0" y="1"/>
                    </a:cubicBezTo>
                    <a:cubicBezTo>
                      <a:pt x="1" y="1"/>
                      <a:pt x="1" y="0"/>
                      <a:pt x="1" y="0"/>
                    </a:cubicBezTo>
                  </a:path>
                </a:pathLst>
              </a:custGeom>
              <a:solidFill>
                <a:srgbClr val="4F56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18" name="Freeform 335"/>
              <p:cNvSpPr>
                <a:spLocks/>
              </p:cNvSpPr>
              <p:nvPr/>
            </p:nvSpPr>
            <p:spPr bwMode="gray">
              <a:xfrm>
                <a:off x="748" y="1281"/>
                <a:ext cx="22" cy="42"/>
              </a:xfrm>
              <a:custGeom>
                <a:avLst/>
                <a:gdLst>
                  <a:gd name="T0" fmla="*/ 0 w 1"/>
                  <a:gd name="T1" fmla="*/ 882 h 2"/>
                  <a:gd name="T2" fmla="*/ 484 w 1"/>
                  <a:gd name="T3" fmla="*/ 0 h 2"/>
                  <a:gd name="T4" fmla="*/ 484 w 1"/>
                  <a:gd name="T5" fmla="*/ 0 h 2"/>
                  <a:gd name="T6" fmla="*/ 0 w 1"/>
                  <a:gd name="T7" fmla="*/ 882 h 2"/>
                  <a:gd name="T8" fmla="*/ 0 w 1"/>
                  <a:gd name="T9" fmla="*/ 88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2"/>
                    </a:moveTo>
                    <a:lnTo>
                      <a:pt x="1" y="0"/>
                    </a:lnTo>
                    <a:lnTo>
                      <a:pt x="0" y="2"/>
                    </a:lnTo>
                  </a:path>
                </a:pathLst>
              </a:custGeom>
              <a:solidFill>
                <a:srgbClr val="4F56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19" name="Freeform 336"/>
              <p:cNvSpPr>
                <a:spLocks/>
              </p:cNvSpPr>
              <p:nvPr/>
            </p:nvSpPr>
            <p:spPr bwMode="gray">
              <a:xfrm>
                <a:off x="726" y="1197"/>
                <a:ext cx="132" cy="105"/>
              </a:xfrm>
              <a:custGeom>
                <a:avLst/>
                <a:gdLst>
                  <a:gd name="T0" fmla="*/ 968 w 6"/>
                  <a:gd name="T1" fmla="*/ 0 h 5"/>
                  <a:gd name="T2" fmla="*/ 484 w 6"/>
                  <a:gd name="T3" fmla="*/ 0 h 5"/>
                  <a:gd name="T4" fmla="*/ 484 w 6"/>
                  <a:gd name="T5" fmla="*/ 0 h 5"/>
                  <a:gd name="T6" fmla="*/ 484 w 6"/>
                  <a:gd name="T7" fmla="*/ 0 h 5"/>
                  <a:gd name="T8" fmla="*/ 484 w 6"/>
                  <a:gd name="T9" fmla="*/ 0 h 5"/>
                  <a:gd name="T10" fmla="*/ 484 w 6"/>
                  <a:gd name="T11" fmla="*/ 0 h 5"/>
                  <a:gd name="T12" fmla="*/ 484 w 6"/>
                  <a:gd name="T13" fmla="*/ 441 h 5"/>
                  <a:gd name="T14" fmla="*/ 0 w 6"/>
                  <a:gd name="T15" fmla="*/ 882 h 5"/>
                  <a:gd name="T16" fmla="*/ 0 w 6"/>
                  <a:gd name="T17" fmla="*/ 882 h 5"/>
                  <a:gd name="T18" fmla="*/ 968 w 6"/>
                  <a:gd name="T19" fmla="*/ 1764 h 5"/>
                  <a:gd name="T20" fmla="*/ 968 w 6"/>
                  <a:gd name="T21" fmla="*/ 1764 h 5"/>
                  <a:gd name="T22" fmla="*/ 968 w 6"/>
                  <a:gd name="T23" fmla="*/ 1764 h 5"/>
                  <a:gd name="T24" fmla="*/ 968 w 6"/>
                  <a:gd name="T25" fmla="*/ 1764 h 5"/>
                  <a:gd name="T26" fmla="*/ 968 w 6"/>
                  <a:gd name="T27" fmla="*/ 1764 h 5"/>
                  <a:gd name="T28" fmla="*/ 968 w 6"/>
                  <a:gd name="T29" fmla="*/ 1764 h 5"/>
                  <a:gd name="T30" fmla="*/ 968 w 6"/>
                  <a:gd name="T31" fmla="*/ 2205 h 5"/>
                  <a:gd name="T32" fmla="*/ 1936 w 6"/>
                  <a:gd name="T33" fmla="*/ 2205 h 5"/>
                  <a:gd name="T34" fmla="*/ 1936 w 6"/>
                  <a:gd name="T35" fmla="*/ 2205 h 5"/>
                  <a:gd name="T36" fmla="*/ 1936 w 6"/>
                  <a:gd name="T37" fmla="*/ 2205 h 5"/>
                  <a:gd name="T38" fmla="*/ 1936 w 6"/>
                  <a:gd name="T39" fmla="*/ 1764 h 5"/>
                  <a:gd name="T40" fmla="*/ 1936 w 6"/>
                  <a:gd name="T41" fmla="*/ 1764 h 5"/>
                  <a:gd name="T42" fmla="*/ 2420 w 6"/>
                  <a:gd name="T43" fmla="*/ 1764 h 5"/>
                  <a:gd name="T44" fmla="*/ 2420 w 6"/>
                  <a:gd name="T45" fmla="*/ 1764 h 5"/>
                  <a:gd name="T46" fmla="*/ 2420 w 6"/>
                  <a:gd name="T47" fmla="*/ 1764 h 5"/>
                  <a:gd name="T48" fmla="*/ 2420 w 6"/>
                  <a:gd name="T49" fmla="*/ 1764 h 5"/>
                  <a:gd name="T50" fmla="*/ 2420 w 6"/>
                  <a:gd name="T51" fmla="*/ 1323 h 5"/>
                  <a:gd name="T52" fmla="*/ 2420 w 6"/>
                  <a:gd name="T53" fmla="*/ 1323 h 5"/>
                  <a:gd name="T54" fmla="*/ 2420 w 6"/>
                  <a:gd name="T55" fmla="*/ 1323 h 5"/>
                  <a:gd name="T56" fmla="*/ 2420 w 6"/>
                  <a:gd name="T57" fmla="*/ 882 h 5"/>
                  <a:gd name="T58" fmla="*/ 2420 w 6"/>
                  <a:gd name="T59" fmla="*/ 882 h 5"/>
                  <a:gd name="T60" fmla="*/ 1452 w 6"/>
                  <a:gd name="T61" fmla="*/ 0 h 5"/>
                  <a:gd name="T62" fmla="*/ 1452 w 6"/>
                  <a:gd name="T63" fmla="*/ 0 h 5"/>
                  <a:gd name="T64" fmla="*/ 968 w 6"/>
                  <a:gd name="T65" fmla="*/ 0 h 5"/>
                  <a:gd name="T66" fmla="*/ 968 w 6"/>
                  <a:gd name="T67" fmla="*/ 0 h 5"/>
                  <a:gd name="T68" fmla="*/ 1452 w 6"/>
                  <a:gd name="T69" fmla="*/ 0 h 5"/>
                  <a:gd name="T70" fmla="*/ 1452 w 6"/>
                  <a:gd name="T71" fmla="*/ 441 h 5"/>
                  <a:gd name="T72" fmla="*/ 2420 w 6"/>
                  <a:gd name="T73" fmla="*/ 882 h 5"/>
                  <a:gd name="T74" fmla="*/ 2420 w 6"/>
                  <a:gd name="T75" fmla="*/ 882 h 5"/>
                  <a:gd name="T76" fmla="*/ 2420 w 6"/>
                  <a:gd name="T77" fmla="*/ 882 h 5"/>
                  <a:gd name="T78" fmla="*/ 968 w 6"/>
                  <a:gd name="T79" fmla="*/ 441 h 5"/>
                  <a:gd name="T80" fmla="*/ 968 w 6"/>
                  <a:gd name="T81" fmla="*/ 441 h 5"/>
                  <a:gd name="T82" fmla="*/ 1452 w 6"/>
                  <a:gd name="T83" fmla="*/ 0 h 5"/>
                  <a:gd name="T84" fmla="*/ 1452 w 6"/>
                  <a:gd name="T85" fmla="*/ 0 h 5"/>
                  <a:gd name="T86" fmla="*/ 968 w 6"/>
                  <a:gd name="T87" fmla="*/ 0 h 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
                  <a:gd name="T133" fmla="*/ 0 h 5"/>
                  <a:gd name="T134" fmla="*/ 6 w 6"/>
                  <a:gd name="T135" fmla="*/ 5 h 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 h="5">
                    <a:moveTo>
                      <a:pt x="2" y="0"/>
                    </a:moveTo>
                    <a:lnTo>
                      <a:pt x="1" y="0"/>
                    </a:lnTo>
                    <a:cubicBezTo>
                      <a:pt x="1" y="0"/>
                      <a:pt x="1" y="1"/>
                      <a:pt x="1" y="1"/>
                    </a:cubicBezTo>
                    <a:cubicBezTo>
                      <a:pt x="1" y="1"/>
                      <a:pt x="0" y="2"/>
                      <a:pt x="0" y="2"/>
                    </a:cubicBezTo>
                    <a:lnTo>
                      <a:pt x="2" y="4"/>
                    </a:lnTo>
                    <a:lnTo>
                      <a:pt x="2" y="5"/>
                    </a:lnTo>
                    <a:lnTo>
                      <a:pt x="4" y="5"/>
                    </a:lnTo>
                    <a:lnTo>
                      <a:pt x="4" y="4"/>
                    </a:lnTo>
                    <a:lnTo>
                      <a:pt x="5" y="4"/>
                    </a:lnTo>
                    <a:cubicBezTo>
                      <a:pt x="5" y="3"/>
                      <a:pt x="5" y="3"/>
                      <a:pt x="5" y="3"/>
                    </a:cubicBezTo>
                    <a:cubicBezTo>
                      <a:pt x="5" y="3"/>
                      <a:pt x="5" y="3"/>
                      <a:pt x="5" y="3"/>
                    </a:cubicBezTo>
                    <a:cubicBezTo>
                      <a:pt x="5" y="3"/>
                      <a:pt x="5" y="3"/>
                      <a:pt x="5" y="3"/>
                    </a:cubicBezTo>
                    <a:cubicBezTo>
                      <a:pt x="5" y="3"/>
                      <a:pt x="5" y="2"/>
                      <a:pt x="5" y="2"/>
                    </a:cubicBezTo>
                    <a:cubicBezTo>
                      <a:pt x="6" y="2"/>
                      <a:pt x="5" y="2"/>
                      <a:pt x="5" y="2"/>
                    </a:cubicBezTo>
                    <a:cubicBezTo>
                      <a:pt x="5" y="2"/>
                      <a:pt x="3" y="0"/>
                      <a:pt x="3" y="0"/>
                    </a:cubicBezTo>
                    <a:cubicBezTo>
                      <a:pt x="3" y="0"/>
                      <a:pt x="3" y="0"/>
                      <a:pt x="3" y="0"/>
                    </a:cubicBezTo>
                    <a:cubicBezTo>
                      <a:pt x="3" y="0"/>
                      <a:pt x="2" y="0"/>
                      <a:pt x="2" y="0"/>
                    </a:cubicBezTo>
                    <a:lnTo>
                      <a:pt x="3" y="0"/>
                    </a:lnTo>
                    <a:cubicBezTo>
                      <a:pt x="3" y="0"/>
                      <a:pt x="3" y="0"/>
                      <a:pt x="3" y="1"/>
                    </a:cubicBezTo>
                    <a:cubicBezTo>
                      <a:pt x="3" y="1"/>
                      <a:pt x="5" y="2"/>
                      <a:pt x="5" y="2"/>
                    </a:cubicBezTo>
                    <a:cubicBezTo>
                      <a:pt x="5" y="2"/>
                      <a:pt x="5" y="2"/>
                      <a:pt x="5" y="2"/>
                    </a:cubicBezTo>
                    <a:cubicBezTo>
                      <a:pt x="5" y="2"/>
                      <a:pt x="5" y="2"/>
                      <a:pt x="5" y="2"/>
                    </a:cubicBezTo>
                    <a:cubicBezTo>
                      <a:pt x="5" y="2"/>
                      <a:pt x="2" y="1"/>
                      <a:pt x="2" y="1"/>
                    </a:cubicBezTo>
                    <a:cubicBezTo>
                      <a:pt x="2" y="1"/>
                      <a:pt x="2" y="1"/>
                      <a:pt x="2" y="1"/>
                    </a:cubicBezTo>
                    <a:cubicBezTo>
                      <a:pt x="2" y="0"/>
                      <a:pt x="3" y="0"/>
                      <a:pt x="3" y="0"/>
                    </a:cubicBezTo>
                    <a:lnTo>
                      <a:pt x="2" y="0"/>
                    </a:lnTo>
                  </a:path>
                </a:pathLst>
              </a:custGeom>
              <a:solidFill>
                <a:srgbClr val="6B788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20" name="Freeform 337"/>
              <p:cNvSpPr>
                <a:spLocks/>
              </p:cNvSpPr>
              <p:nvPr/>
            </p:nvSpPr>
            <p:spPr bwMode="gray">
              <a:xfrm>
                <a:off x="726" y="1197"/>
                <a:ext cx="22" cy="42"/>
              </a:xfrm>
              <a:custGeom>
                <a:avLst/>
                <a:gdLst>
                  <a:gd name="T0" fmla="*/ 484 w 1"/>
                  <a:gd name="T1" fmla="*/ 0 h 2"/>
                  <a:gd name="T2" fmla="*/ 484 w 1"/>
                  <a:gd name="T3" fmla="*/ 441 h 2"/>
                  <a:gd name="T4" fmla="*/ 484 w 1"/>
                  <a:gd name="T5" fmla="*/ 441 h 2"/>
                  <a:gd name="T6" fmla="*/ 484 w 1"/>
                  <a:gd name="T7" fmla="*/ 441 h 2"/>
                  <a:gd name="T8" fmla="*/ 484 w 1"/>
                  <a:gd name="T9" fmla="*/ 441 h 2"/>
                  <a:gd name="T10" fmla="*/ 484 w 1"/>
                  <a:gd name="T11" fmla="*/ 441 h 2"/>
                  <a:gd name="T12" fmla="*/ 484 w 1"/>
                  <a:gd name="T13" fmla="*/ 441 h 2"/>
                  <a:gd name="T14" fmla="*/ 484 w 1"/>
                  <a:gd name="T15" fmla="*/ 441 h 2"/>
                  <a:gd name="T16" fmla="*/ 484 w 1"/>
                  <a:gd name="T17" fmla="*/ 441 h 2"/>
                  <a:gd name="T18" fmla="*/ 0 w 1"/>
                  <a:gd name="T19" fmla="*/ 882 h 2"/>
                  <a:gd name="T20" fmla="*/ 0 w 1"/>
                  <a:gd name="T21" fmla="*/ 882 h 2"/>
                  <a:gd name="T22" fmla="*/ 0 w 1"/>
                  <a:gd name="T23" fmla="*/ 882 h 2"/>
                  <a:gd name="T24" fmla="*/ 484 w 1"/>
                  <a:gd name="T25" fmla="*/ 441 h 2"/>
                  <a:gd name="T26" fmla="*/ 484 w 1"/>
                  <a:gd name="T27" fmla="*/ 441 h 2"/>
                  <a:gd name="T28" fmla="*/ 484 w 1"/>
                  <a:gd name="T29" fmla="*/ 0 h 2"/>
                  <a:gd name="T30" fmla="*/ 484 w 1"/>
                  <a:gd name="T31" fmla="*/ 0 h 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
                  <a:gd name="T49" fmla="*/ 0 h 2"/>
                  <a:gd name="T50" fmla="*/ 1 w 1"/>
                  <a:gd name="T51" fmla="*/ 2 h 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 h="2">
                    <a:moveTo>
                      <a:pt x="1" y="0"/>
                    </a:moveTo>
                    <a:lnTo>
                      <a:pt x="1" y="1"/>
                    </a:lnTo>
                    <a:cubicBezTo>
                      <a:pt x="1" y="1"/>
                      <a:pt x="1" y="1"/>
                      <a:pt x="1" y="1"/>
                    </a:cubicBezTo>
                    <a:cubicBezTo>
                      <a:pt x="1" y="1"/>
                      <a:pt x="1" y="1"/>
                      <a:pt x="1" y="1"/>
                    </a:cubicBezTo>
                    <a:cubicBezTo>
                      <a:pt x="1" y="1"/>
                      <a:pt x="1" y="1"/>
                      <a:pt x="1" y="1"/>
                    </a:cubicBezTo>
                    <a:lnTo>
                      <a:pt x="0" y="2"/>
                    </a:lnTo>
                    <a:lnTo>
                      <a:pt x="1" y="1"/>
                    </a:lnTo>
                    <a:cubicBezTo>
                      <a:pt x="1" y="1"/>
                      <a:pt x="1" y="1"/>
                      <a:pt x="1" y="1"/>
                    </a:cubicBezTo>
                    <a:cubicBezTo>
                      <a:pt x="1" y="1"/>
                      <a:pt x="1" y="0"/>
                      <a:pt x="1" y="0"/>
                    </a:cubicBezTo>
                  </a:path>
                </a:pathLst>
              </a:custGeom>
              <a:solidFill>
                <a:srgbClr val="3941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21" name="Freeform 338"/>
              <p:cNvSpPr>
                <a:spLocks/>
              </p:cNvSpPr>
              <p:nvPr/>
            </p:nvSpPr>
            <p:spPr bwMode="gray">
              <a:xfrm>
                <a:off x="682" y="1218"/>
                <a:ext cx="44" cy="63"/>
              </a:xfrm>
              <a:custGeom>
                <a:avLst/>
                <a:gdLst>
                  <a:gd name="T0" fmla="*/ 0 w 2"/>
                  <a:gd name="T1" fmla="*/ 1323 h 3"/>
                  <a:gd name="T2" fmla="*/ 0 w 2"/>
                  <a:gd name="T3" fmla="*/ 1323 h 3"/>
                  <a:gd name="T4" fmla="*/ 484 w 2"/>
                  <a:gd name="T5" fmla="*/ 441 h 3"/>
                  <a:gd name="T6" fmla="*/ 0 w 2"/>
                  <a:gd name="T7" fmla="*/ 1323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0" y="3"/>
                    </a:moveTo>
                    <a:cubicBezTo>
                      <a:pt x="0" y="3"/>
                      <a:pt x="0" y="3"/>
                      <a:pt x="0" y="3"/>
                    </a:cubicBezTo>
                    <a:cubicBezTo>
                      <a:pt x="0" y="2"/>
                      <a:pt x="1" y="0"/>
                      <a:pt x="1" y="1"/>
                    </a:cubicBezTo>
                    <a:cubicBezTo>
                      <a:pt x="2" y="2"/>
                      <a:pt x="1" y="3"/>
                      <a:pt x="0" y="3"/>
                    </a:cubicBezTo>
                  </a:path>
                </a:pathLst>
              </a:custGeom>
              <a:solidFill>
                <a:srgbClr val="2B2724"/>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22" name="Freeform 339"/>
              <p:cNvSpPr>
                <a:spLocks/>
              </p:cNvSpPr>
              <p:nvPr/>
            </p:nvSpPr>
            <p:spPr bwMode="gray">
              <a:xfrm>
                <a:off x="682" y="1239"/>
                <a:ext cx="22" cy="42"/>
              </a:xfrm>
              <a:custGeom>
                <a:avLst/>
                <a:gdLst>
                  <a:gd name="T0" fmla="*/ 484 w 1"/>
                  <a:gd name="T1" fmla="*/ 441 h 2"/>
                  <a:gd name="T2" fmla="*/ 0 w 1"/>
                  <a:gd name="T3" fmla="*/ 882 h 2"/>
                  <a:gd name="T4" fmla="*/ 484 w 1"/>
                  <a:gd name="T5" fmla="*/ 0 h 2"/>
                  <a:gd name="T6" fmla="*/ 484 w 1"/>
                  <a:gd name="T7" fmla="*/ 441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1" y="1"/>
                    </a:moveTo>
                    <a:cubicBezTo>
                      <a:pt x="1" y="2"/>
                      <a:pt x="1" y="2"/>
                      <a:pt x="0" y="2"/>
                    </a:cubicBezTo>
                    <a:cubicBezTo>
                      <a:pt x="0" y="1"/>
                      <a:pt x="1" y="0"/>
                      <a:pt x="1" y="0"/>
                    </a:cubicBezTo>
                    <a:cubicBezTo>
                      <a:pt x="1" y="0"/>
                      <a:pt x="1" y="1"/>
                      <a:pt x="1" y="1"/>
                    </a:cubicBezTo>
                  </a:path>
                </a:pathLst>
              </a:custGeom>
              <a:solidFill>
                <a:srgbClr val="B1846F"/>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23" name="Freeform 340"/>
              <p:cNvSpPr>
                <a:spLocks/>
              </p:cNvSpPr>
              <p:nvPr/>
            </p:nvSpPr>
            <p:spPr bwMode="gray">
              <a:xfrm>
                <a:off x="682" y="1239"/>
                <a:ext cx="88" cy="63"/>
              </a:xfrm>
              <a:custGeom>
                <a:avLst/>
                <a:gdLst>
                  <a:gd name="T0" fmla="*/ 484 w 4"/>
                  <a:gd name="T1" fmla="*/ 0 h 3"/>
                  <a:gd name="T2" fmla="*/ 484 w 4"/>
                  <a:gd name="T3" fmla="*/ 0 h 3"/>
                  <a:gd name="T4" fmla="*/ 968 w 4"/>
                  <a:gd name="T5" fmla="*/ 0 h 3"/>
                  <a:gd name="T6" fmla="*/ 968 w 4"/>
                  <a:gd name="T7" fmla="*/ 0 h 3"/>
                  <a:gd name="T8" fmla="*/ 1452 w 4"/>
                  <a:gd name="T9" fmla="*/ 0 h 3"/>
                  <a:gd name="T10" fmla="*/ 1452 w 4"/>
                  <a:gd name="T11" fmla="*/ 441 h 3"/>
                  <a:gd name="T12" fmla="*/ 1936 w 4"/>
                  <a:gd name="T13" fmla="*/ 441 h 3"/>
                  <a:gd name="T14" fmla="*/ 1936 w 4"/>
                  <a:gd name="T15" fmla="*/ 882 h 3"/>
                  <a:gd name="T16" fmla="*/ 1936 w 4"/>
                  <a:gd name="T17" fmla="*/ 882 h 3"/>
                  <a:gd name="T18" fmla="*/ 1452 w 4"/>
                  <a:gd name="T19" fmla="*/ 882 h 3"/>
                  <a:gd name="T20" fmla="*/ 1452 w 4"/>
                  <a:gd name="T21" fmla="*/ 882 h 3"/>
                  <a:gd name="T22" fmla="*/ 1452 w 4"/>
                  <a:gd name="T23" fmla="*/ 882 h 3"/>
                  <a:gd name="T24" fmla="*/ 968 w 4"/>
                  <a:gd name="T25" fmla="*/ 1323 h 3"/>
                  <a:gd name="T26" fmla="*/ 968 w 4"/>
                  <a:gd name="T27" fmla="*/ 882 h 3"/>
                  <a:gd name="T28" fmla="*/ 484 w 4"/>
                  <a:gd name="T29" fmla="*/ 882 h 3"/>
                  <a:gd name="T30" fmla="*/ 484 w 4"/>
                  <a:gd name="T31" fmla="*/ 882 h 3"/>
                  <a:gd name="T32" fmla="*/ 484 w 4"/>
                  <a:gd name="T33" fmla="*/ 882 h 3"/>
                  <a:gd name="T34" fmla="*/ 0 w 4"/>
                  <a:gd name="T35" fmla="*/ 882 h 3"/>
                  <a:gd name="T36" fmla="*/ 484 w 4"/>
                  <a:gd name="T37" fmla="*/ 882 h 3"/>
                  <a:gd name="T38" fmla="*/ 484 w 4"/>
                  <a:gd name="T39" fmla="*/ 441 h 3"/>
                  <a:gd name="T40" fmla="*/ 484 w 4"/>
                  <a:gd name="T41" fmla="*/ 0 h 3"/>
                  <a:gd name="T42" fmla="*/ 484 w 4"/>
                  <a:gd name="T43" fmla="*/ 0 h 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
                  <a:gd name="T67" fmla="*/ 0 h 3"/>
                  <a:gd name="T68" fmla="*/ 4 w 4"/>
                  <a:gd name="T69" fmla="*/ 3 h 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 h="3">
                    <a:moveTo>
                      <a:pt x="1" y="0"/>
                    </a:moveTo>
                    <a:cubicBezTo>
                      <a:pt x="1" y="0"/>
                      <a:pt x="1" y="0"/>
                      <a:pt x="1" y="0"/>
                    </a:cubicBezTo>
                    <a:cubicBezTo>
                      <a:pt x="1" y="0"/>
                      <a:pt x="2" y="0"/>
                      <a:pt x="2" y="0"/>
                    </a:cubicBezTo>
                    <a:cubicBezTo>
                      <a:pt x="2" y="0"/>
                      <a:pt x="2" y="0"/>
                      <a:pt x="2" y="0"/>
                    </a:cubicBezTo>
                    <a:cubicBezTo>
                      <a:pt x="2" y="0"/>
                      <a:pt x="3" y="0"/>
                      <a:pt x="3" y="0"/>
                    </a:cubicBezTo>
                    <a:cubicBezTo>
                      <a:pt x="3" y="0"/>
                      <a:pt x="3" y="1"/>
                      <a:pt x="3" y="1"/>
                    </a:cubicBezTo>
                    <a:cubicBezTo>
                      <a:pt x="3" y="1"/>
                      <a:pt x="4" y="1"/>
                      <a:pt x="4" y="1"/>
                    </a:cubicBezTo>
                    <a:cubicBezTo>
                      <a:pt x="4" y="1"/>
                      <a:pt x="4" y="2"/>
                      <a:pt x="4" y="2"/>
                    </a:cubicBezTo>
                    <a:cubicBezTo>
                      <a:pt x="4" y="2"/>
                      <a:pt x="4" y="2"/>
                      <a:pt x="4" y="2"/>
                    </a:cubicBezTo>
                    <a:cubicBezTo>
                      <a:pt x="3" y="2"/>
                      <a:pt x="3" y="2"/>
                      <a:pt x="3" y="2"/>
                    </a:cubicBezTo>
                    <a:cubicBezTo>
                      <a:pt x="3" y="2"/>
                      <a:pt x="3" y="2"/>
                      <a:pt x="3" y="2"/>
                    </a:cubicBezTo>
                    <a:cubicBezTo>
                      <a:pt x="3" y="2"/>
                      <a:pt x="3" y="2"/>
                      <a:pt x="3" y="2"/>
                    </a:cubicBezTo>
                    <a:cubicBezTo>
                      <a:pt x="3" y="2"/>
                      <a:pt x="2" y="3"/>
                      <a:pt x="2" y="3"/>
                    </a:cubicBezTo>
                    <a:cubicBezTo>
                      <a:pt x="2" y="3"/>
                      <a:pt x="2" y="3"/>
                      <a:pt x="2" y="2"/>
                    </a:cubicBezTo>
                    <a:cubicBezTo>
                      <a:pt x="1" y="2"/>
                      <a:pt x="1" y="2"/>
                      <a:pt x="1" y="2"/>
                    </a:cubicBezTo>
                    <a:cubicBezTo>
                      <a:pt x="1" y="2"/>
                      <a:pt x="1" y="2"/>
                      <a:pt x="1" y="2"/>
                    </a:cubicBezTo>
                    <a:cubicBezTo>
                      <a:pt x="1" y="2"/>
                      <a:pt x="1" y="2"/>
                      <a:pt x="1" y="2"/>
                    </a:cubicBezTo>
                    <a:cubicBezTo>
                      <a:pt x="1" y="2"/>
                      <a:pt x="0" y="2"/>
                      <a:pt x="0" y="2"/>
                    </a:cubicBezTo>
                    <a:cubicBezTo>
                      <a:pt x="0" y="2"/>
                      <a:pt x="0" y="2"/>
                      <a:pt x="1" y="2"/>
                    </a:cubicBezTo>
                    <a:cubicBezTo>
                      <a:pt x="1" y="2"/>
                      <a:pt x="1" y="1"/>
                      <a:pt x="1" y="1"/>
                    </a:cubicBezTo>
                    <a:cubicBezTo>
                      <a:pt x="1" y="0"/>
                      <a:pt x="1" y="0"/>
                      <a:pt x="1" y="0"/>
                    </a:cubicBezTo>
                    <a:cubicBezTo>
                      <a:pt x="1" y="0"/>
                      <a:pt x="1" y="0"/>
                      <a:pt x="1" y="0"/>
                    </a:cubicBezTo>
                  </a:path>
                </a:pathLst>
              </a:custGeom>
              <a:solidFill>
                <a:srgbClr val="37333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24" name="Freeform 341"/>
              <p:cNvSpPr>
                <a:spLocks/>
              </p:cNvSpPr>
              <p:nvPr/>
            </p:nvSpPr>
            <p:spPr bwMode="gray">
              <a:xfrm>
                <a:off x="704" y="1260"/>
                <a:ext cx="22" cy="21"/>
              </a:xfrm>
              <a:custGeom>
                <a:avLst/>
                <a:gdLst>
                  <a:gd name="T0" fmla="*/ 0 w 1"/>
                  <a:gd name="T1" fmla="*/ 441 h 1"/>
                  <a:gd name="T2" fmla="*/ 0 w 1"/>
                  <a:gd name="T3" fmla="*/ 441 h 1"/>
                  <a:gd name="T4" fmla="*/ 484 w 1"/>
                  <a:gd name="T5" fmla="*/ 0 h 1"/>
                  <a:gd name="T6" fmla="*/ 0 w 1"/>
                  <a:gd name="T7" fmla="*/ 441 h 1"/>
                  <a:gd name="T8" fmla="*/ 0 w 1"/>
                  <a:gd name="T9" fmla="*/ 441 h 1"/>
                  <a:gd name="T10" fmla="*/ 484 w 1"/>
                  <a:gd name="T11" fmla="*/ 441 h 1"/>
                  <a:gd name="T12" fmla="*/ 484 w 1"/>
                  <a:gd name="T13" fmla="*/ 441 h 1"/>
                  <a:gd name="T14" fmla="*/ 484 w 1"/>
                  <a:gd name="T15" fmla="*/ 441 h 1"/>
                  <a:gd name="T16" fmla="*/ 484 w 1"/>
                  <a:gd name="T17" fmla="*/ 441 h 1"/>
                  <a:gd name="T18" fmla="*/ 0 w 1"/>
                  <a:gd name="T19" fmla="*/ 441 h 1"/>
                  <a:gd name="T20" fmla="*/ 0 w 1"/>
                  <a:gd name="T21" fmla="*/ 441 h 1"/>
                  <a:gd name="T22" fmla="*/ 0 w 1"/>
                  <a:gd name="T23" fmla="*/ 441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
                  <a:gd name="T38" fmla="*/ 1 w 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
                    <a:moveTo>
                      <a:pt x="0" y="1"/>
                    </a:moveTo>
                    <a:cubicBezTo>
                      <a:pt x="0" y="1"/>
                      <a:pt x="0" y="1"/>
                      <a:pt x="0" y="1"/>
                    </a:cubicBezTo>
                    <a:cubicBezTo>
                      <a:pt x="1" y="1"/>
                      <a:pt x="1" y="0"/>
                      <a:pt x="1" y="0"/>
                    </a:cubicBezTo>
                    <a:cubicBezTo>
                      <a:pt x="0" y="1"/>
                      <a:pt x="0" y="1"/>
                      <a:pt x="0" y="1"/>
                    </a:cubicBezTo>
                    <a:cubicBezTo>
                      <a:pt x="0" y="1"/>
                      <a:pt x="0" y="1"/>
                      <a:pt x="0" y="1"/>
                    </a:cubicBezTo>
                    <a:cubicBezTo>
                      <a:pt x="0" y="1"/>
                      <a:pt x="1" y="1"/>
                      <a:pt x="1" y="1"/>
                    </a:cubicBezTo>
                    <a:cubicBezTo>
                      <a:pt x="1" y="1"/>
                      <a:pt x="1" y="1"/>
                      <a:pt x="1" y="1"/>
                    </a:cubicBezTo>
                    <a:cubicBezTo>
                      <a:pt x="1" y="0"/>
                      <a:pt x="1" y="1"/>
                      <a:pt x="1" y="1"/>
                    </a:cubicBezTo>
                    <a:cubicBezTo>
                      <a:pt x="1" y="1"/>
                      <a:pt x="1" y="1"/>
                      <a:pt x="1" y="1"/>
                    </a:cubicBezTo>
                    <a:cubicBezTo>
                      <a:pt x="1" y="1"/>
                      <a:pt x="0" y="1"/>
                      <a:pt x="0" y="1"/>
                    </a:cubicBezTo>
                    <a:cubicBezTo>
                      <a:pt x="0" y="1"/>
                      <a:pt x="0" y="1"/>
                      <a:pt x="0" y="1"/>
                    </a:cubicBezTo>
                  </a:path>
                </a:pathLst>
              </a:custGeom>
              <a:solidFill>
                <a:srgbClr val="221D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25" name="Freeform 342"/>
              <p:cNvSpPr>
                <a:spLocks/>
              </p:cNvSpPr>
              <p:nvPr/>
            </p:nvSpPr>
            <p:spPr bwMode="gray">
              <a:xfrm>
                <a:off x="550" y="1071"/>
                <a:ext cx="154" cy="210"/>
              </a:xfrm>
              <a:custGeom>
                <a:avLst/>
                <a:gdLst>
                  <a:gd name="T0" fmla="*/ 1936 w 7"/>
                  <a:gd name="T1" fmla="*/ 441 h 10"/>
                  <a:gd name="T2" fmla="*/ 2420 w 7"/>
                  <a:gd name="T3" fmla="*/ 882 h 10"/>
                  <a:gd name="T4" fmla="*/ 1936 w 7"/>
                  <a:gd name="T5" fmla="*/ 1323 h 10"/>
                  <a:gd name="T6" fmla="*/ 1936 w 7"/>
                  <a:gd name="T7" fmla="*/ 1764 h 10"/>
                  <a:gd name="T8" fmla="*/ 1452 w 7"/>
                  <a:gd name="T9" fmla="*/ 2646 h 10"/>
                  <a:gd name="T10" fmla="*/ 1452 w 7"/>
                  <a:gd name="T11" fmla="*/ 2646 h 10"/>
                  <a:gd name="T12" fmla="*/ 1936 w 7"/>
                  <a:gd name="T13" fmla="*/ 2646 h 10"/>
                  <a:gd name="T14" fmla="*/ 1936 w 7"/>
                  <a:gd name="T15" fmla="*/ 2646 h 10"/>
                  <a:gd name="T16" fmla="*/ 2420 w 7"/>
                  <a:gd name="T17" fmla="*/ 3087 h 10"/>
                  <a:gd name="T18" fmla="*/ 2904 w 7"/>
                  <a:gd name="T19" fmla="*/ 3087 h 10"/>
                  <a:gd name="T20" fmla="*/ 3388 w 7"/>
                  <a:gd name="T21" fmla="*/ 3528 h 10"/>
                  <a:gd name="T22" fmla="*/ 3388 w 7"/>
                  <a:gd name="T23" fmla="*/ 3969 h 10"/>
                  <a:gd name="T24" fmla="*/ 2420 w 7"/>
                  <a:gd name="T25" fmla="*/ 4410 h 10"/>
                  <a:gd name="T26" fmla="*/ 2420 w 7"/>
                  <a:gd name="T27" fmla="*/ 4410 h 10"/>
                  <a:gd name="T28" fmla="*/ 1936 w 7"/>
                  <a:gd name="T29" fmla="*/ 3969 h 10"/>
                  <a:gd name="T30" fmla="*/ 1452 w 7"/>
                  <a:gd name="T31" fmla="*/ 3969 h 10"/>
                  <a:gd name="T32" fmla="*/ 968 w 7"/>
                  <a:gd name="T33" fmla="*/ 3969 h 10"/>
                  <a:gd name="T34" fmla="*/ 484 w 7"/>
                  <a:gd name="T35" fmla="*/ 3969 h 10"/>
                  <a:gd name="T36" fmla="*/ 484 w 7"/>
                  <a:gd name="T37" fmla="*/ 3969 h 10"/>
                  <a:gd name="T38" fmla="*/ 0 w 7"/>
                  <a:gd name="T39" fmla="*/ 3528 h 10"/>
                  <a:gd name="T40" fmla="*/ 0 w 7"/>
                  <a:gd name="T41" fmla="*/ 3528 h 10"/>
                  <a:gd name="T42" fmla="*/ 0 w 7"/>
                  <a:gd name="T43" fmla="*/ 2646 h 10"/>
                  <a:gd name="T44" fmla="*/ 0 w 7"/>
                  <a:gd name="T45" fmla="*/ 2205 h 10"/>
                  <a:gd name="T46" fmla="*/ 0 w 7"/>
                  <a:gd name="T47" fmla="*/ 1764 h 10"/>
                  <a:gd name="T48" fmla="*/ 484 w 7"/>
                  <a:gd name="T49" fmla="*/ 1323 h 10"/>
                  <a:gd name="T50" fmla="*/ 484 w 7"/>
                  <a:gd name="T51" fmla="*/ 441 h 10"/>
                  <a:gd name="T52" fmla="*/ 968 w 7"/>
                  <a:gd name="T53" fmla="*/ 441 h 10"/>
                  <a:gd name="T54" fmla="*/ 1936 w 7"/>
                  <a:gd name="T55" fmla="*/ 441 h 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
                  <a:gd name="T85" fmla="*/ 0 h 10"/>
                  <a:gd name="T86" fmla="*/ 7 w 7"/>
                  <a:gd name="T87" fmla="*/ 10 h 1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 h="10">
                    <a:moveTo>
                      <a:pt x="4" y="1"/>
                    </a:moveTo>
                    <a:cubicBezTo>
                      <a:pt x="5" y="1"/>
                      <a:pt x="5" y="2"/>
                      <a:pt x="5" y="2"/>
                    </a:cubicBezTo>
                    <a:cubicBezTo>
                      <a:pt x="5" y="3"/>
                      <a:pt x="4" y="3"/>
                      <a:pt x="4" y="3"/>
                    </a:cubicBezTo>
                    <a:cubicBezTo>
                      <a:pt x="4" y="3"/>
                      <a:pt x="4" y="4"/>
                      <a:pt x="4" y="4"/>
                    </a:cubicBezTo>
                    <a:cubicBezTo>
                      <a:pt x="4" y="4"/>
                      <a:pt x="4" y="5"/>
                      <a:pt x="3" y="6"/>
                    </a:cubicBezTo>
                    <a:cubicBezTo>
                      <a:pt x="3" y="6"/>
                      <a:pt x="3" y="6"/>
                      <a:pt x="3" y="6"/>
                    </a:cubicBezTo>
                    <a:cubicBezTo>
                      <a:pt x="3" y="6"/>
                      <a:pt x="4" y="6"/>
                      <a:pt x="4" y="6"/>
                    </a:cubicBezTo>
                    <a:cubicBezTo>
                      <a:pt x="4" y="6"/>
                      <a:pt x="4" y="6"/>
                      <a:pt x="4" y="6"/>
                    </a:cubicBezTo>
                    <a:cubicBezTo>
                      <a:pt x="4" y="7"/>
                      <a:pt x="5" y="7"/>
                      <a:pt x="5" y="7"/>
                    </a:cubicBezTo>
                    <a:cubicBezTo>
                      <a:pt x="6" y="7"/>
                      <a:pt x="6" y="7"/>
                      <a:pt x="6" y="7"/>
                    </a:cubicBezTo>
                    <a:cubicBezTo>
                      <a:pt x="6" y="7"/>
                      <a:pt x="7" y="7"/>
                      <a:pt x="7" y="8"/>
                    </a:cubicBezTo>
                    <a:cubicBezTo>
                      <a:pt x="7" y="8"/>
                      <a:pt x="7" y="9"/>
                      <a:pt x="7" y="9"/>
                    </a:cubicBezTo>
                    <a:cubicBezTo>
                      <a:pt x="6" y="10"/>
                      <a:pt x="6" y="10"/>
                      <a:pt x="5" y="10"/>
                    </a:cubicBezTo>
                    <a:cubicBezTo>
                      <a:pt x="5" y="10"/>
                      <a:pt x="5" y="10"/>
                      <a:pt x="5" y="10"/>
                    </a:cubicBezTo>
                    <a:cubicBezTo>
                      <a:pt x="5" y="10"/>
                      <a:pt x="4" y="10"/>
                      <a:pt x="4" y="9"/>
                    </a:cubicBezTo>
                    <a:cubicBezTo>
                      <a:pt x="3" y="9"/>
                      <a:pt x="3" y="9"/>
                      <a:pt x="3" y="9"/>
                    </a:cubicBezTo>
                    <a:cubicBezTo>
                      <a:pt x="3" y="9"/>
                      <a:pt x="2" y="9"/>
                      <a:pt x="2" y="9"/>
                    </a:cubicBezTo>
                    <a:cubicBezTo>
                      <a:pt x="2" y="9"/>
                      <a:pt x="1" y="9"/>
                      <a:pt x="1" y="9"/>
                    </a:cubicBezTo>
                    <a:cubicBezTo>
                      <a:pt x="1" y="9"/>
                      <a:pt x="1" y="9"/>
                      <a:pt x="1" y="9"/>
                    </a:cubicBezTo>
                    <a:cubicBezTo>
                      <a:pt x="0" y="9"/>
                      <a:pt x="0" y="9"/>
                      <a:pt x="0" y="8"/>
                    </a:cubicBezTo>
                    <a:cubicBezTo>
                      <a:pt x="0" y="8"/>
                      <a:pt x="0" y="8"/>
                      <a:pt x="0" y="8"/>
                    </a:cubicBezTo>
                    <a:cubicBezTo>
                      <a:pt x="0" y="7"/>
                      <a:pt x="0" y="7"/>
                      <a:pt x="0" y="6"/>
                    </a:cubicBezTo>
                    <a:cubicBezTo>
                      <a:pt x="0" y="5"/>
                      <a:pt x="0" y="5"/>
                      <a:pt x="0" y="5"/>
                    </a:cubicBezTo>
                    <a:cubicBezTo>
                      <a:pt x="0" y="4"/>
                      <a:pt x="0" y="4"/>
                      <a:pt x="0" y="4"/>
                    </a:cubicBezTo>
                    <a:cubicBezTo>
                      <a:pt x="0" y="3"/>
                      <a:pt x="1" y="3"/>
                      <a:pt x="1" y="3"/>
                    </a:cubicBezTo>
                    <a:cubicBezTo>
                      <a:pt x="1" y="2"/>
                      <a:pt x="1" y="2"/>
                      <a:pt x="1" y="1"/>
                    </a:cubicBezTo>
                    <a:cubicBezTo>
                      <a:pt x="2" y="1"/>
                      <a:pt x="2" y="1"/>
                      <a:pt x="2" y="1"/>
                    </a:cubicBezTo>
                    <a:cubicBezTo>
                      <a:pt x="3" y="0"/>
                      <a:pt x="4" y="0"/>
                      <a:pt x="4" y="1"/>
                    </a:cubicBezTo>
                  </a:path>
                </a:pathLst>
              </a:custGeom>
              <a:solidFill>
                <a:srgbClr val="115A91"/>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26" name="Freeform 343"/>
              <p:cNvSpPr>
                <a:spLocks/>
              </p:cNvSpPr>
              <p:nvPr/>
            </p:nvSpPr>
            <p:spPr bwMode="gray">
              <a:xfrm>
                <a:off x="572" y="1071"/>
                <a:ext cx="88" cy="42"/>
              </a:xfrm>
              <a:custGeom>
                <a:avLst/>
                <a:gdLst>
                  <a:gd name="T0" fmla="*/ 0 w 4"/>
                  <a:gd name="T1" fmla="*/ 441 h 2"/>
                  <a:gd name="T2" fmla="*/ 484 w 4"/>
                  <a:gd name="T3" fmla="*/ 441 h 2"/>
                  <a:gd name="T4" fmla="*/ 1936 w 4"/>
                  <a:gd name="T5" fmla="*/ 441 h 2"/>
                  <a:gd name="T6" fmla="*/ 1936 w 4"/>
                  <a:gd name="T7" fmla="*/ 882 h 2"/>
                  <a:gd name="T8" fmla="*/ 1452 w 4"/>
                  <a:gd name="T9" fmla="*/ 441 h 2"/>
                  <a:gd name="T10" fmla="*/ 968 w 4"/>
                  <a:gd name="T11" fmla="*/ 441 h 2"/>
                  <a:gd name="T12" fmla="*/ 484 w 4"/>
                  <a:gd name="T13" fmla="*/ 441 h 2"/>
                  <a:gd name="T14" fmla="*/ 0 w 4"/>
                  <a:gd name="T15" fmla="*/ 882 h 2"/>
                  <a:gd name="T16" fmla="*/ 0 w 4"/>
                  <a:gd name="T17" fmla="*/ 441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2"/>
                  <a:gd name="T29" fmla="*/ 4 w 4"/>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2">
                    <a:moveTo>
                      <a:pt x="0" y="1"/>
                    </a:moveTo>
                    <a:cubicBezTo>
                      <a:pt x="0" y="1"/>
                      <a:pt x="1" y="1"/>
                      <a:pt x="1" y="1"/>
                    </a:cubicBezTo>
                    <a:cubicBezTo>
                      <a:pt x="2" y="0"/>
                      <a:pt x="3" y="0"/>
                      <a:pt x="4" y="1"/>
                    </a:cubicBezTo>
                    <a:cubicBezTo>
                      <a:pt x="4" y="1"/>
                      <a:pt x="4" y="1"/>
                      <a:pt x="4" y="2"/>
                    </a:cubicBezTo>
                    <a:cubicBezTo>
                      <a:pt x="4" y="2"/>
                      <a:pt x="4" y="1"/>
                      <a:pt x="3" y="1"/>
                    </a:cubicBezTo>
                    <a:cubicBezTo>
                      <a:pt x="3" y="0"/>
                      <a:pt x="2" y="0"/>
                      <a:pt x="2" y="1"/>
                    </a:cubicBezTo>
                    <a:cubicBezTo>
                      <a:pt x="1" y="1"/>
                      <a:pt x="1" y="1"/>
                      <a:pt x="1" y="1"/>
                    </a:cubicBezTo>
                    <a:cubicBezTo>
                      <a:pt x="0" y="1"/>
                      <a:pt x="0" y="1"/>
                      <a:pt x="0" y="2"/>
                    </a:cubicBezTo>
                    <a:cubicBezTo>
                      <a:pt x="0" y="2"/>
                      <a:pt x="0" y="1"/>
                      <a:pt x="0" y="1"/>
                    </a:cubicBezTo>
                  </a:path>
                </a:pathLst>
              </a:custGeom>
              <a:solidFill>
                <a:srgbClr val="115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27" name="Freeform 344"/>
              <p:cNvSpPr>
                <a:spLocks/>
              </p:cNvSpPr>
              <p:nvPr/>
            </p:nvSpPr>
            <p:spPr bwMode="gray">
              <a:xfrm>
                <a:off x="616" y="1302"/>
                <a:ext cx="66" cy="42"/>
              </a:xfrm>
              <a:custGeom>
                <a:avLst/>
                <a:gdLst>
                  <a:gd name="T0" fmla="*/ 968 w 3"/>
                  <a:gd name="T1" fmla="*/ 882 h 2"/>
                  <a:gd name="T2" fmla="*/ 968 w 3"/>
                  <a:gd name="T3" fmla="*/ 882 h 2"/>
                  <a:gd name="T4" fmla="*/ 968 w 3"/>
                  <a:gd name="T5" fmla="*/ 441 h 2"/>
                  <a:gd name="T6" fmla="*/ 968 w 3"/>
                  <a:gd name="T7" fmla="*/ 441 h 2"/>
                  <a:gd name="T8" fmla="*/ 968 w 3"/>
                  <a:gd name="T9" fmla="*/ 882 h 2"/>
                  <a:gd name="T10" fmla="*/ 968 w 3"/>
                  <a:gd name="T11" fmla="*/ 882 h 2"/>
                  <a:gd name="T12" fmla="*/ 968 w 3"/>
                  <a:gd name="T13" fmla="*/ 441 h 2"/>
                  <a:gd name="T14" fmla="*/ 968 w 3"/>
                  <a:gd name="T15" fmla="*/ 441 h 2"/>
                  <a:gd name="T16" fmla="*/ 968 w 3"/>
                  <a:gd name="T17" fmla="*/ 882 h 2"/>
                  <a:gd name="T18" fmla="*/ 484 w 3"/>
                  <a:gd name="T19" fmla="*/ 882 h 2"/>
                  <a:gd name="T20" fmla="*/ 484 w 3"/>
                  <a:gd name="T21" fmla="*/ 882 h 2"/>
                  <a:gd name="T22" fmla="*/ 484 w 3"/>
                  <a:gd name="T23" fmla="*/ 441 h 2"/>
                  <a:gd name="T24" fmla="*/ 484 w 3"/>
                  <a:gd name="T25" fmla="*/ 441 h 2"/>
                  <a:gd name="T26" fmla="*/ 484 w 3"/>
                  <a:gd name="T27" fmla="*/ 882 h 2"/>
                  <a:gd name="T28" fmla="*/ 0 w 3"/>
                  <a:gd name="T29" fmla="*/ 882 h 2"/>
                  <a:gd name="T30" fmla="*/ 0 w 3"/>
                  <a:gd name="T31" fmla="*/ 882 h 2"/>
                  <a:gd name="T32" fmla="*/ 0 w 3"/>
                  <a:gd name="T33" fmla="*/ 441 h 2"/>
                  <a:gd name="T34" fmla="*/ 0 w 3"/>
                  <a:gd name="T35" fmla="*/ 441 h 2"/>
                  <a:gd name="T36" fmla="*/ 0 w 3"/>
                  <a:gd name="T37" fmla="*/ 882 h 2"/>
                  <a:gd name="T38" fmla="*/ 0 w 3"/>
                  <a:gd name="T39" fmla="*/ 882 h 2"/>
                  <a:gd name="T40" fmla="*/ 484 w 3"/>
                  <a:gd name="T41" fmla="*/ 882 h 2"/>
                  <a:gd name="T42" fmla="*/ 968 w 3"/>
                  <a:gd name="T43" fmla="*/ 882 h 2"/>
                  <a:gd name="T44" fmla="*/ 1452 w 3"/>
                  <a:gd name="T45" fmla="*/ 882 h 2"/>
                  <a:gd name="T46" fmla="*/ 1452 w 3"/>
                  <a:gd name="T47" fmla="*/ 441 h 2"/>
                  <a:gd name="T48" fmla="*/ 968 w 3"/>
                  <a:gd name="T49" fmla="*/ 882 h 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
                  <a:gd name="T76" fmla="*/ 0 h 2"/>
                  <a:gd name="T77" fmla="*/ 3 w 3"/>
                  <a:gd name="T78" fmla="*/ 2 h 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 h="2">
                    <a:moveTo>
                      <a:pt x="2" y="2"/>
                    </a:moveTo>
                    <a:cubicBezTo>
                      <a:pt x="2" y="2"/>
                      <a:pt x="2" y="2"/>
                      <a:pt x="2" y="2"/>
                    </a:cubicBezTo>
                    <a:cubicBezTo>
                      <a:pt x="2" y="2"/>
                      <a:pt x="2" y="2"/>
                      <a:pt x="2" y="1"/>
                    </a:cubicBezTo>
                    <a:cubicBezTo>
                      <a:pt x="2" y="1"/>
                      <a:pt x="2" y="1"/>
                      <a:pt x="2" y="1"/>
                    </a:cubicBezTo>
                    <a:cubicBezTo>
                      <a:pt x="2" y="1"/>
                      <a:pt x="2" y="2"/>
                      <a:pt x="2" y="2"/>
                    </a:cubicBezTo>
                    <a:cubicBezTo>
                      <a:pt x="2" y="2"/>
                      <a:pt x="2" y="2"/>
                      <a:pt x="2" y="2"/>
                    </a:cubicBezTo>
                    <a:cubicBezTo>
                      <a:pt x="2" y="2"/>
                      <a:pt x="2" y="1"/>
                      <a:pt x="2" y="1"/>
                    </a:cubicBezTo>
                    <a:cubicBezTo>
                      <a:pt x="2" y="0"/>
                      <a:pt x="2" y="1"/>
                      <a:pt x="2" y="1"/>
                    </a:cubicBezTo>
                    <a:cubicBezTo>
                      <a:pt x="2" y="1"/>
                      <a:pt x="2" y="2"/>
                      <a:pt x="2" y="2"/>
                    </a:cubicBezTo>
                    <a:cubicBezTo>
                      <a:pt x="1" y="2"/>
                      <a:pt x="1" y="2"/>
                      <a:pt x="1" y="2"/>
                    </a:cubicBezTo>
                    <a:cubicBezTo>
                      <a:pt x="1" y="2"/>
                      <a:pt x="1" y="2"/>
                      <a:pt x="1" y="2"/>
                    </a:cubicBezTo>
                    <a:cubicBezTo>
                      <a:pt x="1" y="2"/>
                      <a:pt x="1" y="1"/>
                      <a:pt x="1" y="1"/>
                    </a:cubicBezTo>
                    <a:cubicBezTo>
                      <a:pt x="1" y="1"/>
                      <a:pt x="1" y="0"/>
                      <a:pt x="1" y="1"/>
                    </a:cubicBezTo>
                    <a:cubicBezTo>
                      <a:pt x="0" y="1"/>
                      <a:pt x="0" y="1"/>
                      <a:pt x="1" y="2"/>
                    </a:cubicBezTo>
                    <a:cubicBezTo>
                      <a:pt x="1" y="2"/>
                      <a:pt x="1" y="2"/>
                      <a:pt x="0" y="2"/>
                    </a:cubicBezTo>
                    <a:cubicBezTo>
                      <a:pt x="0" y="2"/>
                      <a:pt x="0" y="2"/>
                      <a:pt x="0" y="2"/>
                    </a:cubicBezTo>
                    <a:cubicBezTo>
                      <a:pt x="0" y="2"/>
                      <a:pt x="0" y="1"/>
                      <a:pt x="0" y="1"/>
                    </a:cubicBezTo>
                    <a:cubicBezTo>
                      <a:pt x="0" y="1"/>
                      <a:pt x="0" y="1"/>
                      <a:pt x="0" y="1"/>
                    </a:cubicBezTo>
                    <a:cubicBezTo>
                      <a:pt x="0" y="1"/>
                      <a:pt x="0" y="2"/>
                      <a:pt x="0" y="2"/>
                    </a:cubicBezTo>
                    <a:cubicBezTo>
                      <a:pt x="0" y="2"/>
                      <a:pt x="0" y="2"/>
                      <a:pt x="0" y="2"/>
                    </a:cubicBezTo>
                    <a:cubicBezTo>
                      <a:pt x="1" y="2"/>
                      <a:pt x="1" y="2"/>
                      <a:pt x="1" y="2"/>
                    </a:cubicBezTo>
                    <a:cubicBezTo>
                      <a:pt x="2" y="2"/>
                      <a:pt x="2" y="2"/>
                      <a:pt x="2" y="2"/>
                    </a:cubicBezTo>
                    <a:cubicBezTo>
                      <a:pt x="2" y="2"/>
                      <a:pt x="3" y="2"/>
                      <a:pt x="3" y="2"/>
                    </a:cubicBezTo>
                    <a:cubicBezTo>
                      <a:pt x="3" y="1"/>
                      <a:pt x="3" y="1"/>
                      <a:pt x="3" y="1"/>
                    </a:cubicBezTo>
                    <a:cubicBezTo>
                      <a:pt x="3" y="2"/>
                      <a:pt x="3" y="2"/>
                      <a:pt x="2" y="2"/>
                    </a:cubicBezTo>
                  </a:path>
                </a:pathLst>
              </a:custGeom>
              <a:solidFill>
                <a:srgbClr val="0F4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28" name="Freeform 345"/>
              <p:cNvSpPr>
                <a:spLocks/>
              </p:cNvSpPr>
              <p:nvPr/>
            </p:nvSpPr>
            <p:spPr bwMode="gray">
              <a:xfrm>
                <a:off x="550" y="1050"/>
                <a:ext cx="22" cy="21"/>
              </a:xfrm>
              <a:custGeom>
                <a:avLst/>
                <a:gdLst>
                  <a:gd name="T0" fmla="*/ 484 w 1"/>
                  <a:gd name="T1" fmla="*/ 0 h 1"/>
                  <a:gd name="T2" fmla="*/ 0 w 1"/>
                  <a:gd name="T3" fmla="*/ 0 h 1"/>
                  <a:gd name="T4" fmla="*/ 0 w 1"/>
                  <a:gd name="T5" fmla="*/ 441 h 1"/>
                  <a:gd name="T6" fmla="*/ 0 w 1"/>
                  <a:gd name="T7" fmla="*/ 441 h 1"/>
                  <a:gd name="T8" fmla="*/ 0 w 1"/>
                  <a:gd name="T9" fmla="*/ 0 h 1"/>
                  <a:gd name="T10" fmla="*/ 0 w 1"/>
                  <a:gd name="T11" fmla="*/ 0 h 1"/>
                  <a:gd name="T12" fmla="*/ 484 w 1"/>
                  <a:gd name="T13" fmla="*/ 0 h 1"/>
                  <a:gd name="T14" fmla="*/ 0 60000 65536"/>
                  <a:gd name="T15" fmla="*/ 0 60000 65536"/>
                  <a:gd name="T16" fmla="*/ 0 60000 65536"/>
                  <a:gd name="T17" fmla="*/ 0 60000 65536"/>
                  <a:gd name="T18" fmla="*/ 0 60000 65536"/>
                  <a:gd name="T19" fmla="*/ 0 60000 65536"/>
                  <a:gd name="T20" fmla="*/ 0 60000 65536"/>
                  <a:gd name="T21" fmla="*/ 0 w 1"/>
                  <a:gd name="T22" fmla="*/ 0 h 1"/>
                  <a:gd name="T23" fmla="*/ 1 w 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
                    <a:moveTo>
                      <a:pt x="1" y="0"/>
                    </a:moveTo>
                    <a:cubicBezTo>
                      <a:pt x="0" y="0"/>
                      <a:pt x="0" y="0"/>
                      <a:pt x="0" y="0"/>
                    </a:cubicBezTo>
                    <a:cubicBezTo>
                      <a:pt x="0" y="1"/>
                      <a:pt x="0" y="1"/>
                      <a:pt x="0" y="1"/>
                    </a:cubicBezTo>
                    <a:cubicBezTo>
                      <a:pt x="1" y="1"/>
                      <a:pt x="0" y="1"/>
                      <a:pt x="0" y="1"/>
                    </a:cubicBezTo>
                    <a:cubicBezTo>
                      <a:pt x="0" y="1"/>
                      <a:pt x="0" y="0"/>
                      <a:pt x="0" y="0"/>
                    </a:cubicBezTo>
                    <a:cubicBezTo>
                      <a:pt x="0" y="0"/>
                      <a:pt x="0" y="0"/>
                      <a:pt x="0" y="0"/>
                    </a:cubicBezTo>
                    <a:cubicBezTo>
                      <a:pt x="1" y="0"/>
                      <a:pt x="1" y="0"/>
                      <a:pt x="1" y="0"/>
                    </a:cubicBezTo>
                  </a:path>
                </a:pathLst>
              </a:custGeom>
              <a:solidFill>
                <a:srgbClr val="0F4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29" name="Freeform 346"/>
              <p:cNvSpPr>
                <a:spLocks/>
              </p:cNvSpPr>
              <p:nvPr/>
            </p:nvSpPr>
            <p:spPr bwMode="gray">
              <a:xfrm>
                <a:off x="528" y="1050"/>
                <a:ext cx="22" cy="21"/>
              </a:xfrm>
              <a:custGeom>
                <a:avLst/>
                <a:gdLst>
                  <a:gd name="T0" fmla="*/ 0 w 1"/>
                  <a:gd name="T1" fmla="*/ 0 h 1"/>
                  <a:gd name="T2" fmla="*/ 0 w 1"/>
                  <a:gd name="T3" fmla="*/ 441 h 1"/>
                  <a:gd name="T4" fmla="*/ 0 w 1"/>
                  <a:gd name="T5" fmla="*/ 441 h 1"/>
                  <a:gd name="T6" fmla="*/ 0 w 1"/>
                  <a:gd name="T7" fmla="*/ 441 h 1"/>
                  <a:gd name="T8" fmla="*/ 0 w 1"/>
                  <a:gd name="T9" fmla="*/ 441 h 1"/>
                  <a:gd name="T10" fmla="*/ 0 w 1"/>
                  <a:gd name="T11" fmla="*/ 441 h 1"/>
                  <a:gd name="T12" fmla="*/ 0 w 1"/>
                  <a:gd name="T13" fmla="*/ 0 h 1"/>
                  <a:gd name="T14" fmla="*/ 0 60000 65536"/>
                  <a:gd name="T15" fmla="*/ 0 60000 65536"/>
                  <a:gd name="T16" fmla="*/ 0 60000 65536"/>
                  <a:gd name="T17" fmla="*/ 0 60000 65536"/>
                  <a:gd name="T18" fmla="*/ 0 60000 65536"/>
                  <a:gd name="T19" fmla="*/ 0 60000 65536"/>
                  <a:gd name="T20" fmla="*/ 0 60000 65536"/>
                  <a:gd name="T21" fmla="*/ 0 w 1"/>
                  <a:gd name="T22" fmla="*/ 0 h 1"/>
                  <a:gd name="T23" fmla="*/ 1 w 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
                    <a:moveTo>
                      <a:pt x="0" y="0"/>
                    </a:moveTo>
                    <a:cubicBezTo>
                      <a:pt x="1" y="0"/>
                      <a:pt x="0" y="1"/>
                      <a:pt x="0" y="1"/>
                    </a:cubicBezTo>
                    <a:cubicBezTo>
                      <a:pt x="0" y="1"/>
                      <a:pt x="0" y="1"/>
                      <a:pt x="0" y="1"/>
                    </a:cubicBezTo>
                    <a:cubicBezTo>
                      <a:pt x="0" y="1"/>
                      <a:pt x="0" y="1"/>
                      <a:pt x="0" y="1"/>
                    </a:cubicBezTo>
                    <a:cubicBezTo>
                      <a:pt x="0" y="1"/>
                      <a:pt x="0" y="1"/>
                      <a:pt x="0" y="1"/>
                    </a:cubicBezTo>
                    <a:cubicBezTo>
                      <a:pt x="0" y="1"/>
                      <a:pt x="0" y="1"/>
                      <a:pt x="0" y="1"/>
                    </a:cubicBezTo>
                    <a:cubicBezTo>
                      <a:pt x="0" y="1"/>
                      <a:pt x="0" y="0"/>
                      <a:pt x="0" y="0"/>
                    </a:cubicBezTo>
                  </a:path>
                </a:pathLst>
              </a:custGeom>
              <a:solidFill>
                <a:srgbClr val="0F4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30" name="Freeform 347"/>
              <p:cNvSpPr>
                <a:spLocks/>
              </p:cNvSpPr>
              <p:nvPr/>
            </p:nvSpPr>
            <p:spPr bwMode="gray">
              <a:xfrm>
                <a:off x="594" y="1113"/>
                <a:ext cx="44" cy="42"/>
              </a:xfrm>
              <a:custGeom>
                <a:avLst/>
                <a:gdLst>
                  <a:gd name="T0" fmla="*/ 968 w 2"/>
                  <a:gd name="T1" fmla="*/ 441 h 2"/>
                  <a:gd name="T2" fmla="*/ 484 w 2"/>
                  <a:gd name="T3" fmla="*/ 882 h 2"/>
                  <a:gd name="T4" fmla="*/ 484 w 2"/>
                  <a:gd name="T5" fmla="*/ 882 h 2"/>
                  <a:gd name="T6" fmla="*/ 0 w 2"/>
                  <a:gd name="T7" fmla="*/ 441 h 2"/>
                  <a:gd name="T8" fmla="*/ 484 w 2"/>
                  <a:gd name="T9" fmla="*/ 441 h 2"/>
                  <a:gd name="T10" fmla="*/ 484 w 2"/>
                  <a:gd name="T11" fmla="*/ 441 h 2"/>
                  <a:gd name="T12" fmla="*/ 968 w 2"/>
                  <a:gd name="T13" fmla="*/ 441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2" y="1"/>
                    </a:moveTo>
                    <a:cubicBezTo>
                      <a:pt x="1" y="1"/>
                      <a:pt x="1" y="1"/>
                      <a:pt x="1" y="2"/>
                    </a:cubicBezTo>
                    <a:cubicBezTo>
                      <a:pt x="1" y="2"/>
                      <a:pt x="2" y="2"/>
                      <a:pt x="1" y="2"/>
                    </a:cubicBezTo>
                    <a:cubicBezTo>
                      <a:pt x="1" y="1"/>
                      <a:pt x="1" y="1"/>
                      <a:pt x="0" y="1"/>
                    </a:cubicBezTo>
                    <a:cubicBezTo>
                      <a:pt x="0" y="1"/>
                      <a:pt x="0" y="0"/>
                      <a:pt x="1" y="1"/>
                    </a:cubicBezTo>
                    <a:cubicBezTo>
                      <a:pt x="1" y="1"/>
                      <a:pt x="1" y="1"/>
                      <a:pt x="1" y="1"/>
                    </a:cubicBezTo>
                    <a:cubicBezTo>
                      <a:pt x="1" y="1"/>
                      <a:pt x="2" y="1"/>
                      <a:pt x="2" y="1"/>
                    </a:cubicBezTo>
                  </a:path>
                </a:pathLst>
              </a:custGeom>
              <a:solidFill>
                <a:srgbClr val="0F4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31" name="Freeform 348"/>
              <p:cNvSpPr>
                <a:spLocks/>
              </p:cNvSpPr>
              <p:nvPr/>
            </p:nvSpPr>
            <p:spPr bwMode="gray">
              <a:xfrm>
                <a:off x="572" y="1176"/>
                <a:ext cx="44" cy="21"/>
              </a:xfrm>
              <a:custGeom>
                <a:avLst/>
                <a:gdLst>
                  <a:gd name="T0" fmla="*/ 968 w 2"/>
                  <a:gd name="T1" fmla="*/ 0 h 1"/>
                  <a:gd name="T2" fmla="*/ 484 w 2"/>
                  <a:gd name="T3" fmla="*/ 441 h 1"/>
                  <a:gd name="T4" fmla="*/ 484 w 2"/>
                  <a:gd name="T5" fmla="*/ 441 h 1"/>
                  <a:gd name="T6" fmla="*/ 968 w 2"/>
                  <a:gd name="T7" fmla="*/ 441 h 1"/>
                  <a:gd name="T8" fmla="*/ 968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2" y="0"/>
                    </a:moveTo>
                    <a:cubicBezTo>
                      <a:pt x="2" y="0"/>
                      <a:pt x="1" y="1"/>
                      <a:pt x="1" y="1"/>
                    </a:cubicBezTo>
                    <a:cubicBezTo>
                      <a:pt x="1" y="1"/>
                      <a:pt x="0" y="1"/>
                      <a:pt x="1" y="1"/>
                    </a:cubicBezTo>
                    <a:cubicBezTo>
                      <a:pt x="1" y="1"/>
                      <a:pt x="1" y="1"/>
                      <a:pt x="2" y="1"/>
                    </a:cubicBezTo>
                    <a:cubicBezTo>
                      <a:pt x="2" y="0"/>
                      <a:pt x="2" y="0"/>
                      <a:pt x="2" y="0"/>
                    </a:cubicBezTo>
                  </a:path>
                </a:pathLst>
              </a:custGeom>
              <a:solidFill>
                <a:srgbClr val="0F4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32" name="Freeform 349"/>
              <p:cNvSpPr>
                <a:spLocks/>
              </p:cNvSpPr>
              <p:nvPr/>
            </p:nvSpPr>
            <p:spPr bwMode="gray">
              <a:xfrm>
                <a:off x="572" y="1197"/>
                <a:ext cx="44" cy="21"/>
              </a:xfrm>
              <a:custGeom>
                <a:avLst/>
                <a:gdLst>
                  <a:gd name="T0" fmla="*/ 968 w 2"/>
                  <a:gd name="T1" fmla="*/ 0 h 1"/>
                  <a:gd name="T2" fmla="*/ 968 w 2"/>
                  <a:gd name="T3" fmla="*/ 0 h 1"/>
                  <a:gd name="T4" fmla="*/ 484 w 2"/>
                  <a:gd name="T5" fmla="*/ 441 h 1"/>
                  <a:gd name="T6" fmla="*/ 0 w 2"/>
                  <a:gd name="T7" fmla="*/ 441 h 1"/>
                  <a:gd name="T8" fmla="*/ 484 w 2"/>
                  <a:gd name="T9" fmla="*/ 441 h 1"/>
                  <a:gd name="T10" fmla="*/ 968 w 2"/>
                  <a:gd name="T11" fmla="*/ 0 h 1"/>
                  <a:gd name="T12" fmla="*/ 968 w 2"/>
                  <a:gd name="T13" fmla="*/ 0 h 1"/>
                  <a:gd name="T14" fmla="*/ 968 w 2"/>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1"/>
                  <a:gd name="T26" fmla="*/ 2 w 2"/>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1">
                    <a:moveTo>
                      <a:pt x="2" y="0"/>
                    </a:moveTo>
                    <a:cubicBezTo>
                      <a:pt x="2" y="0"/>
                      <a:pt x="2" y="0"/>
                      <a:pt x="2" y="0"/>
                    </a:cubicBezTo>
                    <a:cubicBezTo>
                      <a:pt x="2" y="1"/>
                      <a:pt x="1" y="1"/>
                      <a:pt x="1" y="1"/>
                    </a:cubicBezTo>
                    <a:cubicBezTo>
                      <a:pt x="1" y="1"/>
                      <a:pt x="0" y="1"/>
                      <a:pt x="0" y="1"/>
                    </a:cubicBezTo>
                    <a:cubicBezTo>
                      <a:pt x="1" y="1"/>
                      <a:pt x="1" y="1"/>
                      <a:pt x="1" y="1"/>
                    </a:cubicBezTo>
                    <a:cubicBezTo>
                      <a:pt x="2" y="0"/>
                      <a:pt x="2" y="0"/>
                      <a:pt x="2" y="0"/>
                    </a:cubicBezTo>
                    <a:cubicBezTo>
                      <a:pt x="2" y="0"/>
                      <a:pt x="2" y="0"/>
                      <a:pt x="2" y="0"/>
                    </a:cubicBezTo>
                    <a:cubicBezTo>
                      <a:pt x="2" y="0"/>
                      <a:pt x="2" y="0"/>
                      <a:pt x="2" y="0"/>
                    </a:cubicBezTo>
                  </a:path>
                </a:pathLst>
              </a:custGeom>
              <a:solidFill>
                <a:srgbClr val="0F4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33" name="Freeform 350"/>
              <p:cNvSpPr>
                <a:spLocks/>
              </p:cNvSpPr>
              <p:nvPr/>
            </p:nvSpPr>
            <p:spPr bwMode="gray">
              <a:xfrm>
                <a:off x="594" y="1197"/>
                <a:ext cx="22" cy="42"/>
              </a:xfrm>
              <a:custGeom>
                <a:avLst/>
                <a:gdLst>
                  <a:gd name="T0" fmla="*/ 484 w 1"/>
                  <a:gd name="T1" fmla="*/ 0 h 2"/>
                  <a:gd name="T2" fmla="*/ 0 w 1"/>
                  <a:gd name="T3" fmla="*/ 441 h 2"/>
                  <a:gd name="T4" fmla="*/ 0 w 1"/>
                  <a:gd name="T5" fmla="*/ 882 h 2"/>
                  <a:gd name="T6" fmla="*/ 0 w 1"/>
                  <a:gd name="T7" fmla="*/ 882 h 2"/>
                  <a:gd name="T8" fmla="*/ 484 w 1"/>
                  <a:gd name="T9" fmla="*/ 441 h 2"/>
                  <a:gd name="T10" fmla="*/ 484 w 1"/>
                  <a:gd name="T11" fmla="*/ 0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1" y="0"/>
                    </a:moveTo>
                    <a:cubicBezTo>
                      <a:pt x="1" y="1"/>
                      <a:pt x="1" y="1"/>
                      <a:pt x="0" y="1"/>
                    </a:cubicBezTo>
                    <a:cubicBezTo>
                      <a:pt x="0" y="1"/>
                      <a:pt x="0" y="2"/>
                      <a:pt x="0" y="2"/>
                    </a:cubicBezTo>
                    <a:cubicBezTo>
                      <a:pt x="0" y="2"/>
                      <a:pt x="0" y="2"/>
                      <a:pt x="0" y="2"/>
                    </a:cubicBezTo>
                    <a:cubicBezTo>
                      <a:pt x="0" y="1"/>
                      <a:pt x="0" y="1"/>
                      <a:pt x="1" y="1"/>
                    </a:cubicBezTo>
                    <a:cubicBezTo>
                      <a:pt x="1" y="1"/>
                      <a:pt x="1" y="0"/>
                      <a:pt x="1" y="0"/>
                    </a:cubicBezTo>
                  </a:path>
                </a:pathLst>
              </a:custGeom>
              <a:solidFill>
                <a:srgbClr val="0F4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34" name="Freeform 351"/>
              <p:cNvSpPr>
                <a:spLocks/>
              </p:cNvSpPr>
              <p:nvPr/>
            </p:nvSpPr>
            <p:spPr bwMode="gray">
              <a:xfrm>
                <a:off x="572" y="1239"/>
                <a:ext cx="44" cy="21"/>
              </a:xfrm>
              <a:custGeom>
                <a:avLst/>
                <a:gdLst>
                  <a:gd name="T0" fmla="*/ 968 w 2"/>
                  <a:gd name="T1" fmla="*/ 0 h 1"/>
                  <a:gd name="T2" fmla="*/ 484 w 2"/>
                  <a:gd name="T3" fmla="*/ 441 h 1"/>
                  <a:gd name="T4" fmla="*/ 0 w 2"/>
                  <a:gd name="T5" fmla="*/ 441 h 1"/>
                  <a:gd name="T6" fmla="*/ 484 w 2"/>
                  <a:gd name="T7" fmla="*/ 0 h 1"/>
                  <a:gd name="T8" fmla="*/ 0 w 2"/>
                  <a:gd name="T9" fmla="*/ 441 h 1"/>
                  <a:gd name="T10" fmla="*/ 484 w 2"/>
                  <a:gd name="T11" fmla="*/ 441 h 1"/>
                  <a:gd name="T12" fmla="*/ 968 w 2"/>
                  <a:gd name="T13" fmla="*/ 0 h 1"/>
                  <a:gd name="T14" fmla="*/ 968 w 2"/>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1"/>
                  <a:gd name="T26" fmla="*/ 2 w 2"/>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1">
                    <a:moveTo>
                      <a:pt x="2" y="0"/>
                    </a:moveTo>
                    <a:cubicBezTo>
                      <a:pt x="2" y="0"/>
                      <a:pt x="2" y="1"/>
                      <a:pt x="1" y="1"/>
                    </a:cubicBezTo>
                    <a:cubicBezTo>
                      <a:pt x="1" y="1"/>
                      <a:pt x="0" y="1"/>
                      <a:pt x="0" y="1"/>
                    </a:cubicBezTo>
                    <a:cubicBezTo>
                      <a:pt x="1" y="0"/>
                      <a:pt x="1" y="0"/>
                      <a:pt x="1" y="0"/>
                    </a:cubicBezTo>
                    <a:cubicBezTo>
                      <a:pt x="0" y="0"/>
                      <a:pt x="0" y="1"/>
                      <a:pt x="0" y="1"/>
                    </a:cubicBezTo>
                    <a:cubicBezTo>
                      <a:pt x="0" y="1"/>
                      <a:pt x="1" y="1"/>
                      <a:pt x="1" y="1"/>
                    </a:cubicBezTo>
                    <a:cubicBezTo>
                      <a:pt x="1" y="1"/>
                      <a:pt x="1" y="1"/>
                      <a:pt x="2" y="0"/>
                    </a:cubicBezTo>
                    <a:cubicBezTo>
                      <a:pt x="2" y="0"/>
                      <a:pt x="2" y="0"/>
                      <a:pt x="2" y="0"/>
                    </a:cubicBezTo>
                  </a:path>
                </a:pathLst>
              </a:custGeom>
              <a:solidFill>
                <a:srgbClr val="0F4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35" name="Freeform 352"/>
              <p:cNvSpPr>
                <a:spLocks/>
              </p:cNvSpPr>
              <p:nvPr/>
            </p:nvSpPr>
            <p:spPr bwMode="gray">
              <a:xfrm>
                <a:off x="638" y="1239"/>
                <a:ext cx="22" cy="21"/>
              </a:xfrm>
              <a:custGeom>
                <a:avLst/>
                <a:gdLst>
                  <a:gd name="T0" fmla="*/ 0 w 1"/>
                  <a:gd name="T1" fmla="*/ 441 h 1"/>
                  <a:gd name="T2" fmla="*/ 0 w 1"/>
                  <a:gd name="T3" fmla="*/ 441 h 1"/>
                  <a:gd name="T4" fmla="*/ 484 w 1"/>
                  <a:gd name="T5" fmla="*/ 0 h 1"/>
                  <a:gd name="T6" fmla="*/ 0 w 1"/>
                  <a:gd name="T7" fmla="*/ 441 h 1"/>
                  <a:gd name="T8" fmla="*/ 0 w 1"/>
                  <a:gd name="T9" fmla="*/ 441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1"/>
                    </a:moveTo>
                    <a:cubicBezTo>
                      <a:pt x="0" y="1"/>
                      <a:pt x="0" y="1"/>
                      <a:pt x="0" y="1"/>
                    </a:cubicBezTo>
                    <a:cubicBezTo>
                      <a:pt x="1" y="1"/>
                      <a:pt x="1" y="0"/>
                      <a:pt x="1" y="0"/>
                    </a:cubicBezTo>
                    <a:cubicBezTo>
                      <a:pt x="1" y="1"/>
                      <a:pt x="0" y="1"/>
                      <a:pt x="0" y="1"/>
                    </a:cubicBezTo>
                    <a:cubicBezTo>
                      <a:pt x="0" y="1"/>
                      <a:pt x="0" y="1"/>
                      <a:pt x="0" y="1"/>
                    </a:cubicBezTo>
                  </a:path>
                </a:pathLst>
              </a:custGeom>
              <a:solidFill>
                <a:srgbClr val="0F4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36" name="Freeform 353"/>
              <p:cNvSpPr>
                <a:spLocks/>
              </p:cNvSpPr>
              <p:nvPr/>
            </p:nvSpPr>
            <p:spPr bwMode="gray">
              <a:xfrm>
                <a:off x="660" y="1239"/>
                <a:ext cx="22" cy="21"/>
              </a:xfrm>
              <a:custGeom>
                <a:avLst/>
                <a:gdLst>
                  <a:gd name="T0" fmla="*/ 0 w 1"/>
                  <a:gd name="T1" fmla="*/ 441 h 1"/>
                  <a:gd name="T2" fmla="*/ 484 w 1"/>
                  <a:gd name="T3" fmla="*/ 0 h 1"/>
                  <a:gd name="T4" fmla="*/ 484 w 1"/>
                  <a:gd name="T5" fmla="*/ 0 h 1"/>
                  <a:gd name="T6" fmla="*/ 0 w 1"/>
                  <a:gd name="T7" fmla="*/ 0 h 1"/>
                  <a:gd name="T8" fmla="*/ 0 w 1"/>
                  <a:gd name="T9" fmla="*/ 441 h 1"/>
                  <a:gd name="T10" fmla="*/ 0 w 1"/>
                  <a:gd name="T11" fmla="*/ 0 h 1"/>
                  <a:gd name="T12" fmla="*/ 0 w 1"/>
                  <a:gd name="T13" fmla="*/ 441 h 1"/>
                  <a:gd name="T14" fmla="*/ 0 w 1"/>
                  <a:gd name="T15" fmla="*/ 441 h 1"/>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1"/>
                  <a:gd name="T26" fmla="*/ 1 w 1"/>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1">
                    <a:moveTo>
                      <a:pt x="0" y="1"/>
                    </a:moveTo>
                    <a:cubicBezTo>
                      <a:pt x="0" y="1"/>
                      <a:pt x="1" y="1"/>
                      <a:pt x="1" y="0"/>
                    </a:cubicBezTo>
                    <a:cubicBezTo>
                      <a:pt x="1" y="0"/>
                      <a:pt x="1" y="0"/>
                      <a:pt x="1" y="0"/>
                    </a:cubicBezTo>
                    <a:cubicBezTo>
                      <a:pt x="1" y="0"/>
                      <a:pt x="1" y="0"/>
                      <a:pt x="0" y="0"/>
                    </a:cubicBezTo>
                    <a:cubicBezTo>
                      <a:pt x="0" y="1"/>
                      <a:pt x="0" y="1"/>
                      <a:pt x="0" y="1"/>
                    </a:cubicBezTo>
                    <a:cubicBezTo>
                      <a:pt x="0" y="0"/>
                      <a:pt x="0" y="0"/>
                      <a:pt x="0" y="0"/>
                    </a:cubicBezTo>
                    <a:cubicBezTo>
                      <a:pt x="0" y="0"/>
                      <a:pt x="0" y="0"/>
                      <a:pt x="0" y="1"/>
                    </a:cubicBezTo>
                    <a:cubicBezTo>
                      <a:pt x="0" y="1"/>
                      <a:pt x="0" y="1"/>
                      <a:pt x="0" y="1"/>
                    </a:cubicBezTo>
                  </a:path>
                </a:pathLst>
              </a:custGeom>
              <a:solidFill>
                <a:srgbClr val="0F4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37" name="Oval 354"/>
              <p:cNvSpPr>
                <a:spLocks noChangeArrowheads="1"/>
              </p:cNvSpPr>
              <p:nvPr/>
            </p:nvSpPr>
            <p:spPr bwMode="gray">
              <a:xfrm>
                <a:off x="660" y="1218"/>
                <a:ext cx="1" cy="21"/>
              </a:xfrm>
              <a:prstGeom prst="ellipse">
                <a:avLst/>
              </a:prstGeom>
              <a:solidFill>
                <a:srgbClr val="0F4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38" name="Freeform 355"/>
              <p:cNvSpPr>
                <a:spLocks/>
              </p:cNvSpPr>
              <p:nvPr/>
            </p:nvSpPr>
            <p:spPr bwMode="gray">
              <a:xfrm>
                <a:off x="660" y="1239"/>
                <a:ext cx="22" cy="42"/>
              </a:xfrm>
              <a:custGeom>
                <a:avLst/>
                <a:gdLst>
                  <a:gd name="T0" fmla="*/ 0 w 1"/>
                  <a:gd name="T1" fmla="*/ 882 h 2"/>
                  <a:gd name="T2" fmla="*/ 484 w 1"/>
                  <a:gd name="T3" fmla="*/ 441 h 2"/>
                  <a:gd name="T4" fmla="*/ 484 w 1"/>
                  <a:gd name="T5" fmla="*/ 0 h 2"/>
                  <a:gd name="T6" fmla="*/ 484 w 1"/>
                  <a:gd name="T7" fmla="*/ 441 h 2"/>
                  <a:gd name="T8" fmla="*/ 0 w 1"/>
                  <a:gd name="T9" fmla="*/ 441 h 2"/>
                  <a:gd name="T10" fmla="*/ 0 w 1"/>
                  <a:gd name="T11" fmla="*/ 441 h 2"/>
                  <a:gd name="T12" fmla="*/ 0 w 1"/>
                  <a:gd name="T13" fmla="*/ 882 h 2"/>
                  <a:gd name="T14" fmla="*/ 0 60000 65536"/>
                  <a:gd name="T15" fmla="*/ 0 60000 65536"/>
                  <a:gd name="T16" fmla="*/ 0 60000 65536"/>
                  <a:gd name="T17" fmla="*/ 0 60000 65536"/>
                  <a:gd name="T18" fmla="*/ 0 60000 65536"/>
                  <a:gd name="T19" fmla="*/ 0 60000 65536"/>
                  <a:gd name="T20" fmla="*/ 0 60000 65536"/>
                  <a:gd name="T21" fmla="*/ 0 w 1"/>
                  <a:gd name="T22" fmla="*/ 0 h 2"/>
                  <a:gd name="T23" fmla="*/ 1 w 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2">
                    <a:moveTo>
                      <a:pt x="0" y="2"/>
                    </a:moveTo>
                    <a:cubicBezTo>
                      <a:pt x="1" y="2"/>
                      <a:pt x="1" y="1"/>
                      <a:pt x="1" y="1"/>
                    </a:cubicBezTo>
                    <a:cubicBezTo>
                      <a:pt x="1" y="0"/>
                      <a:pt x="1" y="0"/>
                      <a:pt x="1" y="0"/>
                    </a:cubicBezTo>
                    <a:cubicBezTo>
                      <a:pt x="1" y="0"/>
                      <a:pt x="1" y="0"/>
                      <a:pt x="1" y="1"/>
                    </a:cubicBezTo>
                    <a:cubicBezTo>
                      <a:pt x="1" y="1"/>
                      <a:pt x="1" y="1"/>
                      <a:pt x="0" y="1"/>
                    </a:cubicBezTo>
                    <a:cubicBezTo>
                      <a:pt x="0" y="1"/>
                      <a:pt x="0" y="1"/>
                      <a:pt x="0" y="1"/>
                    </a:cubicBezTo>
                    <a:cubicBezTo>
                      <a:pt x="0" y="1"/>
                      <a:pt x="0" y="2"/>
                      <a:pt x="0" y="2"/>
                    </a:cubicBezTo>
                  </a:path>
                </a:pathLst>
              </a:custGeom>
              <a:solidFill>
                <a:srgbClr val="0F4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39" name="Freeform 356"/>
              <p:cNvSpPr>
                <a:spLocks/>
              </p:cNvSpPr>
              <p:nvPr/>
            </p:nvSpPr>
            <p:spPr bwMode="gray">
              <a:xfrm>
                <a:off x="572" y="1113"/>
                <a:ext cx="1" cy="42"/>
              </a:xfrm>
              <a:custGeom>
                <a:avLst/>
                <a:gdLst>
                  <a:gd name="T0" fmla="*/ 0 w 1"/>
                  <a:gd name="T1" fmla="*/ 0 h 2"/>
                  <a:gd name="T2" fmla="*/ 0 w 1"/>
                  <a:gd name="T3" fmla="*/ 441 h 2"/>
                  <a:gd name="T4" fmla="*/ 0 w 1"/>
                  <a:gd name="T5" fmla="*/ 441 h 2"/>
                  <a:gd name="T6" fmla="*/ 0 w 1"/>
                  <a:gd name="T7" fmla="*/ 441 h 2"/>
                  <a:gd name="T8" fmla="*/ 0 w 1"/>
                  <a:gd name="T9" fmla="*/ 0 h 2"/>
                  <a:gd name="T10" fmla="*/ 0 w 1"/>
                  <a:gd name="T11" fmla="*/ 0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0"/>
                    </a:moveTo>
                    <a:cubicBezTo>
                      <a:pt x="0" y="0"/>
                      <a:pt x="0" y="0"/>
                      <a:pt x="0" y="1"/>
                    </a:cubicBezTo>
                    <a:cubicBezTo>
                      <a:pt x="0" y="1"/>
                      <a:pt x="0" y="2"/>
                      <a:pt x="0" y="1"/>
                    </a:cubicBezTo>
                    <a:cubicBezTo>
                      <a:pt x="0" y="1"/>
                      <a:pt x="0" y="1"/>
                      <a:pt x="0" y="1"/>
                    </a:cubicBezTo>
                    <a:cubicBezTo>
                      <a:pt x="0" y="1"/>
                      <a:pt x="0" y="0"/>
                      <a:pt x="0" y="0"/>
                    </a:cubicBezTo>
                    <a:cubicBezTo>
                      <a:pt x="0" y="0"/>
                      <a:pt x="0" y="0"/>
                      <a:pt x="0" y="0"/>
                    </a:cubicBezTo>
                  </a:path>
                </a:pathLst>
              </a:custGeom>
              <a:solidFill>
                <a:srgbClr val="0F4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40" name="Freeform 357"/>
              <p:cNvSpPr>
                <a:spLocks/>
              </p:cNvSpPr>
              <p:nvPr/>
            </p:nvSpPr>
            <p:spPr bwMode="gray">
              <a:xfrm>
                <a:off x="484" y="1113"/>
                <a:ext cx="44" cy="1"/>
              </a:xfrm>
              <a:custGeom>
                <a:avLst/>
                <a:gdLst>
                  <a:gd name="T0" fmla="*/ 484 w 2"/>
                  <a:gd name="T1" fmla="*/ 0 h 1"/>
                  <a:gd name="T2" fmla="*/ 484 w 2"/>
                  <a:gd name="T3" fmla="*/ 0 h 1"/>
                  <a:gd name="T4" fmla="*/ 0 w 2"/>
                  <a:gd name="T5" fmla="*/ 0 h 1"/>
                  <a:gd name="T6" fmla="*/ 0 w 2"/>
                  <a:gd name="T7" fmla="*/ 0 h 1"/>
                  <a:gd name="T8" fmla="*/ 484 w 2"/>
                  <a:gd name="T9" fmla="*/ 0 h 1"/>
                  <a:gd name="T10" fmla="*/ 484 w 2"/>
                  <a:gd name="T11" fmla="*/ 0 h 1"/>
                  <a:gd name="T12" fmla="*/ 484 w 2"/>
                  <a:gd name="T13" fmla="*/ 0 h 1"/>
                  <a:gd name="T14" fmla="*/ 0 60000 65536"/>
                  <a:gd name="T15" fmla="*/ 0 60000 65536"/>
                  <a:gd name="T16" fmla="*/ 0 60000 65536"/>
                  <a:gd name="T17" fmla="*/ 0 60000 65536"/>
                  <a:gd name="T18" fmla="*/ 0 60000 65536"/>
                  <a:gd name="T19" fmla="*/ 0 60000 65536"/>
                  <a:gd name="T20" fmla="*/ 0 60000 65536"/>
                  <a:gd name="T21" fmla="*/ 0 w 2"/>
                  <a:gd name="T22" fmla="*/ 0 h 1"/>
                  <a:gd name="T23" fmla="*/ 2 w 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
                    <a:moveTo>
                      <a:pt x="1" y="0"/>
                    </a:moveTo>
                    <a:cubicBezTo>
                      <a:pt x="1" y="0"/>
                      <a:pt x="2" y="0"/>
                      <a:pt x="1" y="0"/>
                    </a:cubicBezTo>
                    <a:cubicBezTo>
                      <a:pt x="1" y="0"/>
                      <a:pt x="1" y="0"/>
                      <a:pt x="0" y="0"/>
                    </a:cubicBezTo>
                    <a:cubicBezTo>
                      <a:pt x="0" y="0"/>
                      <a:pt x="0" y="0"/>
                      <a:pt x="0" y="0"/>
                    </a:cubicBezTo>
                    <a:cubicBezTo>
                      <a:pt x="1" y="0"/>
                      <a:pt x="1" y="0"/>
                      <a:pt x="1" y="0"/>
                    </a:cubicBezTo>
                    <a:cubicBezTo>
                      <a:pt x="1" y="0"/>
                      <a:pt x="1" y="0"/>
                      <a:pt x="1" y="0"/>
                    </a:cubicBezTo>
                    <a:cubicBezTo>
                      <a:pt x="1" y="0"/>
                      <a:pt x="1" y="0"/>
                      <a:pt x="1" y="0"/>
                    </a:cubicBezTo>
                  </a:path>
                </a:pathLst>
              </a:custGeom>
              <a:solidFill>
                <a:srgbClr val="0F4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41" name="Freeform 358"/>
              <p:cNvSpPr>
                <a:spLocks/>
              </p:cNvSpPr>
              <p:nvPr/>
            </p:nvSpPr>
            <p:spPr bwMode="gray">
              <a:xfrm>
                <a:off x="462" y="1260"/>
                <a:ext cx="22" cy="42"/>
              </a:xfrm>
              <a:custGeom>
                <a:avLst/>
                <a:gdLst>
                  <a:gd name="T0" fmla="*/ 484 w 1"/>
                  <a:gd name="T1" fmla="*/ 882 h 2"/>
                  <a:gd name="T2" fmla="*/ 484 w 1"/>
                  <a:gd name="T3" fmla="*/ 441 h 2"/>
                  <a:gd name="T4" fmla="*/ 484 w 1"/>
                  <a:gd name="T5" fmla="*/ 441 h 2"/>
                  <a:gd name="T6" fmla="*/ 484 w 1"/>
                  <a:gd name="T7" fmla="*/ 441 h 2"/>
                  <a:gd name="T8" fmla="*/ 0 w 1"/>
                  <a:gd name="T9" fmla="*/ 441 h 2"/>
                  <a:gd name="T10" fmla="*/ 0 w 1"/>
                  <a:gd name="T11" fmla="*/ 441 h 2"/>
                  <a:gd name="T12" fmla="*/ 484 w 1"/>
                  <a:gd name="T13" fmla="*/ 882 h 2"/>
                  <a:gd name="T14" fmla="*/ 484 w 1"/>
                  <a:gd name="T15" fmla="*/ 882 h 2"/>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
                  <a:gd name="T26" fmla="*/ 1 w 1"/>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
                    <a:moveTo>
                      <a:pt x="1" y="2"/>
                    </a:moveTo>
                    <a:cubicBezTo>
                      <a:pt x="1" y="2"/>
                      <a:pt x="1" y="1"/>
                      <a:pt x="1" y="1"/>
                    </a:cubicBezTo>
                    <a:cubicBezTo>
                      <a:pt x="1" y="1"/>
                      <a:pt x="1" y="1"/>
                      <a:pt x="1" y="1"/>
                    </a:cubicBezTo>
                    <a:cubicBezTo>
                      <a:pt x="1" y="1"/>
                      <a:pt x="1" y="1"/>
                      <a:pt x="1" y="1"/>
                    </a:cubicBezTo>
                    <a:cubicBezTo>
                      <a:pt x="1" y="1"/>
                      <a:pt x="1" y="1"/>
                      <a:pt x="0" y="1"/>
                    </a:cubicBezTo>
                    <a:cubicBezTo>
                      <a:pt x="0" y="1"/>
                      <a:pt x="0" y="0"/>
                      <a:pt x="0" y="1"/>
                    </a:cubicBezTo>
                    <a:cubicBezTo>
                      <a:pt x="0" y="1"/>
                      <a:pt x="1" y="1"/>
                      <a:pt x="1" y="2"/>
                    </a:cubicBezTo>
                  </a:path>
                </a:pathLst>
              </a:custGeom>
              <a:solidFill>
                <a:srgbClr val="0F4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42" name="Freeform 359"/>
              <p:cNvSpPr>
                <a:spLocks/>
              </p:cNvSpPr>
              <p:nvPr/>
            </p:nvSpPr>
            <p:spPr bwMode="gray">
              <a:xfrm>
                <a:off x="396" y="1281"/>
                <a:ext cx="66" cy="42"/>
              </a:xfrm>
              <a:custGeom>
                <a:avLst/>
                <a:gdLst>
                  <a:gd name="T0" fmla="*/ 1452 w 3"/>
                  <a:gd name="T1" fmla="*/ 441 h 2"/>
                  <a:gd name="T2" fmla="*/ 968 w 3"/>
                  <a:gd name="T3" fmla="*/ 441 h 2"/>
                  <a:gd name="T4" fmla="*/ 0 w 3"/>
                  <a:gd name="T5" fmla="*/ 0 h 2"/>
                  <a:gd name="T6" fmla="*/ 484 w 3"/>
                  <a:gd name="T7" fmla="*/ 441 h 2"/>
                  <a:gd name="T8" fmla="*/ 1452 w 3"/>
                  <a:gd name="T9" fmla="*/ 441 h 2"/>
                  <a:gd name="T10" fmla="*/ 1452 w 3"/>
                  <a:gd name="T11" fmla="*/ 441 h 2"/>
                  <a:gd name="T12" fmla="*/ 0 60000 65536"/>
                  <a:gd name="T13" fmla="*/ 0 60000 65536"/>
                  <a:gd name="T14" fmla="*/ 0 60000 65536"/>
                  <a:gd name="T15" fmla="*/ 0 60000 65536"/>
                  <a:gd name="T16" fmla="*/ 0 60000 65536"/>
                  <a:gd name="T17" fmla="*/ 0 60000 65536"/>
                  <a:gd name="T18" fmla="*/ 0 w 3"/>
                  <a:gd name="T19" fmla="*/ 0 h 2"/>
                  <a:gd name="T20" fmla="*/ 3 w 3"/>
                  <a:gd name="T21" fmla="*/ 2 h 2"/>
                </a:gdLst>
                <a:ahLst/>
                <a:cxnLst>
                  <a:cxn ang="T12">
                    <a:pos x="T0" y="T1"/>
                  </a:cxn>
                  <a:cxn ang="T13">
                    <a:pos x="T2" y="T3"/>
                  </a:cxn>
                  <a:cxn ang="T14">
                    <a:pos x="T4" y="T5"/>
                  </a:cxn>
                  <a:cxn ang="T15">
                    <a:pos x="T6" y="T7"/>
                  </a:cxn>
                  <a:cxn ang="T16">
                    <a:pos x="T8" y="T9"/>
                  </a:cxn>
                  <a:cxn ang="T17">
                    <a:pos x="T10" y="T11"/>
                  </a:cxn>
                </a:cxnLst>
                <a:rect l="T18" t="T19" r="T20" b="T21"/>
                <a:pathLst>
                  <a:path w="3" h="2">
                    <a:moveTo>
                      <a:pt x="3" y="1"/>
                    </a:moveTo>
                    <a:cubicBezTo>
                      <a:pt x="3" y="1"/>
                      <a:pt x="3" y="1"/>
                      <a:pt x="2" y="1"/>
                    </a:cubicBezTo>
                    <a:cubicBezTo>
                      <a:pt x="1" y="1"/>
                      <a:pt x="0" y="0"/>
                      <a:pt x="0" y="0"/>
                    </a:cubicBezTo>
                    <a:cubicBezTo>
                      <a:pt x="0" y="0"/>
                      <a:pt x="0" y="0"/>
                      <a:pt x="1" y="1"/>
                    </a:cubicBezTo>
                    <a:cubicBezTo>
                      <a:pt x="1" y="1"/>
                      <a:pt x="2" y="1"/>
                      <a:pt x="3" y="1"/>
                    </a:cubicBezTo>
                    <a:cubicBezTo>
                      <a:pt x="3" y="1"/>
                      <a:pt x="3" y="2"/>
                      <a:pt x="3" y="1"/>
                    </a:cubicBezTo>
                  </a:path>
                </a:pathLst>
              </a:custGeom>
              <a:solidFill>
                <a:srgbClr val="0F4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43" name="Freeform 360"/>
              <p:cNvSpPr>
                <a:spLocks/>
              </p:cNvSpPr>
              <p:nvPr/>
            </p:nvSpPr>
            <p:spPr bwMode="gray">
              <a:xfrm>
                <a:off x="418" y="1428"/>
                <a:ext cx="66" cy="42"/>
              </a:xfrm>
              <a:custGeom>
                <a:avLst/>
                <a:gdLst>
                  <a:gd name="T0" fmla="*/ 484 w 3"/>
                  <a:gd name="T1" fmla="*/ 0 h 2"/>
                  <a:gd name="T2" fmla="*/ 968 w 3"/>
                  <a:gd name="T3" fmla="*/ 441 h 2"/>
                  <a:gd name="T4" fmla="*/ 968 w 3"/>
                  <a:gd name="T5" fmla="*/ 882 h 2"/>
                  <a:gd name="T6" fmla="*/ 968 w 3"/>
                  <a:gd name="T7" fmla="*/ 882 h 2"/>
                  <a:gd name="T8" fmla="*/ 968 w 3"/>
                  <a:gd name="T9" fmla="*/ 882 h 2"/>
                  <a:gd name="T10" fmla="*/ 484 w 3"/>
                  <a:gd name="T11" fmla="*/ 441 h 2"/>
                  <a:gd name="T12" fmla="*/ 484 w 3"/>
                  <a:gd name="T13" fmla="*/ 0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1" y="0"/>
                    </a:moveTo>
                    <a:cubicBezTo>
                      <a:pt x="1" y="0"/>
                      <a:pt x="2" y="1"/>
                      <a:pt x="2" y="1"/>
                    </a:cubicBezTo>
                    <a:cubicBezTo>
                      <a:pt x="2" y="1"/>
                      <a:pt x="3" y="2"/>
                      <a:pt x="2" y="2"/>
                    </a:cubicBezTo>
                    <a:cubicBezTo>
                      <a:pt x="2" y="2"/>
                      <a:pt x="2" y="2"/>
                      <a:pt x="2" y="2"/>
                    </a:cubicBezTo>
                    <a:cubicBezTo>
                      <a:pt x="2" y="2"/>
                      <a:pt x="2" y="2"/>
                      <a:pt x="2" y="2"/>
                    </a:cubicBezTo>
                    <a:cubicBezTo>
                      <a:pt x="2" y="1"/>
                      <a:pt x="2" y="1"/>
                      <a:pt x="1" y="1"/>
                    </a:cubicBezTo>
                    <a:cubicBezTo>
                      <a:pt x="1" y="0"/>
                      <a:pt x="0" y="0"/>
                      <a:pt x="1" y="0"/>
                    </a:cubicBezTo>
                  </a:path>
                </a:pathLst>
              </a:custGeom>
              <a:solidFill>
                <a:srgbClr val="0F4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44" name="Freeform 361"/>
              <p:cNvSpPr>
                <a:spLocks/>
              </p:cNvSpPr>
              <p:nvPr/>
            </p:nvSpPr>
            <p:spPr bwMode="gray">
              <a:xfrm>
                <a:off x="440" y="1449"/>
                <a:ext cx="1" cy="42"/>
              </a:xfrm>
              <a:custGeom>
                <a:avLst/>
                <a:gdLst>
                  <a:gd name="T0" fmla="*/ 0 w 1"/>
                  <a:gd name="T1" fmla="*/ 0 h 2"/>
                  <a:gd name="T2" fmla="*/ 0 w 1"/>
                  <a:gd name="T3" fmla="*/ 441 h 2"/>
                  <a:gd name="T4" fmla="*/ 0 w 1"/>
                  <a:gd name="T5" fmla="*/ 882 h 2"/>
                  <a:gd name="T6" fmla="*/ 0 w 1"/>
                  <a:gd name="T7" fmla="*/ 441 h 2"/>
                  <a:gd name="T8" fmla="*/ 0 w 1"/>
                  <a:gd name="T9" fmla="*/ 441 h 2"/>
                  <a:gd name="T10" fmla="*/ 0 w 1"/>
                  <a:gd name="T11" fmla="*/ 0 h 2"/>
                  <a:gd name="T12" fmla="*/ 0 w 1"/>
                  <a:gd name="T13" fmla="*/ 0 h 2"/>
                  <a:gd name="T14" fmla="*/ 0 60000 65536"/>
                  <a:gd name="T15" fmla="*/ 0 60000 65536"/>
                  <a:gd name="T16" fmla="*/ 0 60000 65536"/>
                  <a:gd name="T17" fmla="*/ 0 60000 65536"/>
                  <a:gd name="T18" fmla="*/ 0 60000 65536"/>
                  <a:gd name="T19" fmla="*/ 0 60000 65536"/>
                  <a:gd name="T20" fmla="*/ 0 60000 65536"/>
                  <a:gd name="T21" fmla="*/ 0 w 1"/>
                  <a:gd name="T22" fmla="*/ 0 h 2"/>
                  <a:gd name="T23" fmla="*/ 1 w 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2">
                    <a:moveTo>
                      <a:pt x="0" y="0"/>
                    </a:moveTo>
                    <a:cubicBezTo>
                      <a:pt x="0" y="0"/>
                      <a:pt x="0" y="0"/>
                      <a:pt x="0" y="1"/>
                    </a:cubicBezTo>
                    <a:cubicBezTo>
                      <a:pt x="0" y="1"/>
                      <a:pt x="0" y="2"/>
                      <a:pt x="0" y="2"/>
                    </a:cubicBezTo>
                    <a:cubicBezTo>
                      <a:pt x="0" y="1"/>
                      <a:pt x="0" y="1"/>
                      <a:pt x="0" y="1"/>
                    </a:cubicBezTo>
                    <a:cubicBezTo>
                      <a:pt x="0" y="1"/>
                      <a:pt x="0" y="2"/>
                      <a:pt x="0" y="1"/>
                    </a:cubicBezTo>
                    <a:cubicBezTo>
                      <a:pt x="0" y="1"/>
                      <a:pt x="0" y="1"/>
                      <a:pt x="0" y="0"/>
                    </a:cubicBezTo>
                    <a:cubicBezTo>
                      <a:pt x="0" y="0"/>
                      <a:pt x="0" y="0"/>
                      <a:pt x="0" y="0"/>
                    </a:cubicBezTo>
                  </a:path>
                </a:pathLst>
              </a:custGeom>
              <a:solidFill>
                <a:srgbClr val="0F4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45" name="Freeform 362"/>
              <p:cNvSpPr>
                <a:spLocks/>
              </p:cNvSpPr>
              <p:nvPr/>
            </p:nvSpPr>
            <p:spPr bwMode="gray">
              <a:xfrm>
                <a:off x="374" y="1533"/>
                <a:ext cx="66" cy="42"/>
              </a:xfrm>
              <a:custGeom>
                <a:avLst/>
                <a:gdLst>
                  <a:gd name="T0" fmla="*/ 968 w 3"/>
                  <a:gd name="T1" fmla="*/ 882 h 2"/>
                  <a:gd name="T2" fmla="*/ 968 w 3"/>
                  <a:gd name="T3" fmla="*/ 882 h 2"/>
                  <a:gd name="T4" fmla="*/ 968 w 3"/>
                  <a:gd name="T5" fmla="*/ 882 h 2"/>
                  <a:gd name="T6" fmla="*/ 1452 w 3"/>
                  <a:gd name="T7" fmla="*/ 0 h 2"/>
                  <a:gd name="T8" fmla="*/ 968 w 3"/>
                  <a:gd name="T9" fmla="*/ 882 h 2"/>
                  <a:gd name="T10" fmla="*/ 484 w 3"/>
                  <a:gd name="T11" fmla="*/ 441 h 2"/>
                  <a:gd name="T12" fmla="*/ 968 w 3"/>
                  <a:gd name="T13" fmla="*/ 0 h 2"/>
                  <a:gd name="T14" fmla="*/ 484 w 3"/>
                  <a:gd name="T15" fmla="*/ 441 h 2"/>
                  <a:gd name="T16" fmla="*/ 484 w 3"/>
                  <a:gd name="T17" fmla="*/ 441 h 2"/>
                  <a:gd name="T18" fmla="*/ 484 w 3"/>
                  <a:gd name="T19" fmla="*/ 0 h 2"/>
                  <a:gd name="T20" fmla="*/ 484 w 3"/>
                  <a:gd name="T21" fmla="*/ 441 h 2"/>
                  <a:gd name="T22" fmla="*/ 484 w 3"/>
                  <a:gd name="T23" fmla="*/ 441 h 2"/>
                  <a:gd name="T24" fmla="*/ 484 w 3"/>
                  <a:gd name="T25" fmla="*/ 0 h 2"/>
                  <a:gd name="T26" fmla="*/ 0 w 3"/>
                  <a:gd name="T27" fmla="*/ 441 h 2"/>
                  <a:gd name="T28" fmla="*/ 0 w 3"/>
                  <a:gd name="T29" fmla="*/ 0 h 2"/>
                  <a:gd name="T30" fmla="*/ 0 w 3"/>
                  <a:gd name="T31" fmla="*/ 0 h 2"/>
                  <a:gd name="T32" fmla="*/ 0 w 3"/>
                  <a:gd name="T33" fmla="*/ 441 h 2"/>
                  <a:gd name="T34" fmla="*/ 0 w 3"/>
                  <a:gd name="T35" fmla="*/ 0 h 2"/>
                  <a:gd name="T36" fmla="*/ 0 w 3"/>
                  <a:gd name="T37" fmla="*/ 441 h 2"/>
                  <a:gd name="T38" fmla="*/ 484 w 3"/>
                  <a:gd name="T39" fmla="*/ 441 h 2"/>
                  <a:gd name="T40" fmla="*/ 968 w 3"/>
                  <a:gd name="T41" fmla="*/ 882 h 2"/>
                  <a:gd name="T42" fmla="*/ 968 w 3"/>
                  <a:gd name="T43" fmla="*/ 882 h 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
                  <a:gd name="T67" fmla="*/ 0 h 2"/>
                  <a:gd name="T68" fmla="*/ 3 w 3"/>
                  <a:gd name="T69" fmla="*/ 2 h 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 h="2">
                    <a:moveTo>
                      <a:pt x="2" y="2"/>
                    </a:moveTo>
                    <a:cubicBezTo>
                      <a:pt x="2" y="2"/>
                      <a:pt x="2" y="2"/>
                      <a:pt x="2" y="2"/>
                    </a:cubicBezTo>
                    <a:cubicBezTo>
                      <a:pt x="2" y="2"/>
                      <a:pt x="2" y="2"/>
                      <a:pt x="2" y="2"/>
                    </a:cubicBezTo>
                    <a:cubicBezTo>
                      <a:pt x="2" y="1"/>
                      <a:pt x="3" y="0"/>
                      <a:pt x="3" y="0"/>
                    </a:cubicBezTo>
                    <a:cubicBezTo>
                      <a:pt x="3" y="1"/>
                      <a:pt x="2" y="2"/>
                      <a:pt x="2" y="2"/>
                    </a:cubicBezTo>
                    <a:cubicBezTo>
                      <a:pt x="1" y="2"/>
                      <a:pt x="1" y="2"/>
                      <a:pt x="1" y="1"/>
                    </a:cubicBezTo>
                    <a:cubicBezTo>
                      <a:pt x="2" y="1"/>
                      <a:pt x="2" y="0"/>
                      <a:pt x="2" y="0"/>
                    </a:cubicBezTo>
                    <a:cubicBezTo>
                      <a:pt x="2" y="1"/>
                      <a:pt x="1" y="1"/>
                      <a:pt x="1" y="1"/>
                    </a:cubicBezTo>
                    <a:cubicBezTo>
                      <a:pt x="1" y="1"/>
                      <a:pt x="1" y="1"/>
                      <a:pt x="1" y="1"/>
                    </a:cubicBezTo>
                    <a:cubicBezTo>
                      <a:pt x="1" y="0"/>
                      <a:pt x="1" y="0"/>
                      <a:pt x="1" y="0"/>
                    </a:cubicBezTo>
                    <a:cubicBezTo>
                      <a:pt x="1" y="0"/>
                      <a:pt x="1" y="1"/>
                      <a:pt x="1" y="1"/>
                    </a:cubicBezTo>
                    <a:cubicBezTo>
                      <a:pt x="1" y="1"/>
                      <a:pt x="1" y="1"/>
                      <a:pt x="1" y="1"/>
                    </a:cubicBezTo>
                    <a:cubicBezTo>
                      <a:pt x="1" y="0"/>
                      <a:pt x="1" y="0"/>
                      <a:pt x="1" y="0"/>
                    </a:cubicBezTo>
                    <a:cubicBezTo>
                      <a:pt x="1" y="0"/>
                      <a:pt x="1" y="1"/>
                      <a:pt x="0" y="1"/>
                    </a:cubicBezTo>
                    <a:cubicBezTo>
                      <a:pt x="0" y="1"/>
                      <a:pt x="0" y="1"/>
                      <a:pt x="0" y="0"/>
                    </a:cubicBezTo>
                    <a:cubicBezTo>
                      <a:pt x="0" y="0"/>
                      <a:pt x="1" y="0"/>
                      <a:pt x="0" y="0"/>
                    </a:cubicBezTo>
                    <a:cubicBezTo>
                      <a:pt x="0" y="0"/>
                      <a:pt x="0" y="0"/>
                      <a:pt x="0" y="1"/>
                    </a:cubicBezTo>
                    <a:cubicBezTo>
                      <a:pt x="0" y="1"/>
                      <a:pt x="0" y="1"/>
                      <a:pt x="0" y="0"/>
                    </a:cubicBezTo>
                    <a:cubicBezTo>
                      <a:pt x="0" y="0"/>
                      <a:pt x="0" y="1"/>
                      <a:pt x="0" y="1"/>
                    </a:cubicBezTo>
                    <a:cubicBezTo>
                      <a:pt x="0" y="1"/>
                      <a:pt x="0" y="1"/>
                      <a:pt x="1" y="1"/>
                    </a:cubicBezTo>
                    <a:cubicBezTo>
                      <a:pt x="1" y="2"/>
                      <a:pt x="1" y="2"/>
                      <a:pt x="2" y="2"/>
                    </a:cubicBezTo>
                    <a:cubicBezTo>
                      <a:pt x="2" y="2"/>
                      <a:pt x="2" y="2"/>
                      <a:pt x="2" y="2"/>
                    </a:cubicBezTo>
                  </a:path>
                </a:pathLst>
              </a:custGeom>
              <a:solidFill>
                <a:srgbClr val="0F4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46" name="Freeform 363"/>
              <p:cNvSpPr>
                <a:spLocks/>
              </p:cNvSpPr>
              <p:nvPr/>
            </p:nvSpPr>
            <p:spPr bwMode="gray">
              <a:xfrm>
                <a:off x="726" y="987"/>
                <a:ext cx="22" cy="21"/>
              </a:xfrm>
              <a:custGeom>
                <a:avLst/>
                <a:gdLst>
                  <a:gd name="T0" fmla="*/ 0 w 1"/>
                  <a:gd name="T1" fmla="*/ 0 h 1"/>
                  <a:gd name="T2" fmla="*/ 484 w 1"/>
                  <a:gd name="T3" fmla="*/ 0 h 1"/>
                  <a:gd name="T4" fmla="*/ 484 w 1"/>
                  <a:gd name="T5" fmla="*/ 441 h 1"/>
                  <a:gd name="T6" fmla="*/ 0 w 1"/>
                  <a:gd name="T7" fmla="*/ 441 h 1"/>
                  <a:gd name="T8" fmla="*/ 0 w 1"/>
                  <a:gd name="T9" fmla="*/ 0 h 1"/>
                  <a:gd name="T10" fmla="*/ 0 w 1"/>
                  <a:gd name="T11" fmla="*/ 0 h 1"/>
                  <a:gd name="T12" fmla="*/ 0 w 1"/>
                  <a:gd name="T13" fmla="*/ 0 h 1"/>
                  <a:gd name="T14" fmla="*/ 0 60000 65536"/>
                  <a:gd name="T15" fmla="*/ 0 60000 65536"/>
                  <a:gd name="T16" fmla="*/ 0 60000 65536"/>
                  <a:gd name="T17" fmla="*/ 0 60000 65536"/>
                  <a:gd name="T18" fmla="*/ 0 60000 65536"/>
                  <a:gd name="T19" fmla="*/ 0 60000 65536"/>
                  <a:gd name="T20" fmla="*/ 0 60000 65536"/>
                  <a:gd name="T21" fmla="*/ 0 w 1"/>
                  <a:gd name="T22" fmla="*/ 0 h 1"/>
                  <a:gd name="T23" fmla="*/ 1 w 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
                    <a:moveTo>
                      <a:pt x="0" y="0"/>
                    </a:moveTo>
                    <a:cubicBezTo>
                      <a:pt x="0" y="0"/>
                      <a:pt x="0" y="0"/>
                      <a:pt x="1" y="0"/>
                    </a:cubicBezTo>
                    <a:cubicBezTo>
                      <a:pt x="1" y="0"/>
                      <a:pt x="1" y="1"/>
                      <a:pt x="1" y="1"/>
                    </a:cubicBezTo>
                    <a:cubicBezTo>
                      <a:pt x="1" y="1"/>
                      <a:pt x="0" y="1"/>
                      <a:pt x="0" y="1"/>
                    </a:cubicBezTo>
                    <a:cubicBezTo>
                      <a:pt x="0" y="1"/>
                      <a:pt x="0" y="1"/>
                      <a:pt x="0" y="0"/>
                    </a:cubicBezTo>
                    <a:cubicBezTo>
                      <a:pt x="0" y="0"/>
                      <a:pt x="0" y="0"/>
                      <a:pt x="0" y="0"/>
                    </a:cubicBezTo>
                  </a:path>
                </a:pathLst>
              </a:custGeom>
              <a:solidFill>
                <a:srgbClr val="0F4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47" name="Freeform 364"/>
              <p:cNvSpPr>
                <a:spLocks/>
              </p:cNvSpPr>
              <p:nvPr/>
            </p:nvSpPr>
            <p:spPr bwMode="gray">
              <a:xfrm>
                <a:off x="660" y="966"/>
                <a:ext cx="66" cy="42"/>
              </a:xfrm>
              <a:custGeom>
                <a:avLst/>
                <a:gdLst>
                  <a:gd name="T0" fmla="*/ 968 w 3"/>
                  <a:gd name="T1" fmla="*/ 0 h 2"/>
                  <a:gd name="T2" fmla="*/ 1452 w 3"/>
                  <a:gd name="T3" fmla="*/ 441 h 2"/>
                  <a:gd name="T4" fmla="*/ 968 w 3"/>
                  <a:gd name="T5" fmla="*/ 441 h 2"/>
                  <a:gd name="T6" fmla="*/ 968 w 3"/>
                  <a:gd name="T7" fmla="*/ 441 h 2"/>
                  <a:gd name="T8" fmla="*/ 968 w 3"/>
                  <a:gd name="T9" fmla="*/ 441 h 2"/>
                  <a:gd name="T10" fmla="*/ 968 w 3"/>
                  <a:gd name="T11" fmla="*/ 441 h 2"/>
                  <a:gd name="T12" fmla="*/ 968 w 3"/>
                  <a:gd name="T13" fmla="*/ 441 h 2"/>
                  <a:gd name="T14" fmla="*/ 968 w 3"/>
                  <a:gd name="T15" fmla="*/ 882 h 2"/>
                  <a:gd name="T16" fmla="*/ 968 w 3"/>
                  <a:gd name="T17" fmla="*/ 882 h 2"/>
                  <a:gd name="T18" fmla="*/ 484 w 3"/>
                  <a:gd name="T19" fmla="*/ 882 h 2"/>
                  <a:gd name="T20" fmla="*/ 484 w 3"/>
                  <a:gd name="T21" fmla="*/ 882 h 2"/>
                  <a:gd name="T22" fmla="*/ 484 w 3"/>
                  <a:gd name="T23" fmla="*/ 441 h 2"/>
                  <a:gd name="T24" fmla="*/ 484 w 3"/>
                  <a:gd name="T25" fmla="*/ 441 h 2"/>
                  <a:gd name="T26" fmla="*/ 484 w 3"/>
                  <a:gd name="T27" fmla="*/ 441 h 2"/>
                  <a:gd name="T28" fmla="*/ 484 w 3"/>
                  <a:gd name="T29" fmla="*/ 441 h 2"/>
                  <a:gd name="T30" fmla="*/ 968 w 3"/>
                  <a:gd name="T31" fmla="*/ 0 h 2"/>
                  <a:gd name="T32" fmla="*/ 968 w 3"/>
                  <a:gd name="T33" fmla="*/ 0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
                  <a:gd name="T52" fmla="*/ 0 h 2"/>
                  <a:gd name="T53" fmla="*/ 3 w 3"/>
                  <a:gd name="T54" fmla="*/ 2 h 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 h="2">
                    <a:moveTo>
                      <a:pt x="2" y="0"/>
                    </a:moveTo>
                    <a:cubicBezTo>
                      <a:pt x="3" y="0"/>
                      <a:pt x="3" y="1"/>
                      <a:pt x="3" y="1"/>
                    </a:cubicBezTo>
                    <a:cubicBezTo>
                      <a:pt x="3" y="1"/>
                      <a:pt x="2" y="1"/>
                      <a:pt x="2" y="1"/>
                    </a:cubicBezTo>
                    <a:cubicBezTo>
                      <a:pt x="2" y="1"/>
                      <a:pt x="2" y="1"/>
                      <a:pt x="2" y="1"/>
                    </a:cubicBezTo>
                    <a:cubicBezTo>
                      <a:pt x="2" y="1"/>
                      <a:pt x="2" y="1"/>
                      <a:pt x="2" y="1"/>
                    </a:cubicBezTo>
                    <a:cubicBezTo>
                      <a:pt x="2" y="1"/>
                      <a:pt x="2" y="1"/>
                      <a:pt x="2" y="1"/>
                    </a:cubicBezTo>
                    <a:cubicBezTo>
                      <a:pt x="2" y="1"/>
                      <a:pt x="2" y="1"/>
                      <a:pt x="2" y="1"/>
                    </a:cubicBezTo>
                    <a:cubicBezTo>
                      <a:pt x="2" y="2"/>
                      <a:pt x="2" y="2"/>
                      <a:pt x="2" y="2"/>
                    </a:cubicBezTo>
                    <a:cubicBezTo>
                      <a:pt x="2" y="2"/>
                      <a:pt x="2" y="2"/>
                      <a:pt x="2" y="2"/>
                    </a:cubicBezTo>
                    <a:cubicBezTo>
                      <a:pt x="2" y="2"/>
                      <a:pt x="1" y="2"/>
                      <a:pt x="1" y="2"/>
                    </a:cubicBezTo>
                    <a:cubicBezTo>
                      <a:pt x="1" y="2"/>
                      <a:pt x="1" y="2"/>
                      <a:pt x="1" y="2"/>
                    </a:cubicBezTo>
                    <a:cubicBezTo>
                      <a:pt x="1" y="1"/>
                      <a:pt x="1" y="1"/>
                      <a:pt x="1" y="1"/>
                    </a:cubicBezTo>
                    <a:cubicBezTo>
                      <a:pt x="1" y="1"/>
                      <a:pt x="1" y="1"/>
                      <a:pt x="1" y="1"/>
                    </a:cubicBezTo>
                    <a:cubicBezTo>
                      <a:pt x="0" y="1"/>
                      <a:pt x="1" y="1"/>
                      <a:pt x="1" y="1"/>
                    </a:cubicBezTo>
                    <a:cubicBezTo>
                      <a:pt x="1" y="1"/>
                      <a:pt x="1" y="1"/>
                      <a:pt x="1" y="1"/>
                    </a:cubicBezTo>
                    <a:cubicBezTo>
                      <a:pt x="1" y="0"/>
                      <a:pt x="2" y="0"/>
                      <a:pt x="2" y="0"/>
                    </a:cubicBezTo>
                    <a:cubicBezTo>
                      <a:pt x="2" y="0"/>
                      <a:pt x="2" y="0"/>
                      <a:pt x="2" y="0"/>
                    </a:cubicBezTo>
                  </a:path>
                </a:pathLst>
              </a:custGeom>
              <a:solidFill>
                <a:srgbClr val="3167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48" name="Freeform 365"/>
              <p:cNvSpPr>
                <a:spLocks/>
              </p:cNvSpPr>
              <p:nvPr/>
            </p:nvSpPr>
            <p:spPr bwMode="gray">
              <a:xfrm>
                <a:off x="748" y="987"/>
                <a:ext cx="22" cy="42"/>
              </a:xfrm>
              <a:custGeom>
                <a:avLst/>
                <a:gdLst>
                  <a:gd name="T0" fmla="*/ 484 w 1"/>
                  <a:gd name="T1" fmla="*/ 0 h 2"/>
                  <a:gd name="T2" fmla="*/ 484 w 1"/>
                  <a:gd name="T3" fmla="*/ 0 h 2"/>
                  <a:gd name="T4" fmla="*/ 0 w 1"/>
                  <a:gd name="T5" fmla="*/ 441 h 2"/>
                  <a:gd name="T6" fmla="*/ 0 w 1"/>
                  <a:gd name="T7" fmla="*/ 441 h 2"/>
                  <a:gd name="T8" fmla="*/ 0 w 1"/>
                  <a:gd name="T9" fmla="*/ 441 h 2"/>
                  <a:gd name="T10" fmla="*/ 0 w 1"/>
                  <a:gd name="T11" fmla="*/ 882 h 2"/>
                  <a:gd name="T12" fmla="*/ 0 w 1"/>
                  <a:gd name="T13" fmla="*/ 882 h 2"/>
                  <a:gd name="T14" fmla="*/ 0 w 1"/>
                  <a:gd name="T15" fmla="*/ 882 h 2"/>
                  <a:gd name="T16" fmla="*/ 484 w 1"/>
                  <a:gd name="T17" fmla="*/ 882 h 2"/>
                  <a:gd name="T18" fmla="*/ 484 w 1"/>
                  <a:gd name="T19" fmla="*/ 882 h 2"/>
                  <a:gd name="T20" fmla="*/ 484 w 1"/>
                  <a:gd name="T21" fmla="*/ 441 h 2"/>
                  <a:gd name="T22" fmla="*/ 484 w 1"/>
                  <a:gd name="T23" fmla="*/ 0 h 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2"/>
                  <a:gd name="T38" fmla="*/ 1 w 1"/>
                  <a:gd name="T39" fmla="*/ 2 h 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2">
                    <a:moveTo>
                      <a:pt x="1" y="0"/>
                    </a:moveTo>
                    <a:cubicBezTo>
                      <a:pt x="1" y="0"/>
                      <a:pt x="1" y="0"/>
                      <a:pt x="1" y="0"/>
                    </a:cubicBezTo>
                    <a:cubicBezTo>
                      <a:pt x="1" y="0"/>
                      <a:pt x="1" y="1"/>
                      <a:pt x="0" y="1"/>
                    </a:cubicBezTo>
                    <a:cubicBezTo>
                      <a:pt x="0" y="1"/>
                      <a:pt x="0" y="1"/>
                      <a:pt x="0" y="1"/>
                    </a:cubicBezTo>
                    <a:cubicBezTo>
                      <a:pt x="0" y="1"/>
                      <a:pt x="0" y="1"/>
                      <a:pt x="0" y="1"/>
                    </a:cubicBezTo>
                    <a:cubicBezTo>
                      <a:pt x="0" y="2"/>
                      <a:pt x="0" y="2"/>
                      <a:pt x="0" y="2"/>
                    </a:cubicBezTo>
                    <a:cubicBezTo>
                      <a:pt x="0" y="2"/>
                      <a:pt x="0" y="2"/>
                      <a:pt x="0" y="2"/>
                    </a:cubicBezTo>
                    <a:cubicBezTo>
                      <a:pt x="0" y="2"/>
                      <a:pt x="0" y="2"/>
                      <a:pt x="0" y="2"/>
                    </a:cubicBezTo>
                    <a:cubicBezTo>
                      <a:pt x="0" y="2"/>
                      <a:pt x="0" y="2"/>
                      <a:pt x="1" y="2"/>
                    </a:cubicBezTo>
                    <a:cubicBezTo>
                      <a:pt x="1" y="2"/>
                      <a:pt x="1" y="2"/>
                      <a:pt x="1" y="2"/>
                    </a:cubicBezTo>
                    <a:cubicBezTo>
                      <a:pt x="1" y="2"/>
                      <a:pt x="1" y="1"/>
                      <a:pt x="1" y="1"/>
                    </a:cubicBezTo>
                    <a:cubicBezTo>
                      <a:pt x="1" y="1"/>
                      <a:pt x="1" y="0"/>
                      <a:pt x="1" y="0"/>
                    </a:cubicBezTo>
                  </a:path>
                </a:pathLst>
              </a:custGeom>
              <a:solidFill>
                <a:srgbClr val="3167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49" name="Freeform 366"/>
              <p:cNvSpPr>
                <a:spLocks/>
              </p:cNvSpPr>
              <p:nvPr/>
            </p:nvSpPr>
            <p:spPr bwMode="gray">
              <a:xfrm>
                <a:off x="572" y="1029"/>
                <a:ext cx="66" cy="42"/>
              </a:xfrm>
              <a:custGeom>
                <a:avLst/>
                <a:gdLst>
                  <a:gd name="T0" fmla="*/ 1452 w 3"/>
                  <a:gd name="T1" fmla="*/ 882 h 2"/>
                  <a:gd name="T2" fmla="*/ 968 w 3"/>
                  <a:gd name="T3" fmla="*/ 441 h 2"/>
                  <a:gd name="T4" fmla="*/ 968 w 3"/>
                  <a:gd name="T5" fmla="*/ 441 h 2"/>
                  <a:gd name="T6" fmla="*/ 968 w 3"/>
                  <a:gd name="T7" fmla="*/ 441 h 2"/>
                  <a:gd name="T8" fmla="*/ 484 w 3"/>
                  <a:gd name="T9" fmla="*/ 441 h 2"/>
                  <a:gd name="T10" fmla="*/ 484 w 3"/>
                  <a:gd name="T11" fmla="*/ 441 h 2"/>
                  <a:gd name="T12" fmla="*/ 968 w 3"/>
                  <a:gd name="T13" fmla="*/ 882 h 2"/>
                  <a:gd name="T14" fmla="*/ 968 w 3"/>
                  <a:gd name="T15" fmla="*/ 882 h 2"/>
                  <a:gd name="T16" fmla="*/ 1452 w 3"/>
                  <a:gd name="T17" fmla="*/ 441 h 2"/>
                  <a:gd name="T18" fmla="*/ 1452 w 3"/>
                  <a:gd name="T19" fmla="*/ 88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2"/>
                  <a:gd name="T32" fmla="*/ 3 w 3"/>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2">
                    <a:moveTo>
                      <a:pt x="3" y="2"/>
                    </a:moveTo>
                    <a:cubicBezTo>
                      <a:pt x="3" y="1"/>
                      <a:pt x="3" y="1"/>
                      <a:pt x="2" y="1"/>
                    </a:cubicBezTo>
                    <a:cubicBezTo>
                      <a:pt x="2" y="1"/>
                      <a:pt x="2" y="1"/>
                      <a:pt x="2" y="1"/>
                    </a:cubicBezTo>
                    <a:cubicBezTo>
                      <a:pt x="2" y="1"/>
                      <a:pt x="2" y="1"/>
                      <a:pt x="2" y="1"/>
                    </a:cubicBezTo>
                    <a:cubicBezTo>
                      <a:pt x="1" y="1"/>
                      <a:pt x="1" y="1"/>
                      <a:pt x="1" y="1"/>
                    </a:cubicBezTo>
                    <a:cubicBezTo>
                      <a:pt x="0" y="1"/>
                      <a:pt x="0" y="1"/>
                      <a:pt x="1" y="1"/>
                    </a:cubicBezTo>
                    <a:cubicBezTo>
                      <a:pt x="1" y="1"/>
                      <a:pt x="2" y="1"/>
                      <a:pt x="2" y="2"/>
                    </a:cubicBezTo>
                    <a:cubicBezTo>
                      <a:pt x="2" y="2"/>
                      <a:pt x="3" y="2"/>
                      <a:pt x="2" y="2"/>
                    </a:cubicBezTo>
                    <a:cubicBezTo>
                      <a:pt x="2" y="1"/>
                      <a:pt x="2" y="0"/>
                      <a:pt x="3" y="1"/>
                    </a:cubicBezTo>
                    <a:cubicBezTo>
                      <a:pt x="3" y="2"/>
                      <a:pt x="3" y="2"/>
                      <a:pt x="3" y="2"/>
                    </a:cubicBezTo>
                  </a:path>
                </a:pathLst>
              </a:custGeom>
              <a:solidFill>
                <a:srgbClr val="3167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50" name="Freeform 367"/>
              <p:cNvSpPr>
                <a:spLocks/>
              </p:cNvSpPr>
              <p:nvPr/>
            </p:nvSpPr>
            <p:spPr bwMode="gray">
              <a:xfrm>
                <a:off x="528" y="1050"/>
                <a:ext cx="44" cy="42"/>
              </a:xfrm>
              <a:custGeom>
                <a:avLst/>
                <a:gdLst>
                  <a:gd name="T0" fmla="*/ 968 w 2"/>
                  <a:gd name="T1" fmla="*/ 0 h 2"/>
                  <a:gd name="T2" fmla="*/ 968 w 2"/>
                  <a:gd name="T3" fmla="*/ 441 h 2"/>
                  <a:gd name="T4" fmla="*/ 968 w 2"/>
                  <a:gd name="T5" fmla="*/ 441 h 2"/>
                  <a:gd name="T6" fmla="*/ 968 w 2"/>
                  <a:gd name="T7" fmla="*/ 882 h 2"/>
                  <a:gd name="T8" fmla="*/ 968 w 2"/>
                  <a:gd name="T9" fmla="*/ 882 h 2"/>
                  <a:gd name="T10" fmla="*/ 968 w 2"/>
                  <a:gd name="T11" fmla="*/ 882 h 2"/>
                  <a:gd name="T12" fmla="*/ 968 w 2"/>
                  <a:gd name="T13" fmla="*/ 882 h 2"/>
                  <a:gd name="T14" fmla="*/ 968 w 2"/>
                  <a:gd name="T15" fmla="*/ 882 h 2"/>
                  <a:gd name="T16" fmla="*/ 484 w 2"/>
                  <a:gd name="T17" fmla="*/ 882 h 2"/>
                  <a:gd name="T18" fmla="*/ 484 w 2"/>
                  <a:gd name="T19" fmla="*/ 441 h 2"/>
                  <a:gd name="T20" fmla="*/ 0 w 2"/>
                  <a:gd name="T21" fmla="*/ 441 h 2"/>
                  <a:gd name="T22" fmla="*/ 0 w 2"/>
                  <a:gd name="T23" fmla="*/ 882 h 2"/>
                  <a:gd name="T24" fmla="*/ 0 w 2"/>
                  <a:gd name="T25" fmla="*/ 882 h 2"/>
                  <a:gd name="T26" fmla="*/ 0 w 2"/>
                  <a:gd name="T27" fmla="*/ 441 h 2"/>
                  <a:gd name="T28" fmla="*/ 484 w 2"/>
                  <a:gd name="T29" fmla="*/ 0 h 2"/>
                  <a:gd name="T30" fmla="*/ 484 w 2"/>
                  <a:gd name="T31" fmla="*/ 0 h 2"/>
                  <a:gd name="T32" fmla="*/ 484 w 2"/>
                  <a:gd name="T33" fmla="*/ 441 h 2"/>
                  <a:gd name="T34" fmla="*/ 968 w 2"/>
                  <a:gd name="T35" fmla="*/ 441 h 2"/>
                  <a:gd name="T36" fmla="*/ 484 w 2"/>
                  <a:gd name="T37" fmla="*/ 441 h 2"/>
                  <a:gd name="T38" fmla="*/ 968 w 2"/>
                  <a:gd name="T39" fmla="*/ 0 h 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
                  <a:gd name="T61" fmla="*/ 0 h 2"/>
                  <a:gd name="T62" fmla="*/ 2 w 2"/>
                  <a:gd name="T63" fmla="*/ 2 h 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 h="2">
                    <a:moveTo>
                      <a:pt x="2" y="0"/>
                    </a:moveTo>
                    <a:cubicBezTo>
                      <a:pt x="2" y="0"/>
                      <a:pt x="2" y="0"/>
                      <a:pt x="2" y="1"/>
                    </a:cubicBezTo>
                    <a:cubicBezTo>
                      <a:pt x="2" y="1"/>
                      <a:pt x="2" y="1"/>
                      <a:pt x="2" y="1"/>
                    </a:cubicBezTo>
                    <a:cubicBezTo>
                      <a:pt x="2" y="2"/>
                      <a:pt x="2" y="2"/>
                      <a:pt x="2" y="2"/>
                    </a:cubicBezTo>
                    <a:cubicBezTo>
                      <a:pt x="2" y="2"/>
                      <a:pt x="2" y="2"/>
                      <a:pt x="2" y="2"/>
                    </a:cubicBezTo>
                    <a:cubicBezTo>
                      <a:pt x="2" y="2"/>
                      <a:pt x="2" y="2"/>
                      <a:pt x="2" y="2"/>
                    </a:cubicBezTo>
                    <a:cubicBezTo>
                      <a:pt x="2" y="2"/>
                      <a:pt x="2" y="2"/>
                      <a:pt x="2" y="2"/>
                    </a:cubicBezTo>
                    <a:cubicBezTo>
                      <a:pt x="2" y="2"/>
                      <a:pt x="2" y="2"/>
                      <a:pt x="2" y="2"/>
                    </a:cubicBezTo>
                    <a:cubicBezTo>
                      <a:pt x="2" y="2"/>
                      <a:pt x="2" y="2"/>
                      <a:pt x="1" y="2"/>
                    </a:cubicBezTo>
                    <a:cubicBezTo>
                      <a:pt x="1" y="2"/>
                      <a:pt x="1" y="2"/>
                      <a:pt x="1" y="1"/>
                    </a:cubicBezTo>
                    <a:cubicBezTo>
                      <a:pt x="1" y="1"/>
                      <a:pt x="1" y="1"/>
                      <a:pt x="0" y="1"/>
                    </a:cubicBezTo>
                    <a:cubicBezTo>
                      <a:pt x="0" y="2"/>
                      <a:pt x="0" y="2"/>
                      <a:pt x="0" y="2"/>
                    </a:cubicBezTo>
                    <a:cubicBezTo>
                      <a:pt x="0" y="2"/>
                      <a:pt x="0" y="2"/>
                      <a:pt x="0" y="2"/>
                    </a:cubicBezTo>
                    <a:cubicBezTo>
                      <a:pt x="0" y="2"/>
                      <a:pt x="0" y="1"/>
                      <a:pt x="0" y="1"/>
                    </a:cubicBezTo>
                    <a:cubicBezTo>
                      <a:pt x="1" y="0"/>
                      <a:pt x="1" y="0"/>
                      <a:pt x="1" y="0"/>
                    </a:cubicBezTo>
                    <a:cubicBezTo>
                      <a:pt x="1" y="0"/>
                      <a:pt x="1" y="0"/>
                      <a:pt x="1" y="0"/>
                    </a:cubicBezTo>
                    <a:cubicBezTo>
                      <a:pt x="1" y="0"/>
                      <a:pt x="1" y="1"/>
                      <a:pt x="1" y="1"/>
                    </a:cubicBezTo>
                    <a:cubicBezTo>
                      <a:pt x="1" y="1"/>
                      <a:pt x="2" y="1"/>
                      <a:pt x="2" y="1"/>
                    </a:cubicBezTo>
                    <a:cubicBezTo>
                      <a:pt x="2" y="1"/>
                      <a:pt x="1" y="1"/>
                      <a:pt x="1" y="1"/>
                    </a:cubicBezTo>
                    <a:cubicBezTo>
                      <a:pt x="2" y="0"/>
                      <a:pt x="2" y="0"/>
                      <a:pt x="2" y="0"/>
                    </a:cubicBezTo>
                  </a:path>
                </a:pathLst>
              </a:custGeom>
              <a:solidFill>
                <a:srgbClr val="3167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51" name="Freeform 368"/>
              <p:cNvSpPr>
                <a:spLocks/>
              </p:cNvSpPr>
              <p:nvPr/>
            </p:nvSpPr>
            <p:spPr bwMode="gray">
              <a:xfrm>
                <a:off x="506" y="1071"/>
                <a:ext cx="22" cy="63"/>
              </a:xfrm>
              <a:custGeom>
                <a:avLst/>
                <a:gdLst>
                  <a:gd name="T0" fmla="*/ 484 w 1"/>
                  <a:gd name="T1" fmla="*/ 0 h 3"/>
                  <a:gd name="T2" fmla="*/ 484 w 1"/>
                  <a:gd name="T3" fmla="*/ 441 h 3"/>
                  <a:gd name="T4" fmla="*/ 484 w 1"/>
                  <a:gd name="T5" fmla="*/ 882 h 3"/>
                  <a:gd name="T6" fmla="*/ 484 w 1"/>
                  <a:gd name="T7" fmla="*/ 882 h 3"/>
                  <a:gd name="T8" fmla="*/ 0 w 1"/>
                  <a:gd name="T9" fmla="*/ 441 h 3"/>
                  <a:gd name="T10" fmla="*/ 0 w 1"/>
                  <a:gd name="T11" fmla="*/ 441 h 3"/>
                  <a:gd name="T12" fmla="*/ 0 w 1"/>
                  <a:gd name="T13" fmla="*/ 0 h 3"/>
                  <a:gd name="T14" fmla="*/ 0 w 1"/>
                  <a:gd name="T15" fmla="*/ 441 h 3"/>
                  <a:gd name="T16" fmla="*/ 484 w 1"/>
                  <a:gd name="T17" fmla="*/ 441 h 3"/>
                  <a:gd name="T18" fmla="*/ 0 w 1"/>
                  <a:gd name="T19" fmla="*/ 0 h 3"/>
                  <a:gd name="T20" fmla="*/ 484 w 1"/>
                  <a:gd name="T21" fmla="*/ 0 h 3"/>
                  <a:gd name="T22" fmla="*/ 484 w 1"/>
                  <a:gd name="T23" fmla="*/ 0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3"/>
                  <a:gd name="T38" fmla="*/ 1 w 1"/>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3">
                    <a:moveTo>
                      <a:pt x="1" y="0"/>
                    </a:moveTo>
                    <a:cubicBezTo>
                      <a:pt x="1" y="0"/>
                      <a:pt x="1" y="1"/>
                      <a:pt x="1" y="1"/>
                    </a:cubicBezTo>
                    <a:cubicBezTo>
                      <a:pt x="1" y="1"/>
                      <a:pt x="1" y="1"/>
                      <a:pt x="1" y="2"/>
                    </a:cubicBezTo>
                    <a:cubicBezTo>
                      <a:pt x="1" y="2"/>
                      <a:pt x="1" y="3"/>
                      <a:pt x="1" y="2"/>
                    </a:cubicBezTo>
                    <a:cubicBezTo>
                      <a:pt x="0" y="2"/>
                      <a:pt x="0" y="2"/>
                      <a:pt x="0" y="1"/>
                    </a:cubicBezTo>
                    <a:cubicBezTo>
                      <a:pt x="0" y="1"/>
                      <a:pt x="0" y="1"/>
                      <a:pt x="0" y="1"/>
                    </a:cubicBezTo>
                    <a:cubicBezTo>
                      <a:pt x="0" y="0"/>
                      <a:pt x="0" y="0"/>
                      <a:pt x="0" y="0"/>
                    </a:cubicBezTo>
                    <a:cubicBezTo>
                      <a:pt x="0" y="0"/>
                      <a:pt x="0" y="1"/>
                      <a:pt x="0" y="1"/>
                    </a:cubicBezTo>
                    <a:cubicBezTo>
                      <a:pt x="1" y="1"/>
                      <a:pt x="1" y="1"/>
                      <a:pt x="1" y="1"/>
                    </a:cubicBezTo>
                    <a:cubicBezTo>
                      <a:pt x="1" y="0"/>
                      <a:pt x="0" y="0"/>
                      <a:pt x="0" y="0"/>
                    </a:cubicBezTo>
                    <a:cubicBezTo>
                      <a:pt x="0" y="0"/>
                      <a:pt x="1" y="0"/>
                      <a:pt x="1" y="0"/>
                    </a:cubicBezTo>
                    <a:cubicBezTo>
                      <a:pt x="1" y="0"/>
                      <a:pt x="1" y="0"/>
                      <a:pt x="1" y="0"/>
                    </a:cubicBezTo>
                  </a:path>
                </a:pathLst>
              </a:custGeom>
              <a:solidFill>
                <a:srgbClr val="3167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52" name="Freeform 369"/>
              <p:cNvSpPr>
                <a:spLocks/>
              </p:cNvSpPr>
              <p:nvPr/>
            </p:nvSpPr>
            <p:spPr bwMode="gray">
              <a:xfrm>
                <a:off x="462" y="1113"/>
                <a:ext cx="66" cy="21"/>
              </a:xfrm>
              <a:custGeom>
                <a:avLst/>
                <a:gdLst>
                  <a:gd name="T0" fmla="*/ 968 w 3"/>
                  <a:gd name="T1" fmla="*/ 441 h 1"/>
                  <a:gd name="T2" fmla="*/ 484 w 3"/>
                  <a:gd name="T3" fmla="*/ 0 h 1"/>
                  <a:gd name="T4" fmla="*/ 0 w 3"/>
                  <a:gd name="T5" fmla="*/ 0 h 1"/>
                  <a:gd name="T6" fmla="*/ 0 w 3"/>
                  <a:gd name="T7" fmla="*/ 0 h 1"/>
                  <a:gd name="T8" fmla="*/ 484 w 3"/>
                  <a:gd name="T9" fmla="*/ 0 h 1"/>
                  <a:gd name="T10" fmla="*/ 968 w 3"/>
                  <a:gd name="T11" fmla="*/ 441 h 1"/>
                  <a:gd name="T12" fmla="*/ 968 w 3"/>
                  <a:gd name="T13" fmla="*/ 441 h 1"/>
                  <a:gd name="T14" fmla="*/ 0 60000 65536"/>
                  <a:gd name="T15" fmla="*/ 0 60000 65536"/>
                  <a:gd name="T16" fmla="*/ 0 60000 65536"/>
                  <a:gd name="T17" fmla="*/ 0 60000 65536"/>
                  <a:gd name="T18" fmla="*/ 0 60000 65536"/>
                  <a:gd name="T19" fmla="*/ 0 60000 65536"/>
                  <a:gd name="T20" fmla="*/ 0 60000 65536"/>
                  <a:gd name="T21" fmla="*/ 0 w 3"/>
                  <a:gd name="T22" fmla="*/ 0 h 1"/>
                  <a:gd name="T23" fmla="*/ 3 w 3"/>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1">
                    <a:moveTo>
                      <a:pt x="2" y="1"/>
                    </a:moveTo>
                    <a:cubicBezTo>
                      <a:pt x="2" y="0"/>
                      <a:pt x="2" y="0"/>
                      <a:pt x="1" y="0"/>
                    </a:cubicBezTo>
                    <a:cubicBezTo>
                      <a:pt x="0" y="0"/>
                      <a:pt x="0" y="0"/>
                      <a:pt x="0" y="0"/>
                    </a:cubicBezTo>
                    <a:cubicBezTo>
                      <a:pt x="0" y="0"/>
                      <a:pt x="0" y="0"/>
                      <a:pt x="0" y="0"/>
                    </a:cubicBezTo>
                    <a:cubicBezTo>
                      <a:pt x="0" y="0"/>
                      <a:pt x="1" y="0"/>
                      <a:pt x="1" y="0"/>
                    </a:cubicBezTo>
                    <a:cubicBezTo>
                      <a:pt x="2" y="0"/>
                      <a:pt x="2" y="0"/>
                      <a:pt x="2" y="1"/>
                    </a:cubicBezTo>
                    <a:cubicBezTo>
                      <a:pt x="2" y="1"/>
                      <a:pt x="3" y="1"/>
                      <a:pt x="2" y="1"/>
                    </a:cubicBezTo>
                  </a:path>
                </a:pathLst>
              </a:custGeom>
              <a:solidFill>
                <a:srgbClr val="3167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53" name="Freeform 370"/>
              <p:cNvSpPr>
                <a:spLocks/>
              </p:cNvSpPr>
              <p:nvPr/>
            </p:nvSpPr>
            <p:spPr bwMode="gray">
              <a:xfrm>
                <a:off x="594" y="1092"/>
                <a:ext cx="66" cy="42"/>
              </a:xfrm>
              <a:custGeom>
                <a:avLst/>
                <a:gdLst>
                  <a:gd name="T0" fmla="*/ 968 w 3"/>
                  <a:gd name="T1" fmla="*/ 0 h 2"/>
                  <a:gd name="T2" fmla="*/ 1452 w 3"/>
                  <a:gd name="T3" fmla="*/ 441 h 2"/>
                  <a:gd name="T4" fmla="*/ 968 w 3"/>
                  <a:gd name="T5" fmla="*/ 882 h 2"/>
                  <a:gd name="T6" fmla="*/ 968 w 3"/>
                  <a:gd name="T7" fmla="*/ 441 h 2"/>
                  <a:gd name="T8" fmla="*/ 968 w 3"/>
                  <a:gd name="T9" fmla="*/ 441 h 2"/>
                  <a:gd name="T10" fmla="*/ 968 w 3"/>
                  <a:gd name="T11" fmla="*/ 0 h 2"/>
                  <a:gd name="T12" fmla="*/ 484 w 3"/>
                  <a:gd name="T13" fmla="*/ 0 h 2"/>
                  <a:gd name="T14" fmla="*/ 484 w 3"/>
                  <a:gd name="T15" fmla="*/ 0 h 2"/>
                  <a:gd name="T16" fmla="*/ 968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2"/>
                  <a:gd name="T29" fmla="*/ 3 w 3"/>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2">
                    <a:moveTo>
                      <a:pt x="2" y="0"/>
                    </a:moveTo>
                    <a:cubicBezTo>
                      <a:pt x="2" y="0"/>
                      <a:pt x="3" y="1"/>
                      <a:pt x="3" y="1"/>
                    </a:cubicBezTo>
                    <a:cubicBezTo>
                      <a:pt x="2" y="2"/>
                      <a:pt x="2" y="2"/>
                      <a:pt x="2" y="2"/>
                    </a:cubicBezTo>
                    <a:cubicBezTo>
                      <a:pt x="2" y="2"/>
                      <a:pt x="2" y="1"/>
                      <a:pt x="2" y="1"/>
                    </a:cubicBezTo>
                    <a:cubicBezTo>
                      <a:pt x="2" y="1"/>
                      <a:pt x="2" y="1"/>
                      <a:pt x="2" y="1"/>
                    </a:cubicBezTo>
                    <a:cubicBezTo>
                      <a:pt x="2" y="1"/>
                      <a:pt x="2" y="0"/>
                      <a:pt x="2" y="0"/>
                    </a:cubicBezTo>
                    <a:cubicBezTo>
                      <a:pt x="1" y="0"/>
                      <a:pt x="1" y="0"/>
                      <a:pt x="1" y="0"/>
                    </a:cubicBezTo>
                    <a:cubicBezTo>
                      <a:pt x="1" y="0"/>
                      <a:pt x="0" y="0"/>
                      <a:pt x="1" y="0"/>
                    </a:cubicBezTo>
                    <a:cubicBezTo>
                      <a:pt x="1" y="0"/>
                      <a:pt x="2" y="0"/>
                      <a:pt x="2" y="0"/>
                    </a:cubicBezTo>
                  </a:path>
                </a:pathLst>
              </a:custGeom>
              <a:solidFill>
                <a:srgbClr val="3167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54" name="Freeform 371"/>
              <p:cNvSpPr>
                <a:spLocks/>
              </p:cNvSpPr>
              <p:nvPr/>
            </p:nvSpPr>
            <p:spPr bwMode="gray">
              <a:xfrm>
                <a:off x="594" y="1113"/>
                <a:ext cx="44" cy="63"/>
              </a:xfrm>
              <a:custGeom>
                <a:avLst/>
                <a:gdLst>
                  <a:gd name="T0" fmla="*/ 968 w 2"/>
                  <a:gd name="T1" fmla="*/ 882 h 3"/>
                  <a:gd name="T2" fmla="*/ 968 w 2"/>
                  <a:gd name="T3" fmla="*/ 882 h 3"/>
                  <a:gd name="T4" fmla="*/ 484 w 2"/>
                  <a:gd name="T5" fmla="*/ 882 h 3"/>
                  <a:gd name="T6" fmla="*/ 0 w 2"/>
                  <a:gd name="T7" fmla="*/ 441 h 3"/>
                  <a:gd name="T8" fmla="*/ 0 w 2"/>
                  <a:gd name="T9" fmla="*/ 0 h 3"/>
                  <a:gd name="T10" fmla="*/ 484 w 2"/>
                  <a:gd name="T11" fmla="*/ 882 h 3"/>
                  <a:gd name="T12" fmla="*/ 484 w 2"/>
                  <a:gd name="T13" fmla="*/ 882 h 3"/>
                  <a:gd name="T14" fmla="*/ 484 w 2"/>
                  <a:gd name="T15" fmla="*/ 882 h 3"/>
                  <a:gd name="T16" fmla="*/ 968 w 2"/>
                  <a:gd name="T17" fmla="*/ 882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3"/>
                  <a:gd name="T29" fmla="*/ 2 w 2"/>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3">
                    <a:moveTo>
                      <a:pt x="2" y="2"/>
                    </a:moveTo>
                    <a:cubicBezTo>
                      <a:pt x="2" y="2"/>
                      <a:pt x="2" y="2"/>
                      <a:pt x="2" y="2"/>
                    </a:cubicBezTo>
                    <a:cubicBezTo>
                      <a:pt x="2" y="2"/>
                      <a:pt x="2" y="3"/>
                      <a:pt x="1" y="2"/>
                    </a:cubicBezTo>
                    <a:cubicBezTo>
                      <a:pt x="1" y="2"/>
                      <a:pt x="1" y="2"/>
                      <a:pt x="0" y="1"/>
                    </a:cubicBezTo>
                    <a:cubicBezTo>
                      <a:pt x="0" y="1"/>
                      <a:pt x="0" y="0"/>
                      <a:pt x="0" y="0"/>
                    </a:cubicBezTo>
                    <a:cubicBezTo>
                      <a:pt x="0" y="1"/>
                      <a:pt x="1" y="2"/>
                      <a:pt x="1" y="2"/>
                    </a:cubicBezTo>
                    <a:cubicBezTo>
                      <a:pt x="1" y="2"/>
                      <a:pt x="1" y="2"/>
                      <a:pt x="1" y="2"/>
                    </a:cubicBezTo>
                    <a:cubicBezTo>
                      <a:pt x="1" y="2"/>
                      <a:pt x="1" y="2"/>
                      <a:pt x="1" y="2"/>
                    </a:cubicBezTo>
                    <a:cubicBezTo>
                      <a:pt x="2" y="2"/>
                      <a:pt x="2" y="1"/>
                      <a:pt x="2" y="2"/>
                    </a:cubicBezTo>
                  </a:path>
                </a:pathLst>
              </a:custGeom>
              <a:solidFill>
                <a:srgbClr val="3167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55" name="Freeform 372"/>
              <p:cNvSpPr>
                <a:spLocks/>
              </p:cNvSpPr>
              <p:nvPr/>
            </p:nvSpPr>
            <p:spPr bwMode="gray">
              <a:xfrm>
                <a:off x="550" y="1176"/>
                <a:ext cx="66" cy="21"/>
              </a:xfrm>
              <a:custGeom>
                <a:avLst/>
                <a:gdLst>
                  <a:gd name="T0" fmla="*/ 1452 w 3"/>
                  <a:gd name="T1" fmla="*/ 0 h 1"/>
                  <a:gd name="T2" fmla="*/ 968 w 3"/>
                  <a:gd name="T3" fmla="*/ 441 h 1"/>
                  <a:gd name="T4" fmla="*/ 484 w 3"/>
                  <a:gd name="T5" fmla="*/ 441 h 1"/>
                  <a:gd name="T6" fmla="*/ 484 w 3"/>
                  <a:gd name="T7" fmla="*/ 441 h 1"/>
                  <a:gd name="T8" fmla="*/ 968 w 3"/>
                  <a:gd name="T9" fmla="*/ 441 h 1"/>
                  <a:gd name="T10" fmla="*/ 1452 w 3"/>
                  <a:gd name="T11" fmla="*/ 0 h 1"/>
                  <a:gd name="T12" fmla="*/ 1452 w 3"/>
                  <a:gd name="T13" fmla="*/ 0 h 1"/>
                  <a:gd name="T14" fmla="*/ 0 60000 65536"/>
                  <a:gd name="T15" fmla="*/ 0 60000 65536"/>
                  <a:gd name="T16" fmla="*/ 0 60000 65536"/>
                  <a:gd name="T17" fmla="*/ 0 60000 65536"/>
                  <a:gd name="T18" fmla="*/ 0 60000 65536"/>
                  <a:gd name="T19" fmla="*/ 0 60000 65536"/>
                  <a:gd name="T20" fmla="*/ 0 60000 65536"/>
                  <a:gd name="T21" fmla="*/ 0 w 3"/>
                  <a:gd name="T22" fmla="*/ 0 h 1"/>
                  <a:gd name="T23" fmla="*/ 3 w 3"/>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1">
                    <a:moveTo>
                      <a:pt x="3" y="0"/>
                    </a:moveTo>
                    <a:cubicBezTo>
                      <a:pt x="3" y="0"/>
                      <a:pt x="3" y="1"/>
                      <a:pt x="2" y="1"/>
                    </a:cubicBezTo>
                    <a:cubicBezTo>
                      <a:pt x="2" y="1"/>
                      <a:pt x="1" y="1"/>
                      <a:pt x="1" y="1"/>
                    </a:cubicBezTo>
                    <a:cubicBezTo>
                      <a:pt x="0" y="1"/>
                      <a:pt x="1" y="1"/>
                      <a:pt x="1" y="1"/>
                    </a:cubicBezTo>
                    <a:cubicBezTo>
                      <a:pt x="1" y="1"/>
                      <a:pt x="2" y="1"/>
                      <a:pt x="2" y="1"/>
                    </a:cubicBezTo>
                    <a:cubicBezTo>
                      <a:pt x="3" y="1"/>
                      <a:pt x="3" y="1"/>
                      <a:pt x="3" y="0"/>
                    </a:cubicBezTo>
                    <a:cubicBezTo>
                      <a:pt x="3" y="0"/>
                      <a:pt x="3" y="0"/>
                      <a:pt x="3" y="0"/>
                    </a:cubicBezTo>
                  </a:path>
                </a:pathLst>
              </a:custGeom>
              <a:solidFill>
                <a:srgbClr val="3167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56" name="Freeform 373"/>
              <p:cNvSpPr>
                <a:spLocks/>
              </p:cNvSpPr>
              <p:nvPr/>
            </p:nvSpPr>
            <p:spPr bwMode="gray">
              <a:xfrm>
                <a:off x="572" y="1113"/>
                <a:ext cx="1" cy="42"/>
              </a:xfrm>
              <a:custGeom>
                <a:avLst/>
                <a:gdLst>
                  <a:gd name="T0" fmla="*/ 0 w 1"/>
                  <a:gd name="T1" fmla="*/ 0 h 2"/>
                  <a:gd name="T2" fmla="*/ 0 w 1"/>
                  <a:gd name="T3" fmla="*/ 441 h 2"/>
                  <a:gd name="T4" fmla="*/ 0 w 1"/>
                  <a:gd name="T5" fmla="*/ 441 h 2"/>
                  <a:gd name="T6" fmla="*/ 0 w 1"/>
                  <a:gd name="T7" fmla="*/ 882 h 2"/>
                  <a:gd name="T8" fmla="*/ 0 w 1"/>
                  <a:gd name="T9" fmla="*/ 441 h 2"/>
                  <a:gd name="T10" fmla="*/ 0 w 1"/>
                  <a:gd name="T11" fmla="*/ 0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0"/>
                    </a:moveTo>
                    <a:cubicBezTo>
                      <a:pt x="0" y="0"/>
                      <a:pt x="0" y="0"/>
                      <a:pt x="0" y="1"/>
                    </a:cubicBezTo>
                    <a:cubicBezTo>
                      <a:pt x="0" y="1"/>
                      <a:pt x="0" y="1"/>
                      <a:pt x="0" y="1"/>
                    </a:cubicBezTo>
                    <a:cubicBezTo>
                      <a:pt x="0" y="2"/>
                      <a:pt x="0" y="2"/>
                      <a:pt x="0" y="2"/>
                    </a:cubicBezTo>
                    <a:cubicBezTo>
                      <a:pt x="0" y="1"/>
                      <a:pt x="0" y="1"/>
                      <a:pt x="0" y="1"/>
                    </a:cubicBezTo>
                    <a:cubicBezTo>
                      <a:pt x="0" y="0"/>
                      <a:pt x="0" y="0"/>
                      <a:pt x="0" y="0"/>
                    </a:cubicBezTo>
                  </a:path>
                </a:pathLst>
              </a:custGeom>
              <a:solidFill>
                <a:srgbClr val="3167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57" name="Freeform 374"/>
              <p:cNvSpPr>
                <a:spLocks/>
              </p:cNvSpPr>
              <p:nvPr/>
            </p:nvSpPr>
            <p:spPr bwMode="gray">
              <a:xfrm>
                <a:off x="550" y="1155"/>
                <a:ext cx="22" cy="42"/>
              </a:xfrm>
              <a:custGeom>
                <a:avLst/>
                <a:gdLst>
                  <a:gd name="T0" fmla="*/ 0 w 1"/>
                  <a:gd name="T1" fmla="*/ 441 h 2"/>
                  <a:gd name="T2" fmla="*/ 484 w 1"/>
                  <a:gd name="T3" fmla="*/ 441 h 2"/>
                  <a:gd name="T4" fmla="*/ 484 w 1"/>
                  <a:gd name="T5" fmla="*/ 441 h 2"/>
                  <a:gd name="T6" fmla="*/ 0 w 1"/>
                  <a:gd name="T7" fmla="*/ 441 h 2"/>
                  <a:gd name="T8" fmla="*/ 0 w 1"/>
                  <a:gd name="T9" fmla="*/ 441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1"/>
                    </a:moveTo>
                    <a:cubicBezTo>
                      <a:pt x="0" y="1"/>
                      <a:pt x="0" y="1"/>
                      <a:pt x="1" y="1"/>
                    </a:cubicBezTo>
                    <a:cubicBezTo>
                      <a:pt x="1" y="2"/>
                      <a:pt x="1" y="2"/>
                      <a:pt x="1" y="1"/>
                    </a:cubicBezTo>
                    <a:cubicBezTo>
                      <a:pt x="0" y="1"/>
                      <a:pt x="0" y="1"/>
                      <a:pt x="0" y="1"/>
                    </a:cubicBezTo>
                    <a:cubicBezTo>
                      <a:pt x="0" y="0"/>
                      <a:pt x="0" y="0"/>
                      <a:pt x="0" y="1"/>
                    </a:cubicBezTo>
                  </a:path>
                </a:pathLst>
              </a:custGeom>
              <a:solidFill>
                <a:srgbClr val="3167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58" name="Freeform 375"/>
              <p:cNvSpPr>
                <a:spLocks/>
              </p:cNvSpPr>
              <p:nvPr/>
            </p:nvSpPr>
            <p:spPr bwMode="gray">
              <a:xfrm>
                <a:off x="418" y="1071"/>
                <a:ext cx="88" cy="63"/>
              </a:xfrm>
              <a:custGeom>
                <a:avLst/>
                <a:gdLst>
                  <a:gd name="T0" fmla="*/ 1452 w 4"/>
                  <a:gd name="T1" fmla="*/ 0 h 3"/>
                  <a:gd name="T2" fmla="*/ 1452 w 4"/>
                  <a:gd name="T3" fmla="*/ 441 h 3"/>
                  <a:gd name="T4" fmla="*/ 1452 w 4"/>
                  <a:gd name="T5" fmla="*/ 441 h 3"/>
                  <a:gd name="T6" fmla="*/ 1452 w 4"/>
                  <a:gd name="T7" fmla="*/ 441 h 3"/>
                  <a:gd name="T8" fmla="*/ 1452 w 4"/>
                  <a:gd name="T9" fmla="*/ 882 h 3"/>
                  <a:gd name="T10" fmla="*/ 968 w 4"/>
                  <a:gd name="T11" fmla="*/ 441 h 3"/>
                  <a:gd name="T12" fmla="*/ 484 w 4"/>
                  <a:gd name="T13" fmla="*/ 1323 h 3"/>
                  <a:gd name="T14" fmla="*/ 484 w 4"/>
                  <a:gd name="T15" fmla="*/ 882 h 3"/>
                  <a:gd name="T16" fmla="*/ 968 w 4"/>
                  <a:gd name="T17" fmla="*/ 441 h 3"/>
                  <a:gd name="T18" fmla="*/ 1452 w 4"/>
                  <a:gd name="T19" fmla="*/ 0 h 3"/>
                  <a:gd name="T20" fmla="*/ 1452 w 4"/>
                  <a:gd name="T21" fmla="*/ 0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3"/>
                  <a:gd name="T35" fmla="*/ 4 w 4"/>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3">
                    <a:moveTo>
                      <a:pt x="3" y="0"/>
                    </a:moveTo>
                    <a:cubicBezTo>
                      <a:pt x="3" y="0"/>
                      <a:pt x="3" y="1"/>
                      <a:pt x="3" y="1"/>
                    </a:cubicBezTo>
                    <a:cubicBezTo>
                      <a:pt x="4" y="1"/>
                      <a:pt x="3" y="1"/>
                      <a:pt x="3" y="1"/>
                    </a:cubicBezTo>
                    <a:cubicBezTo>
                      <a:pt x="3" y="1"/>
                      <a:pt x="3" y="1"/>
                      <a:pt x="3" y="1"/>
                    </a:cubicBezTo>
                    <a:cubicBezTo>
                      <a:pt x="3" y="1"/>
                      <a:pt x="3" y="1"/>
                      <a:pt x="3" y="2"/>
                    </a:cubicBezTo>
                    <a:cubicBezTo>
                      <a:pt x="3" y="2"/>
                      <a:pt x="2" y="1"/>
                      <a:pt x="2" y="1"/>
                    </a:cubicBezTo>
                    <a:cubicBezTo>
                      <a:pt x="1" y="2"/>
                      <a:pt x="1" y="2"/>
                      <a:pt x="1" y="3"/>
                    </a:cubicBezTo>
                    <a:cubicBezTo>
                      <a:pt x="1" y="3"/>
                      <a:pt x="0" y="2"/>
                      <a:pt x="1" y="2"/>
                    </a:cubicBezTo>
                    <a:cubicBezTo>
                      <a:pt x="1" y="1"/>
                      <a:pt x="2" y="1"/>
                      <a:pt x="2" y="1"/>
                    </a:cubicBezTo>
                    <a:cubicBezTo>
                      <a:pt x="2" y="1"/>
                      <a:pt x="3" y="0"/>
                      <a:pt x="3" y="0"/>
                    </a:cubicBezTo>
                    <a:cubicBezTo>
                      <a:pt x="3" y="0"/>
                      <a:pt x="3" y="0"/>
                      <a:pt x="3" y="0"/>
                    </a:cubicBezTo>
                  </a:path>
                </a:pathLst>
              </a:custGeom>
              <a:solidFill>
                <a:srgbClr val="3167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59" name="Freeform 376"/>
              <p:cNvSpPr>
                <a:spLocks/>
              </p:cNvSpPr>
              <p:nvPr/>
            </p:nvSpPr>
            <p:spPr bwMode="gray">
              <a:xfrm>
                <a:off x="550" y="1134"/>
                <a:ext cx="66" cy="105"/>
              </a:xfrm>
              <a:custGeom>
                <a:avLst/>
                <a:gdLst>
                  <a:gd name="T0" fmla="*/ 484 w 3"/>
                  <a:gd name="T1" fmla="*/ 1323 h 5"/>
                  <a:gd name="T2" fmla="*/ 484 w 3"/>
                  <a:gd name="T3" fmla="*/ 1323 h 5"/>
                  <a:gd name="T4" fmla="*/ 968 w 3"/>
                  <a:gd name="T5" fmla="*/ 1323 h 5"/>
                  <a:gd name="T6" fmla="*/ 968 w 3"/>
                  <a:gd name="T7" fmla="*/ 882 h 5"/>
                  <a:gd name="T8" fmla="*/ 484 w 3"/>
                  <a:gd name="T9" fmla="*/ 882 h 5"/>
                  <a:gd name="T10" fmla="*/ 484 w 3"/>
                  <a:gd name="T11" fmla="*/ 882 h 5"/>
                  <a:gd name="T12" fmla="*/ 484 w 3"/>
                  <a:gd name="T13" fmla="*/ 441 h 5"/>
                  <a:gd name="T14" fmla="*/ 968 w 3"/>
                  <a:gd name="T15" fmla="*/ 441 h 5"/>
                  <a:gd name="T16" fmla="*/ 484 w 3"/>
                  <a:gd name="T17" fmla="*/ 441 h 5"/>
                  <a:gd name="T18" fmla="*/ 484 w 3"/>
                  <a:gd name="T19" fmla="*/ 0 h 5"/>
                  <a:gd name="T20" fmla="*/ 0 w 3"/>
                  <a:gd name="T21" fmla="*/ 441 h 5"/>
                  <a:gd name="T22" fmla="*/ 484 w 3"/>
                  <a:gd name="T23" fmla="*/ 882 h 5"/>
                  <a:gd name="T24" fmla="*/ 484 w 3"/>
                  <a:gd name="T25" fmla="*/ 1323 h 5"/>
                  <a:gd name="T26" fmla="*/ 0 w 3"/>
                  <a:gd name="T27" fmla="*/ 1323 h 5"/>
                  <a:gd name="T28" fmla="*/ 0 w 3"/>
                  <a:gd name="T29" fmla="*/ 1323 h 5"/>
                  <a:gd name="T30" fmla="*/ 0 w 3"/>
                  <a:gd name="T31" fmla="*/ 1764 h 5"/>
                  <a:gd name="T32" fmla="*/ 0 w 3"/>
                  <a:gd name="T33" fmla="*/ 2205 h 5"/>
                  <a:gd name="T34" fmla="*/ 484 w 3"/>
                  <a:gd name="T35" fmla="*/ 2205 h 5"/>
                  <a:gd name="T36" fmla="*/ 484 w 3"/>
                  <a:gd name="T37" fmla="*/ 2205 h 5"/>
                  <a:gd name="T38" fmla="*/ 484 w 3"/>
                  <a:gd name="T39" fmla="*/ 2205 h 5"/>
                  <a:gd name="T40" fmla="*/ 968 w 3"/>
                  <a:gd name="T41" fmla="*/ 1764 h 5"/>
                  <a:gd name="T42" fmla="*/ 484 w 3"/>
                  <a:gd name="T43" fmla="*/ 1764 h 5"/>
                  <a:gd name="T44" fmla="*/ 484 w 3"/>
                  <a:gd name="T45" fmla="*/ 1764 h 5"/>
                  <a:gd name="T46" fmla="*/ 968 w 3"/>
                  <a:gd name="T47" fmla="*/ 1323 h 5"/>
                  <a:gd name="T48" fmla="*/ 484 w 3"/>
                  <a:gd name="T49" fmla="*/ 1323 h 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
                  <a:gd name="T76" fmla="*/ 0 h 5"/>
                  <a:gd name="T77" fmla="*/ 3 w 3"/>
                  <a:gd name="T78" fmla="*/ 5 h 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 h="5">
                    <a:moveTo>
                      <a:pt x="1" y="3"/>
                    </a:moveTo>
                    <a:cubicBezTo>
                      <a:pt x="1" y="3"/>
                      <a:pt x="1" y="3"/>
                      <a:pt x="1" y="3"/>
                    </a:cubicBezTo>
                    <a:cubicBezTo>
                      <a:pt x="1" y="3"/>
                      <a:pt x="2" y="3"/>
                      <a:pt x="2" y="3"/>
                    </a:cubicBezTo>
                    <a:cubicBezTo>
                      <a:pt x="2" y="2"/>
                      <a:pt x="3" y="2"/>
                      <a:pt x="2" y="2"/>
                    </a:cubicBezTo>
                    <a:cubicBezTo>
                      <a:pt x="2" y="2"/>
                      <a:pt x="2" y="3"/>
                      <a:pt x="1" y="2"/>
                    </a:cubicBezTo>
                    <a:cubicBezTo>
                      <a:pt x="1" y="2"/>
                      <a:pt x="1" y="2"/>
                      <a:pt x="1" y="2"/>
                    </a:cubicBezTo>
                    <a:cubicBezTo>
                      <a:pt x="2" y="2"/>
                      <a:pt x="1" y="2"/>
                      <a:pt x="1" y="1"/>
                    </a:cubicBezTo>
                    <a:cubicBezTo>
                      <a:pt x="1" y="1"/>
                      <a:pt x="2" y="1"/>
                      <a:pt x="2" y="1"/>
                    </a:cubicBezTo>
                    <a:cubicBezTo>
                      <a:pt x="1" y="1"/>
                      <a:pt x="1" y="1"/>
                      <a:pt x="1" y="1"/>
                    </a:cubicBezTo>
                    <a:cubicBezTo>
                      <a:pt x="1" y="1"/>
                      <a:pt x="1" y="0"/>
                      <a:pt x="1" y="0"/>
                    </a:cubicBezTo>
                    <a:cubicBezTo>
                      <a:pt x="1" y="1"/>
                      <a:pt x="0" y="1"/>
                      <a:pt x="0" y="1"/>
                    </a:cubicBezTo>
                    <a:cubicBezTo>
                      <a:pt x="0" y="2"/>
                      <a:pt x="1" y="2"/>
                      <a:pt x="1" y="2"/>
                    </a:cubicBezTo>
                    <a:cubicBezTo>
                      <a:pt x="1" y="2"/>
                      <a:pt x="1" y="3"/>
                      <a:pt x="1" y="3"/>
                    </a:cubicBezTo>
                    <a:cubicBezTo>
                      <a:pt x="0" y="3"/>
                      <a:pt x="0" y="2"/>
                      <a:pt x="0" y="3"/>
                    </a:cubicBezTo>
                    <a:cubicBezTo>
                      <a:pt x="0" y="3"/>
                      <a:pt x="0" y="3"/>
                      <a:pt x="0" y="3"/>
                    </a:cubicBezTo>
                    <a:cubicBezTo>
                      <a:pt x="0" y="4"/>
                      <a:pt x="0" y="4"/>
                      <a:pt x="0" y="4"/>
                    </a:cubicBezTo>
                    <a:cubicBezTo>
                      <a:pt x="0" y="5"/>
                      <a:pt x="0" y="5"/>
                      <a:pt x="0" y="5"/>
                    </a:cubicBezTo>
                    <a:cubicBezTo>
                      <a:pt x="0" y="5"/>
                      <a:pt x="1" y="5"/>
                      <a:pt x="1" y="5"/>
                    </a:cubicBezTo>
                    <a:cubicBezTo>
                      <a:pt x="1" y="5"/>
                      <a:pt x="1" y="5"/>
                      <a:pt x="1" y="5"/>
                    </a:cubicBezTo>
                    <a:cubicBezTo>
                      <a:pt x="1" y="5"/>
                      <a:pt x="1" y="5"/>
                      <a:pt x="1" y="5"/>
                    </a:cubicBezTo>
                    <a:cubicBezTo>
                      <a:pt x="1" y="4"/>
                      <a:pt x="2" y="4"/>
                      <a:pt x="2" y="4"/>
                    </a:cubicBezTo>
                    <a:cubicBezTo>
                      <a:pt x="1" y="4"/>
                      <a:pt x="1" y="4"/>
                      <a:pt x="1" y="4"/>
                    </a:cubicBezTo>
                    <a:cubicBezTo>
                      <a:pt x="1" y="4"/>
                      <a:pt x="1" y="4"/>
                      <a:pt x="1" y="4"/>
                    </a:cubicBezTo>
                    <a:cubicBezTo>
                      <a:pt x="1" y="4"/>
                      <a:pt x="1" y="3"/>
                      <a:pt x="2" y="3"/>
                    </a:cubicBezTo>
                    <a:cubicBezTo>
                      <a:pt x="2" y="3"/>
                      <a:pt x="1" y="3"/>
                      <a:pt x="1" y="3"/>
                    </a:cubicBezTo>
                  </a:path>
                </a:pathLst>
              </a:custGeom>
              <a:solidFill>
                <a:srgbClr val="3167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60" name="Freeform 377"/>
              <p:cNvSpPr>
                <a:spLocks/>
              </p:cNvSpPr>
              <p:nvPr/>
            </p:nvSpPr>
            <p:spPr bwMode="gray">
              <a:xfrm>
                <a:off x="616" y="1197"/>
                <a:ext cx="44" cy="42"/>
              </a:xfrm>
              <a:custGeom>
                <a:avLst/>
                <a:gdLst>
                  <a:gd name="T0" fmla="*/ 484 w 2"/>
                  <a:gd name="T1" fmla="*/ 0 h 2"/>
                  <a:gd name="T2" fmla="*/ 484 w 2"/>
                  <a:gd name="T3" fmla="*/ 441 h 2"/>
                  <a:gd name="T4" fmla="*/ 484 w 2"/>
                  <a:gd name="T5" fmla="*/ 882 h 2"/>
                  <a:gd name="T6" fmla="*/ 484 w 2"/>
                  <a:gd name="T7" fmla="*/ 441 h 2"/>
                  <a:gd name="T8" fmla="*/ 484 w 2"/>
                  <a:gd name="T9" fmla="*/ 441 h 2"/>
                  <a:gd name="T10" fmla="*/ 484 w 2"/>
                  <a:gd name="T11" fmla="*/ 882 h 2"/>
                  <a:gd name="T12" fmla="*/ 968 w 2"/>
                  <a:gd name="T13" fmla="*/ 882 h 2"/>
                  <a:gd name="T14" fmla="*/ 968 w 2"/>
                  <a:gd name="T15" fmla="*/ 441 h 2"/>
                  <a:gd name="T16" fmla="*/ 968 w 2"/>
                  <a:gd name="T17" fmla="*/ 441 h 2"/>
                  <a:gd name="T18" fmla="*/ 484 w 2"/>
                  <a:gd name="T19" fmla="*/ 0 h 2"/>
                  <a:gd name="T20" fmla="*/ 484 w 2"/>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2"/>
                  <a:gd name="T35" fmla="*/ 2 w 2"/>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2">
                    <a:moveTo>
                      <a:pt x="1" y="0"/>
                    </a:moveTo>
                    <a:cubicBezTo>
                      <a:pt x="1" y="0"/>
                      <a:pt x="1" y="1"/>
                      <a:pt x="1" y="1"/>
                    </a:cubicBezTo>
                    <a:cubicBezTo>
                      <a:pt x="1" y="2"/>
                      <a:pt x="0" y="2"/>
                      <a:pt x="1" y="2"/>
                    </a:cubicBezTo>
                    <a:cubicBezTo>
                      <a:pt x="1" y="1"/>
                      <a:pt x="1" y="1"/>
                      <a:pt x="1" y="1"/>
                    </a:cubicBezTo>
                    <a:cubicBezTo>
                      <a:pt x="1" y="1"/>
                      <a:pt x="1" y="1"/>
                      <a:pt x="1" y="1"/>
                    </a:cubicBezTo>
                    <a:cubicBezTo>
                      <a:pt x="1" y="1"/>
                      <a:pt x="1" y="1"/>
                      <a:pt x="1" y="2"/>
                    </a:cubicBezTo>
                    <a:cubicBezTo>
                      <a:pt x="1" y="2"/>
                      <a:pt x="1" y="2"/>
                      <a:pt x="2" y="2"/>
                    </a:cubicBezTo>
                    <a:cubicBezTo>
                      <a:pt x="2" y="1"/>
                      <a:pt x="2" y="1"/>
                      <a:pt x="2" y="1"/>
                    </a:cubicBezTo>
                    <a:cubicBezTo>
                      <a:pt x="2" y="1"/>
                      <a:pt x="2" y="1"/>
                      <a:pt x="2" y="1"/>
                    </a:cubicBezTo>
                    <a:cubicBezTo>
                      <a:pt x="2" y="1"/>
                      <a:pt x="1" y="1"/>
                      <a:pt x="1" y="0"/>
                    </a:cubicBezTo>
                    <a:cubicBezTo>
                      <a:pt x="1" y="0"/>
                      <a:pt x="1" y="0"/>
                      <a:pt x="1" y="0"/>
                    </a:cubicBezTo>
                  </a:path>
                </a:pathLst>
              </a:custGeom>
              <a:solidFill>
                <a:srgbClr val="3167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61" name="Freeform 378"/>
              <p:cNvSpPr>
                <a:spLocks/>
              </p:cNvSpPr>
              <p:nvPr/>
            </p:nvSpPr>
            <p:spPr bwMode="gray">
              <a:xfrm>
                <a:off x="660" y="1218"/>
                <a:ext cx="22" cy="42"/>
              </a:xfrm>
              <a:custGeom>
                <a:avLst/>
                <a:gdLst>
                  <a:gd name="T0" fmla="*/ 0 w 1"/>
                  <a:gd name="T1" fmla="*/ 0 h 2"/>
                  <a:gd name="T2" fmla="*/ 0 w 1"/>
                  <a:gd name="T3" fmla="*/ 441 h 2"/>
                  <a:gd name="T4" fmla="*/ 0 w 1"/>
                  <a:gd name="T5" fmla="*/ 441 h 2"/>
                  <a:gd name="T6" fmla="*/ 0 w 1"/>
                  <a:gd name="T7" fmla="*/ 882 h 2"/>
                  <a:gd name="T8" fmla="*/ 0 w 1"/>
                  <a:gd name="T9" fmla="*/ 441 h 2"/>
                  <a:gd name="T10" fmla="*/ 0 w 1"/>
                  <a:gd name="T11" fmla="*/ 441 h 2"/>
                  <a:gd name="T12" fmla="*/ 484 w 1"/>
                  <a:gd name="T13" fmla="*/ 0 h 2"/>
                  <a:gd name="T14" fmla="*/ 0 w 1"/>
                  <a:gd name="T15" fmla="*/ 0 h 2"/>
                  <a:gd name="T16" fmla="*/ 0 w 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2"/>
                  <a:gd name="T29" fmla="*/ 1 w 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2">
                    <a:moveTo>
                      <a:pt x="0" y="0"/>
                    </a:moveTo>
                    <a:cubicBezTo>
                      <a:pt x="0" y="0"/>
                      <a:pt x="0" y="0"/>
                      <a:pt x="0" y="1"/>
                    </a:cubicBezTo>
                    <a:cubicBezTo>
                      <a:pt x="0" y="1"/>
                      <a:pt x="0" y="1"/>
                      <a:pt x="0" y="1"/>
                    </a:cubicBezTo>
                    <a:cubicBezTo>
                      <a:pt x="0" y="2"/>
                      <a:pt x="0" y="2"/>
                      <a:pt x="0" y="2"/>
                    </a:cubicBezTo>
                    <a:cubicBezTo>
                      <a:pt x="0" y="2"/>
                      <a:pt x="0" y="2"/>
                      <a:pt x="0" y="1"/>
                    </a:cubicBezTo>
                    <a:cubicBezTo>
                      <a:pt x="0" y="1"/>
                      <a:pt x="0" y="1"/>
                      <a:pt x="0" y="1"/>
                    </a:cubicBezTo>
                    <a:cubicBezTo>
                      <a:pt x="0" y="1"/>
                      <a:pt x="1" y="1"/>
                      <a:pt x="1" y="0"/>
                    </a:cubicBezTo>
                    <a:cubicBezTo>
                      <a:pt x="1" y="0"/>
                      <a:pt x="1" y="0"/>
                      <a:pt x="0" y="0"/>
                    </a:cubicBezTo>
                    <a:cubicBezTo>
                      <a:pt x="0" y="0"/>
                      <a:pt x="0" y="0"/>
                      <a:pt x="0" y="0"/>
                    </a:cubicBezTo>
                  </a:path>
                </a:pathLst>
              </a:custGeom>
              <a:solidFill>
                <a:srgbClr val="3167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62" name="Freeform 379"/>
              <p:cNvSpPr>
                <a:spLocks/>
              </p:cNvSpPr>
              <p:nvPr/>
            </p:nvSpPr>
            <p:spPr bwMode="gray">
              <a:xfrm>
                <a:off x="682" y="1218"/>
                <a:ext cx="22" cy="42"/>
              </a:xfrm>
              <a:custGeom>
                <a:avLst/>
                <a:gdLst>
                  <a:gd name="T0" fmla="*/ 0 w 1"/>
                  <a:gd name="T1" fmla="*/ 0 h 2"/>
                  <a:gd name="T2" fmla="*/ 0 w 1"/>
                  <a:gd name="T3" fmla="*/ 441 h 2"/>
                  <a:gd name="T4" fmla="*/ 0 w 1"/>
                  <a:gd name="T5" fmla="*/ 441 h 2"/>
                  <a:gd name="T6" fmla="*/ 0 w 1"/>
                  <a:gd name="T7" fmla="*/ 441 h 2"/>
                  <a:gd name="T8" fmla="*/ 0 w 1"/>
                  <a:gd name="T9" fmla="*/ 441 h 2"/>
                  <a:gd name="T10" fmla="*/ 0 w 1"/>
                  <a:gd name="T11" fmla="*/ 882 h 2"/>
                  <a:gd name="T12" fmla="*/ 484 w 1"/>
                  <a:gd name="T13" fmla="*/ 882 h 2"/>
                  <a:gd name="T14" fmla="*/ 484 w 1"/>
                  <a:gd name="T15" fmla="*/ 441 h 2"/>
                  <a:gd name="T16" fmla="*/ 0 w 1"/>
                  <a:gd name="T17" fmla="*/ 0 h 2"/>
                  <a:gd name="T18" fmla="*/ 0 w 1"/>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2"/>
                  <a:gd name="T32" fmla="*/ 1 w 1"/>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2">
                    <a:moveTo>
                      <a:pt x="0" y="0"/>
                    </a:moveTo>
                    <a:cubicBezTo>
                      <a:pt x="0" y="0"/>
                      <a:pt x="0" y="1"/>
                      <a:pt x="0" y="1"/>
                    </a:cubicBezTo>
                    <a:cubicBezTo>
                      <a:pt x="0" y="2"/>
                      <a:pt x="0" y="2"/>
                      <a:pt x="0" y="1"/>
                    </a:cubicBezTo>
                    <a:cubicBezTo>
                      <a:pt x="0" y="1"/>
                      <a:pt x="0" y="0"/>
                      <a:pt x="0" y="1"/>
                    </a:cubicBezTo>
                    <a:cubicBezTo>
                      <a:pt x="0" y="1"/>
                      <a:pt x="0" y="1"/>
                      <a:pt x="0" y="1"/>
                    </a:cubicBezTo>
                    <a:cubicBezTo>
                      <a:pt x="0" y="2"/>
                      <a:pt x="0" y="2"/>
                      <a:pt x="0" y="2"/>
                    </a:cubicBezTo>
                    <a:cubicBezTo>
                      <a:pt x="1" y="2"/>
                      <a:pt x="1" y="2"/>
                      <a:pt x="1" y="2"/>
                    </a:cubicBezTo>
                    <a:cubicBezTo>
                      <a:pt x="1" y="1"/>
                      <a:pt x="1" y="1"/>
                      <a:pt x="1" y="1"/>
                    </a:cubicBezTo>
                    <a:cubicBezTo>
                      <a:pt x="1" y="0"/>
                      <a:pt x="0" y="0"/>
                      <a:pt x="0" y="0"/>
                    </a:cubicBezTo>
                    <a:cubicBezTo>
                      <a:pt x="0" y="0"/>
                      <a:pt x="0" y="0"/>
                      <a:pt x="0" y="0"/>
                    </a:cubicBezTo>
                  </a:path>
                </a:pathLst>
              </a:custGeom>
              <a:solidFill>
                <a:srgbClr val="3167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63" name="Freeform 380"/>
              <p:cNvSpPr>
                <a:spLocks/>
              </p:cNvSpPr>
              <p:nvPr/>
            </p:nvSpPr>
            <p:spPr bwMode="gray">
              <a:xfrm>
                <a:off x="396" y="1239"/>
                <a:ext cx="88" cy="84"/>
              </a:xfrm>
              <a:custGeom>
                <a:avLst/>
                <a:gdLst>
                  <a:gd name="T0" fmla="*/ 1936 w 4"/>
                  <a:gd name="T1" fmla="*/ 1323 h 4"/>
                  <a:gd name="T2" fmla="*/ 968 w 4"/>
                  <a:gd name="T3" fmla="*/ 441 h 4"/>
                  <a:gd name="T4" fmla="*/ 0 w 4"/>
                  <a:gd name="T5" fmla="*/ 0 h 4"/>
                  <a:gd name="T6" fmla="*/ 0 w 4"/>
                  <a:gd name="T7" fmla="*/ 441 h 4"/>
                  <a:gd name="T8" fmla="*/ 968 w 4"/>
                  <a:gd name="T9" fmla="*/ 882 h 4"/>
                  <a:gd name="T10" fmla="*/ 1936 w 4"/>
                  <a:gd name="T11" fmla="*/ 1323 h 4"/>
                  <a:gd name="T12" fmla="*/ 1936 w 4"/>
                  <a:gd name="T13" fmla="*/ 1323 h 4"/>
                  <a:gd name="T14" fmla="*/ 0 60000 65536"/>
                  <a:gd name="T15" fmla="*/ 0 60000 65536"/>
                  <a:gd name="T16" fmla="*/ 0 60000 65536"/>
                  <a:gd name="T17" fmla="*/ 0 60000 65536"/>
                  <a:gd name="T18" fmla="*/ 0 60000 65536"/>
                  <a:gd name="T19" fmla="*/ 0 60000 65536"/>
                  <a:gd name="T20" fmla="*/ 0 60000 65536"/>
                  <a:gd name="T21" fmla="*/ 0 w 4"/>
                  <a:gd name="T22" fmla="*/ 0 h 4"/>
                  <a:gd name="T23" fmla="*/ 4 w 4"/>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4">
                    <a:moveTo>
                      <a:pt x="4" y="3"/>
                    </a:moveTo>
                    <a:cubicBezTo>
                      <a:pt x="4" y="3"/>
                      <a:pt x="3" y="2"/>
                      <a:pt x="2" y="1"/>
                    </a:cubicBezTo>
                    <a:cubicBezTo>
                      <a:pt x="2" y="1"/>
                      <a:pt x="1" y="1"/>
                      <a:pt x="0" y="0"/>
                    </a:cubicBezTo>
                    <a:cubicBezTo>
                      <a:pt x="0" y="0"/>
                      <a:pt x="0" y="0"/>
                      <a:pt x="0" y="1"/>
                    </a:cubicBezTo>
                    <a:cubicBezTo>
                      <a:pt x="1" y="1"/>
                      <a:pt x="2" y="2"/>
                      <a:pt x="2" y="2"/>
                    </a:cubicBezTo>
                    <a:cubicBezTo>
                      <a:pt x="3" y="2"/>
                      <a:pt x="4" y="3"/>
                      <a:pt x="4" y="3"/>
                    </a:cubicBezTo>
                    <a:cubicBezTo>
                      <a:pt x="4" y="4"/>
                      <a:pt x="4" y="3"/>
                      <a:pt x="4" y="3"/>
                    </a:cubicBezTo>
                  </a:path>
                </a:pathLst>
              </a:custGeom>
              <a:solidFill>
                <a:srgbClr val="3167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64" name="Freeform 381"/>
              <p:cNvSpPr>
                <a:spLocks/>
              </p:cNvSpPr>
              <p:nvPr/>
            </p:nvSpPr>
            <p:spPr bwMode="gray">
              <a:xfrm>
                <a:off x="374" y="1155"/>
                <a:ext cx="110" cy="399"/>
              </a:xfrm>
              <a:custGeom>
                <a:avLst/>
                <a:gdLst>
                  <a:gd name="T0" fmla="*/ 1452 w 5"/>
                  <a:gd name="T1" fmla="*/ 0 h 19"/>
                  <a:gd name="T2" fmla="*/ 968 w 5"/>
                  <a:gd name="T3" fmla="*/ 441 h 19"/>
                  <a:gd name="T4" fmla="*/ 484 w 5"/>
                  <a:gd name="T5" fmla="*/ 882 h 19"/>
                  <a:gd name="T6" fmla="*/ 0 w 5"/>
                  <a:gd name="T7" fmla="*/ 1323 h 19"/>
                  <a:gd name="T8" fmla="*/ 0 w 5"/>
                  <a:gd name="T9" fmla="*/ 1764 h 19"/>
                  <a:gd name="T10" fmla="*/ 484 w 5"/>
                  <a:gd name="T11" fmla="*/ 2205 h 19"/>
                  <a:gd name="T12" fmla="*/ 484 w 5"/>
                  <a:gd name="T13" fmla="*/ 2646 h 19"/>
                  <a:gd name="T14" fmla="*/ 968 w 5"/>
                  <a:gd name="T15" fmla="*/ 3087 h 19"/>
                  <a:gd name="T16" fmla="*/ 968 w 5"/>
                  <a:gd name="T17" fmla="*/ 3528 h 19"/>
                  <a:gd name="T18" fmla="*/ 968 w 5"/>
                  <a:gd name="T19" fmla="*/ 3528 h 19"/>
                  <a:gd name="T20" fmla="*/ 1936 w 5"/>
                  <a:gd name="T21" fmla="*/ 6174 h 19"/>
                  <a:gd name="T22" fmla="*/ 1936 w 5"/>
                  <a:gd name="T23" fmla="*/ 6174 h 19"/>
                  <a:gd name="T24" fmla="*/ 1936 w 5"/>
                  <a:gd name="T25" fmla="*/ 6615 h 19"/>
                  <a:gd name="T26" fmla="*/ 1452 w 5"/>
                  <a:gd name="T27" fmla="*/ 6615 h 19"/>
                  <a:gd name="T28" fmla="*/ 1452 w 5"/>
                  <a:gd name="T29" fmla="*/ 7056 h 19"/>
                  <a:gd name="T30" fmla="*/ 968 w 5"/>
                  <a:gd name="T31" fmla="*/ 7938 h 19"/>
                  <a:gd name="T32" fmla="*/ 484 w 5"/>
                  <a:gd name="T33" fmla="*/ 8379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
                  <a:gd name="T52" fmla="*/ 0 h 19"/>
                  <a:gd name="T53" fmla="*/ 5 w 5"/>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 h="19">
                    <a:moveTo>
                      <a:pt x="3" y="0"/>
                    </a:moveTo>
                    <a:cubicBezTo>
                      <a:pt x="3" y="0"/>
                      <a:pt x="2" y="1"/>
                      <a:pt x="2" y="1"/>
                    </a:cubicBezTo>
                    <a:cubicBezTo>
                      <a:pt x="1" y="1"/>
                      <a:pt x="1" y="2"/>
                      <a:pt x="1" y="2"/>
                    </a:cubicBezTo>
                    <a:cubicBezTo>
                      <a:pt x="1" y="2"/>
                      <a:pt x="1" y="2"/>
                      <a:pt x="0" y="3"/>
                    </a:cubicBezTo>
                    <a:cubicBezTo>
                      <a:pt x="0" y="3"/>
                      <a:pt x="0" y="4"/>
                      <a:pt x="0" y="4"/>
                    </a:cubicBezTo>
                    <a:cubicBezTo>
                      <a:pt x="0" y="4"/>
                      <a:pt x="0" y="5"/>
                      <a:pt x="1" y="5"/>
                    </a:cubicBezTo>
                    <a:cubicBezTo>
                      <a:pt x="1" y="5"/>
                      <a:pt x="1" y="6"/>
                      <a:pt x="1" y="6"/>
                    </a:cubicBezTo>
                    <a:cubicBezTo>
                      <a:pt x="1" y="6"/>
                      <a:pt x="1" y="6"/>
                      <a:pt x="2" y="7"/>
                    </a:cubicBezTo>
                    <a:cubicBezTo>
                      <a:pt x="2" y="7"/>
                      <a:pt x="2" y="7"/>
                      <a:pt x="2" y="8"/>
                    </a:cubicBezTo>
                    <a:cubicBezTo>
                      <a:pt x="2" y="8"/>
                      <a:pt x="2" y="8"/>
                      <a:pt x="2" y="8"/>
                    </a:cubicBezTo>
                    <a:cubicBezTo>
                      <a:pt x="2" y="8"/>
                      <a:pt x="5" y="13"/>
                      <a:pt x="4" y="14"/>
                    </a:cubicBezTo>
                    <a:cubicBezTo>
                      <a:pt x="4" y="14"/>
                      <a:pt x="4" y="14"/>
                      <a:pt x="4" y="14"/>
                    </a:cubicBezTo>
                    <a:cubicBezTo>
                      <a:pt x="4" y="14"/>
                      <a:pt x="4" y="14"/>
                      <a:pt x="4" y="15"/>
                    </a:cubicBezTo>
                    <a:cubicBezTo>
                      <a:pt x="4" y="15"/>
                      <a:pt x="3" y="15"/>
                      <a:pt x="3" y="15"/>
                    </a:cubicBezTo>
                    <a:cubicBezTo>
                      <a:pt x="3" y="15"/>
                      <a:pt x="3" y="16"/>
                      <a:pt x="3" y="16"/>
                    </a:cubicBezTo>
                    <a:cubicBezTo>
                      <a:pt x="3" y="16"/>
                      <a:pt x="2" y="17"/>
                      <a:pt x="2" y="18"/>
                    </a:cubicBezTo>
                    <a:cubicBezTo>
                      <a:pt x="1" y="18"/>
                      <a:pt x="1" y="18"/>
                      <a:pt x="1" y="19"/>
                    </a:cubicBezTo>
                  </a:path>
                </a:pathLst>
              </a:custGeom>
              <a:noFill/>
              <a:ln w="0">
                <a:solidFill>
                  <a:srgbClr val="104E7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65" name="Freeform 382"/>
              <p:cNvSpPr>
                <a:spLocks/>
              </p:cNvSpPr>
              <p:nvPr/>
            </p:nvSpPr>
            <p:spPr bwMode="gray">
              <a:xfrm>
                <a:off x="418" y="1302"/>
                <a:ext cx="110" cy="147"/>
              </a:xfrm>
              <a:custGeom>
                <a:avLst/>
                <a:gdLst>
                  <a:gd name="T0" fmla="*/ 484 w 5"/>
                  <a:gd name="T1" fmla="*/ 0 h 7"/>
                  <a:gd name="T2" fmla="*/ 1452 w 5"/>
                  <a:gd name="T3" fmla="*/ 441 h 7"/>
                  <a:gd name="T4" fmla="*/ 2420 w 5"/>
                  <a:gd name="T5" fmla="*/ 2205 h 7"/>
                  <a:gd name="T6" fmla="*/ 2420 w 5"/>
                  <a:gd name="T7" fmla="*/ 2646 h 7"/>
                  <a:gd name="T8" fmla="*/ 1936 w 5"/>
                  <a:gd name="T9" fmla="*/ 2646 h 7"/>
                  <a:gd name="T10" fmla="*/ 1936 w 5"/>
                  <a:gd name="T11" fmla="*/ 2205 h 7"/>
                  <a:gd name="T12" fmla="*/ 1936 w 5"/>
                  <a:gd name="T13" fmla="*/ 2205 h 7"/>
                  <a:gd name="T14" fmla="*/ 1936 w 5"/>
                  <a:gd name="T15" fmla="*/ 1764 h 7"/>
                  <a:gd name="T16" fmla="*/ 1452 w 5"/>
                  <a:gd name="T17" fmla="*/ 441 h 7"/>
                  <a:gd name="T18" fmla="*/ 968 w 5"/>
                  <a:gd name="T19" fmla="*/ 441 h 7"/>
                  <a:gd name="T20" fmla="*/ 484 w 5"/>
                  <a:gd name="T21" fmla="*/ 0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7"/>
                  <a:gd name="T35" fmla="*/ 5 w 5"/>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7">
                    <a:moveTo>
                      <a:pt x="1" y="0"/>
                    </a:moveTo>
                    <a:cubicBezTo>
                      <a:pt x="1" y="0"/>
                      <a:pt x="3" y="1"/>
                      <a:pt x="3" y="1"/>
                    </a:cubicBezTo>
                    <a:cubicBezTo>
                      <a:pt x="3" y="1"/>
                      <a:pt x="4" y="4"/>
                      <a:pt x="5" y="5"/>
                    </a:cubicBezTo>
                    <a:cubicBezTo>
                      <a:pt x="5" y="5"/>
                      <a:pt x="5" y="6"/>
                      <a:pt x="5" y="6"/>
                    </a:cubicBezTo>
                    <a:cubicBezTo>
                      <a:pt x="5" y="7"/>
                      <a:pt x="4" y="7"/>
                      <a:pt x="4" y="6"/>
                    </a:cubicBezTo>
                    <a:cubicBezTo>
                      <a:pt x="5" y="6"/>
                      <a:pt x="4" y="5"/>
                      <a:pt x="4" y="5"/>
                    </a:cubicBezTo>
                    <a:cubicBezTo>
                      <a:pt x="4" y="5"/>
                      <a:pt x="4" y="6"/>
                      <a:pt x="4" y="5"/>
                    </a:cubicBezTo>
                    <a:cubicBezTo>
                      <a:pt x="4" y="5"/>
                      <a:pt x="4" y="4"/>
                      <a:pt x="4" y="4"/>
                    </a:cubicBezTo>
                    <a:cubicBezTo>
                      <a:pt x="3" y="3"/>
                      <a:pt x="3" y="2"/>
                      <a:pt x="3" y="1"/>
                    </a:cubicBezTo>
                    <a:cubicBezTo>
                      <a:pt x="2" y="1"/>
                      <a:pt x="2" y="1"/>
                      <a:pt x="2" y="1"/>
                    </a:cubicBezTo>
                    <a:cubicBezTo>
                      <a:pt x="1" y="0"/>
                      <a:pt x="0" y="0"/>
                      <a:pt x="1" y="0"/>
                    </a:cubicBezTo>
                  </a:path>
                </a:pathLst>
              </a:custGeom>
              <a:solidFill>
                <a:srgbClr val="3167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66" name="Freeform 383"/>
              <p:cNvSpPr>
                <a:spLocks/>
              </p:cNvSpPr>
              <p:nvPr/>
            </p:nvSpPr>
            <p:spPr bwMode="gray">
              <a:xfrm>
                <a:off x="462" y="1260"/>
                <a:ext cx="22" cy="21"/>
              </a:xfrm>
              <a:custGeom>
                <a:avLst/>
                <a:gdLst>
                  <a:gd name="T0" fmla="*/ 484 w 1"/>
                  <a:gd name="T1" fmla="*/ 441 h 1"/>
                  <a:gd name="T2" fmla="*/ 0 w 1"/>
                  <a:gd name="T3" fmla="*/ 0 h 1"/>
                  <a:gd name="T4" fmla="*/ 0 w 1"/>
                  <a:gd name="T5" fmla="*/ 0 h 1"/>
                  <a:gd name="T6" fmla="*/ 484 w 1"/>
                  <a:gd name="T7" fmla="*/ 441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1"/>
                    </a:moveTo>
                    <a:cubicBezTo>
                      <a:pt x="1" y="0"/>
                      <a:pt x="0" y="0"/>
                      <a:pt x="0" y="0"/>
                    </a:cubicBezTo>
                    <a:cubicBezTo>
                      <a:pt x="0" y="0"/>
                      <a:pt x="0" y="0"/>
                      <a:pt x="0" y="0"/>
                    </a:cubicBezTo>
                    <a:cubicBezTo>
                      <a:pt x="0" y="1"/>
                      <a:pt x="1" y="1"/>
                      <a:pt x="1" y="1"/>
                    </a:cubicBezTo>
                  </a:path>
                </a:pathLst>
              </a:custGeom>
              <a:solidFill>
                <a:srgbClr val="3167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67" name="Freeform 384"/>
              <p:cNvSpPr>
                <a:spLocks/>
              </p:cNvSpPr>
              <p:nvPr/>
            </p:nvSpPr>
            <p:spPr bwMode="gray">
              <a:xfrm>
                <a:off x="396" y="1197"/>
                <a:ext cx="88" cy="105"/>
              </a:xfrm>
              <a:custGeom>
                <a:avLst/>
                <a:gdLst>
                  <a:gd name="T0" fmla="*/ 1452 w 4"/>
                  <a:gd name="T1" fmla="*/ 441 h 5"/>
                  <a:gd name="T2" fmla="*/ 484 w 4"/>
                  <a:gd name="T3" fmla="*/ 0 h 5"/>
                  <a:gd name="T4" fmla="*/ 0 w 4"/>
                  <a:gd name="T5" fmla="*/ 441 h 5"/>
                  <a:gd name="T6" fmla="*/ 0 w 4"/>
                  <a:gd name="T7" fmla="*/ 441 h 5"/>
                  <a:gd name="T8" fmla="*/ 0 w 4"/>
                  <a:gd name="T9" fmla="*/ 1323 h 5"/>
                  <a:gd name="T10" fmla="*/ 484 w 4"/>
                  <a:gd name="T11" fmla="*/ 1764 h 5"/>
                  <a:gd name="T12" fmla="*/ 968 w 4"/>
                  <a:gd name="T13" fmla="*/ 1764 h 5"/>
                  <a:gd name="T14" fmla="*/ 1936 w 4"/>
                  <a:gd name="T15" fmla="*/ 2205 h 5"/>
                  <a:gd name="T16" fmla="*/ 1936 w 4"/>
                  <a:gd name="T17" fmla="*/ 1764 h 5"/>
                  <a:gd name="T18" fmla="*/ 1936 w 4"/>
                  <a:gd name="T19" fmla="*/ 1764 h 5"/>
                  <a:gd name="T20" fmla="*/ 1936 w 4"/>
                  <a:gd name="T21" fmla="*/ 1323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5"/>
                  <a:gd name="T35" fmla="*/ 4 w 4"/>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5">
                    <a:moveTo>
                      <a:pt x="3" y="1"/>
                    </a:moveTo>
                    <a:cubicBezTo>
                      <a:pt x="3" y="1"/>
                      <a:pt x="2" y="0"/>
                      <a:pt x="1" y="0"/>
                    </a:cubicBezTo>
                    <a:cubicBezTo>
                      <a:pt x="1" y="0"/>
                      <a:pt x="1" y="0"/>
                      <a:pt x="0" y="1"/>
                    </a:cubicBezTo>
                    <a:cubicBezTo>
                      <a:pt x="0" y="1"/>
                      <a:pt x="0" y="1"/>
                      <a:pt x="0" y="1"/>
                    </a:cubicBezTo>
                    <a:cubicBezTo>
                      <a:pt x="0" y="2"/>
                      <a:pt x="0" y="2"/>
                      <a:pt x="0" y="3"/>
                    </a:cubicBezTo>
                    <a:cubicBezTo>
                      <a:pt x="0" y="3"/>
                      <a:pt x="1" y="3"/>
                      <a:pt x="1" y="4"/>
                    </a:cubicBezTo>
                    <a:cubicBezTo>
                      <a:pt x="1" y="4"/>
                      <a:pt x="1" y="4"/>
                      <a:pt x="2" y="4"/>
                    </a:cubicBezTo>
                    <a:cubicBezTo>
                      <a:pt x="2" y="4"/>
                      <a:pt x="3" y="5"/>
                      <a:pt x="4" y="5"/>
                    </a:cubicBezTo>
                    <a:cubicBezTo>
                      <a:pt x="4" y="5"/>
                      <a:pt x="4" y="5"/>
                      <a:pt x="4" y="4"/>
                    </a:cubicBezTo>
                    <a:cubicBezTo>
                      <a:pt x="4" y="4"/>
                      <a:pt x="4" y="4"/>
                      <a:pt x="4" y="4"/>
                    </a:cubicBezTo>
                    <a:cubicBezTo>
                      <a:pt x="4" y="4"/>
                      <a:pt x="4" y="3"/>
                      <a:pt x="4" y="3"/>
                    </a:cubicBezTo>
                  </a:path>
                </a:pathLst>
              </a:custGeom>
              <a:noFill/>
              <a:ln w="0">
                <a:solidFill>
                  <a:srgbClr val="104E7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68" name="Freeform 385"/>
              <p:cNvSpPr>
                <a:spLocks/>
              </p:cNvSpPr>
              <p:nvPr/>
            </p:nvSpPr>
            <p:spPr bwMode="gray">
              <a:xfrm>
                <a:off x="418" y="1197"/>
                <a:ext cx="22" cy="21"/>
              </a:xfrm>
              <a:custGeom>
                <a:avLst/>
                <a:gdLst>
                  <a:gd name="T0" fmla="*/ 0 w 1"/>
                  <a:gd name="T1" fmla="*/ 0 h 1"/>
                  <a:gd name="T2" fmla="*/ 484 w 1"/>
                  <a:gd name="T3" fmla="*/ 0 h 1"/>
                  <a:gd name="T4" fmla="*/ 484 w 1"/>
                  <a:gd name="T5" fmla="*/ 441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1" y="0"/>
                    </a:cubicBezTo>
                    <a:cubicBezTo>
                      <a:pt x="1" y="1"/>
                      <a:pt x="1" y="1"/>
                      <a:pt x="1" y="1"/>
                    </a:cubicBezTo>
                  </a:path>
                </a:pathLst>
              </a:custGeom>
              <a:noFill/>
              <a:ln w="0">
                <a:solidFill>
                  <a:srgbClr val="104E7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69" name="Freeform 386"/>
              <p:cNvSpPr>
                <a:spLocks/>
              </p:cNvSpPr>
              <p:nvPr/>
            </p:nvSpPr>
            <p:spPr bwMode="gray">
              <a:xfrm>
                <a:off x="396" y="1113"/>
                <a:ext cx="132" cy="105"/>
              </a:xfrm>
              <a:custGeom>
                <a:avLst/>
                <a:gdLst>
                  <a:gd name="T0" fmla="*/ 484 w 6"/>
                  <a:gd name="T1" fmla="*/ 0 h 5"/>
                  <a:gd name="T2" fmla="*/ 1936 w 6"/>
                  <a:gd name="T3" fmla="*/ 882 h 5"/>
                  <a:gd name="T4" fmla="*/ 2420 w 6"/>
                  <a:gd name="T5" fmla="*/ 1764 h 5"/>
                  <a:gd name="T6" fmla="*/ 1936 w 6"/>
                  <a:gd name="T7" fmla="*/ 2205 h 5"/>
                  <a:gd name="T8" fmla="*/ 968 w 6"/>
                  <a:gd name="T9" fmla="*/ 882 h 5"/>
                  <a:gd name="T10" fmla="*/ 0 w 6"/>
                  <a:gd name="T11" fmla="*/ 441 h 5"/>
                  <a:gd name="T12" fmla="*/ 0 w 6"/>
                  <a:gd name="T13" fmla="*/ 441 h 5"/>
                  <a:gd name="T14" fmla="*/ 484 w 6"/>
                  <a:gd name="T15" fmla="*/ 0 h 5"/>
                  <a:gd name="T16" fmla="*/ 484 w 6"/>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5"/>
                  <a:gd name="T29" fmla="*/ 6 w 6"/>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5">
                    <a:moveTo>
                      <a:pt x="1" y="0"/>
                    </a:moveTo>
                    <a:cubicBezTo>
                      <a:pt x="2" y="0"/>
                      <a:pt x="3" y="2"/>
                      <a:pt x="4" y="2"/>
                    </a:cubicBezTo>
                    <a:cubicBezTo>
                      <a:pt x="4" y="3"/>
                      <a:pt x="5" y="4"/>
                      <a:pt x="5" y="4"/>
                    </a:cubicBezTo>
                    <a:cubicBezTo>
                      <a:pt x="6" y="4"/>
                      <a:pt x="4" y="5"/>
                      <a:pt x="4" y="5"/>
                    </a:cubicBezTo>
                    <a:cubicBezTo>
                      <a:pt x="4" y="5"/>
                      <a:pt x="2" y="3"/>
                      <a:pt x="2" y="2"/>
                    </a:cubicBezTo>
                    <a:cubicBezTo>
                      <a:pt x="1" y="2"/>
                      <a:pt x="0" y="1"/>
                      <a:pt x="0" y="1"/>
                    </a:cubicBezTo>
                    <a:cubicBezTo>
                      <a:pt x="0" y="1"/>
                      <a:pt x="0" y="1"/>
                      <a:pt x="0" y="1"/>
                    </a:cubicBezTo>
                    <a:cubicBezTo>
                      <a:pt x="0" y="0"/>
                      <a:pt x="1" y="0"/>
                      <a:pt x="1" y="0"/>
                    </a:cubicBezTo>
                    <a:cubicBezTo>
                      <a:pt x="1" y="0"/>
                      <a:pt x="1" y="0"/>
                      <a:pt x="1" y="0"/>
                    </a:cubicBezTo>
                  </a:path>
                </a:pathLst>
              </a:custGeom>
              <a:solidFill>
                <a:srgbClr val="37333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70" name="Freeform 387"/>
              <p:cNvSpPr>
                <a:spLocks/>
              </p:cNvSpPr>
              <p:nvPr/>
            </p:nvSpPr>
            <p:spPr bwMode="gray">
              <a:xfrm>
                <a:off x="418" y="1113"/>
                <a:ext cx="44" cy="63"/>
              </a:xfrm>
              <a:custGeom>
                <a:avLst/>
                <a:gdLst>
                  <a:gd name="T0" fmla="*/ 484 w 2"/>
                  <a:gd name="T1" fmla="*/ 441 h 3"/>
                  <a:gd name="T2" fmla="*/ 484 w 2"/>
                  <a:gd name="T3" fmla="*/ 0 h 3"/>
                  <a:gd name="T4" fmla="*/ 484 w 2"/>
                  <a:gd name="T5" fmla="*/ 441 h 3"/>
                  <a:gd name="T6" fmla="*/ 968 w 2"/>
                  <a:gd name="T7" fmla="*/ 882 h 3"/>
                  <a:gd name="T8" fmla="*/ 968 w 2"/>
                  <a:gd name="T9" fmla="*/ 882 h 3"/>
                  <a:gd name="T10" fmla="*/ 484 w 2"/>
                  <a:gd name="T11" fmla="*/ 1323 h 3"/>
                  <a:gd name="T12" fmla="*/ 484 w 2"/>
                  <a:gd name="T13" fmla="*/ 1323 h 3"/>
                  <a:gd name="T14" fmla="*/ 0 w 2"/>
                  <a:gd name="T15" fmla="*/ 882 h 3"/>
                  <a:gd name="T16" fmla="*/ 0 w 2"/>
                  <a:gd name="T17" fmla="*/ 441 h 3"/>
                  <a:gd name="T18" fmla="*/ 484 w 2"/>
                  <a:gd name="T19" fmla="*/ 441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3"/>
                  <a:gd name="T32" fmla="*/ 2 w 2"/>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3">
                    <a:moveTo>
                      <a:pt x="1" y="1"/>
                    </a:moveTo>
                    <a:cubicBezTo>
                      <a:pt x="1" y="1"/>
                      <a:pt x="1" y="0"/>
                      <a:pt x="1" y="0"/>
                    </a:cubicBezTo>
                    <a:cubicBezTo>
                      <a:pt x="1" y="0"/>
                      <a:pt x="1" y="0"/>
                      <a:pt x="1" y="1"/>
                    </a:cubicBezTo>
                    <a:cubicBezTo>
                      <a:pt x="1" y="1"/>
                      <a:pt x="2" y="1"/>
                      <a:pt x="2" y="2"/>
                    </a:cubicBezTo>
                    <a:cubicBezTo>
                      <a:pt x="2" y="2"/>
                      <a:pt x="2" y="2"/>
                      <a:pt x="2" y="2"/>
                    </a:cubicBezTo>
                    <a:cubicBezTo>
                      <a:pt x="2" y="2"/>
                      <a:pt x="2" y="3"/>
                      <a:pt x="1" y="3"/>
                    </a:cubicBezTo>
                    <a:cubicBezTo>
                      <a:pt x="1" y="3"/>
                      <a:pt x="1" y="3"/>
                      <a:pt x="1" y="3"/>
                    </a:cubicBezTo>
                    <a:cubicBezTo>
                      <a:pt x="1" y="2"/>
                      <a:pt x="0" y="2"/>
                      <a:pt x="0" y="2"/>
                    </a:cubicBezTo>
                    <a:cubicBezTo>
                      <a:pt x="0" y="1"/>
                      <a:pt x="0" y="1"/>
                      <a:pt x="0" y="1"/>
                    </a:cubicBezTo>
                    <a:cubicBezTo>
                      <a:pt x="0" y="1"/>
                      <a:pt x="1" y="1"/>
                      <a:pt x="1" y="1"/>
                    </a:cubicBezTo>
                  </a:path>
                </a:pathLst>
              </a:custGeom>
              <a:solidFill>
                <a:srgbClr val="3733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71" name="Freeform 388"/>
              <p:cNvSpPr>
                <a:spLocks/>
              </p:cNvSpPr>
              <p:nvPr/>
            </p:nvSpPr>
            <p:spPr bwMode="gray">
              <a:xfrm>
                <a:off x="418" y="1113"/>
                <a:ext cx="44" cy="63"/>
              </a:xfrm>
              <a:custGeom>
                <a:avLst/>
                <a:gdLst>
                  <a:gd name="T0" fmla="*/ 968 w 2"/>
                  <a:gd name="T1" fmla="*/ 882 h 3"/>
                  <a:gd name="T2" fmla="*/ 484 w 2"/>
                  <a:gd name="T3" fmla="*/ 1323 h 3"/>
                  <a:gd name="T4" fmla="*/ 484 w 2"/>
                  <a:gd name="T5" fmla="*/ 882 h 3"/>
                  <a:gd name="T6" fmla="*/ 0 w 2"/>
                  <a:gd name="T7" fmla="*/ 441 h 3"/>
                  <a:gd name="T8" fmla="*/ 0 w 2"/>
                  <a:gd name="T9" fmla="*/ 441 h 3"/>
                  <a:gd name="T10" fmla="*/ 484 w 2"/>
                  <a:gd name="T11" fmla="*/ 0 h 3"/>
                  <a:gd name="T12" fmla="*/ 484 w 2"/>
                  <a:gd name="T13" fmla="*/ 0 h 3"/>
                  <a:gd name="T14" fmla="*/ 484 w 2"/>
                  <a:gd name="T15" fmla="*/ 0 h 3"/>
                  <a:gd name="T16" fmla="*/ 968 w 2"/>
                  <a:gd name="T17" fmla="*/ 441 h 3"/>
                  <a:gd name="T18" fmla="*/ 968 w 2"/>
                  <a:gd name="T19" fmla="*/ 882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3"/>
                  <a:gd name="T32" fmla="*/ 2 w 2"/>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3">
                    <a:moveTo>
                      <a:pt x="2" y="2"/>
                    </a:moveTo>
                    <a:cubicBezTo>
                      <a:pt x="2" y="2"/>
                      <a:pt x="1" y="3"/>
                      <a:pt x="1" y="3"/>
                    </a:cubicBezTo>
                    <a:cubicBezTo>
                      <a:pt x="1" y="3"/>
                      <a:pt x="1" y="3"/>
                      <a:pt x="1" y="2"/>
                    </a:cubicBezTo>
                    <a:cubicBezTo>
                      <a:pt x="1" y="2"/>
                      <a:pt x="0" y="2"/>
                      <a:pt x="0" y="1"/>
                    </a:cubicBezTo>
                    <a:cubicBezTo>
                      <a:pt x="0" y="1"/>
                      <a:pt x="0" y="1"/>
                      <a:pt x="0" y="1"/>
                    </a:cubicBezTo>
                    <a:cubicBezTo>
                      <a:pt x="0" y="1"/>
                      <a:pt x="1" y="0"/>
                      <a:pt x="1" y="0"/>
                    </a:cubicBezTo>
                    <a:cubicBezTo>
                      <a:pt x="1" y="0"/>
                      <a:pt x="1" y="0"/>
                      <a:pt x="1" y="0"/>
                    </a:cubicBezTo>
                    <a:cubicBezTo>
                      <a:pt x="1" y="0"/>
                      <a:pt x="1" y="0"/>
                      <a:pt x="1" y="0"/>
                    </a:cubicBezTo>
                    <a:cubicBezTo>
                      <a:pt x="1" y="1"/>
                      <a:pt x="2" y="1"/>
                      <a:pt x="2" y="1"/>
                    </a:cubicBezTo>
                    <a:cubicBezTo>
                      <a:pt x="2" y="2"/>
                      <a:pt x="2" y="2"/>
                      <a:pt x="2" y="2"/>
                    </a:cubicBezTo>
                  </a:path>
                </a:pathLst>
              </a:custGeom>
              <a:solidFill>
                <a:srgbClr val="3A3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72" name="Freeform 389"/>
              <p:cNvSpPr>
                <a:spLocks/>
              </p:cNvSpPr>
              <p:nvPr/>
            </p:nvSpPr>
            <p:spPr bwMode="gray">
              <a:xfrm>
                <a:off x="418" y="1113"/>
                <a:ext cx="44" cy="63"/>
              </a:xfrm>
              <a:custGeom>
                <a:avLst/>
                <a:gdLst>
                  <a:gd name="T0" fmla="*/ 968 w 2"/>
                  <a:gd name="T1" fmla="*/ 882 h 3"/>
                  <a:gd name="T2" fmla="*/ 484 w 2"/>
                  <a:gd name="T3" fmla="*/ 1323 h 3"/>
                  <a:gd name="T4" fmla="*/ 484 w 2"/>
                  <a:gd name="T5" fmla="*/ 882 h 3"/>
                  <a:gd name="T6" fmla="*/ 0 w 2"/>
                  <a:gd name="T7" fmla="*/ 441 h 3"/>
                  <a:gd name="T8" fmla="*/ 0 w 2"/>
                  <a:gd name="T9" fmla="*/ 441 h 3"/>
                  <a:gd name="T10" fmla="*/ 484 w 2"/>
                  <a:gd name="T11" fmla="*/ 0 h 3"/>
                  <a:gd name="T12" fmla="*/ 484 w 2"/>
                  <a:gd name="T13" fmla="*/ 0 h 3"/>
                  <a:gd name="T14" fmla="*/ 484 w 2"/>
                  <a:gd name="T15" fmla="*/ 0 h 3"/>
                  <a:gd name="T16" fmla="*/ 968 w 2"/>
                  <a:gd name="T17" fmla="*/ 441 h 3"/>
                  <a:gd name="T18" fmla="*/ 968 w 2"/>
                  <a:gd name="T19" fmla="*/ 882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3"/>
                  <a:gd name="T32" fmla="*/ 2 w 2"/>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3">
                    <a:moveTo>
                      <a:pt x="2" y="2"/>
                    </a:moveTo>
                    <a:cubicBezTo>
                      <a:pt x="2" y="2"/>
                      <a:pt x="1" y="3"/>
                      <a:pt x="1" y="3"/>
                    </a:cubicBezTo>
                    <a:cubicBezTo>
                      <a:pt x="1" y="3"/>
                      <a:pt x="1" y="3"/>
                      <a:pt x="1" y="2"/>
                    </a:cubicBezTo>
                    <a:cubicBezTo>
                      <a:pt x="1" y="2"/>
                      <a:pt x="0" y="1"/>
                      <a:pt x="0" y="1"/>
                    </a:cubicBezTo>
                    <a:cubicBezTo>
                      <a:pt x="0" y="1"/>
                      <a:pt x="0" y="1"/>
                      <a:pt x="0" y="1"/>
                    </a:cubicBezTo>
                    <a:cubicBezTo>
                      <a:pt x="0" y="1"/>
                      <a:pt x="1" y="0"/>
                      <a:pt x="1" y="0"/>
                    </a:cubicBezTo>
                    <a:cubicBezTo>
                      <a:pt x="1" y="0"/>
                      <a:pt x="1" y="0"/>
                      <a:pt x="1" y="0"/>
                    </a:cubicBezTo>
                    <a:cubicBezTo>
                      <a:pt x="1" y="0"/>
                      <a:pt x="1" y="0"/>
                      <a:pt x="1" y="0"/>
                    </a:cubicBezTo>
                    <a:cubicBezTo>
                      <a:pt x="1" y="0"/>
                      <a:pt x="2" y="1"/>
                      <a:pt x="2" y="1"/>
                    </a:cubicBezTo>
                    <a:cubicBezTo>
                      <a:pt x="2" y="1"/>
                      <a:pt x="2" y="2"/>
                      <a:pt x="2" y="2"/>
                    </a:cubicBezTo>
                  </a:path>
                </a:pathLst>
              </a:custGeom>
              <a:solidFill>
                <a:srgbClr val="3E3B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73" name="Freeform 390"/>
              <p:cNvSpPr>
                <a:spLocks/>
              </p:cNvSpPr>
              <p:nvPr/>
            </p:nvSpPr>
            <p:spPr bwMode="gray">
              <a:xfrm>
                <a:off x="418" y="1113"/>
                <a:ext cx="44" cy="63"/>
              </a:xfrm>
              <a:custGeom>
                <a:avLst/>
                <a:gdLst>
                  <a:gd name="T0" fmla="*/ 968 w 2"/>
                  <a:gd name="T1" fmla="*/ 882 h 3"/>
                  <a:gd name="T2" fmla="*/ 484 w 2"/>
                  <a:gd name="T3" fmla="*/ 882 h 3"/>
                  <a:gd name="T4" fmla="*/ 484 w 2"/>
                  <a:gd name="T5" fmla="*/ 882 h 3"/>
                  <a:gd name="T6" fmla="*/ 0 w 2"/>
                  <a:gd name="T7" fmla="*/ 441 h 3"/>
                  <a:gd name="T8" fmla="*/ 0 w 2"/>
                  <a:gd name="T9" fmla="*/ 441 h 3"/>
                  <a:gd name="T10" fmla="*/ 484 w 2"/>
                  <a:gd name="T11" fmla="*/ 0 h 3"/>
                  <a:gd name="T12" fmla="*/ 484 w 2"/>
                  <a:gd name="T13" fmla="*/ 0 h 3"/>
                  <a:gd name="T14" fmla="*/ 484 w 2"/>
                  <a:gd name="T15" fmla="*/ 0 h 3"/>
                  <a:gd name="T16" fmla="*/ 968 w 2"/>
                  <a:gd name="T17" fmla="*/ 441 h 3"/>
                  <a:gd name="T18" fmla="*/ 968 w 2"/>
                  <a:gd name="T19" fmla="*/ 882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3"/>
                  <a:gd name="T32" fmla="*/ 2 w 2"/>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3">
                    <a:moveTo>
                      <a:pt x="2" y="2"/>
                    </a:moveTo>
                    <a:cubicBezTo>
                      <a:pt x="2" y="2"/>
                      <a:pt x="1" y="2"/>
                      <a:pt x="1" y="2"/>
                    </a:cubicBezTo>
                    <a:cubicBezTo>
                      <a:pt x="1" y="2"/>
                      <a:pt x="1" y="3"/>
                      <a:pt x="1" y="2"/>
                    </a:cubicBezTo>
                    <a:cubicBezTo>
                      <a:pt x="0" y="2"/>
                      <a:pt x="0" y="1"/>
                      <a:pt x="0" y="1"/>
                    </a:cubicBezTo>
                    <a:cubicBezTo>
                      <a:pt x="0" y="1"/>
                      <a:pt x="0" y="1"/>
                      <a:pt x="0" y="1"/>
                    </a:cubicBezTo>
                    <a:cubicBezTo>
                      <a:pt x="0" y="1"/>
                      <a:pt x="1" y="0"/>
                      <a:pt x="1" y="0"/>
                    </a:cubicBezTo>
                    <a:cubicBezTo>
                      <a:pt x="1" y="0"/>
                      <a:pt x="1" y="0"/>
                      <a:pt x="1" y="0"/>
                    </a:cubicBezTo>
                    <a:cubicBezTo>
                      <a:pt x="1" y="0"/>
                      <a:pt x="1" y="0"/>
                      <a:pt x="1" y="0"/>
                    </a:cubicBezTo>
                    <a:cubicBezTo>
                      <a:pt x="1" y="0"/>
                      <a:pt x="2" y="1"/>
                      <a:pt x="2" y="1"/>
                    </a:cubicBezTo>
                    <a:cubicBezTo>
                      <a:pt x="2" y="1"/>
                      <a:pt x="2" y="2"/>
                      <a:pt x="2" y="2"/>
                    </a:cubicBezTo>
                  </a:path>
                </a:pathLst>
              </a:custGeom>
              <a:solidFill>
                <a:srgbClr val="413E3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74" name="Freeform 391"/>
              <p:cNvSpPr>
                <a:spLocks/>
              </p:cNvSpPr>
              <p:nvPr/>
            </p:nvSpPr>
            <p:spPr bwMode="gray">
              <a:xfrm>
                <a:off x="418" y="1113"/>
                <a:ext cx="44" cy="42"/>
              </a:xfrm>
              <a:custGeom>
                <a:avLst/>
                <a:gdLst>
                  <a:gd name="T0" fmla="*/ 968 w 2"/>
                  <a:gd name="T1" fmla="*/ 882 h 2"/>
                  <a:gd name="T2" fmla="*/ 484 w 2"/>
                  <a:gd name="T3" fmla="*/ 882 h 2"/>
                  <a:gd name="T4" fmla="*/ 484 w 2"/>
                  <a:gd name="T5" fmla="*/ 882 h 2"/>
                  <a:gd name="T6" fmla="*/ 0 w 2"/>
                  <a:gd name="T7" fmla="*/ 441 h 2"/>
                  <a:gd name="T8" fmla="*/ 0 w 2"/>
                  <a:gd name="T9" fmla="*/ 441 h 2"/>
                  <a:gd name="T10" fmla="*/ 484 w 2"/>
                  <a:gd name="T11" fmla="*/ 0 h 2"/>
                  <a:gd name="T12" fmla="*/ 484 w 2"/>
                  <a:gd name="T13" fmla="*/ 0 h 2"/>
                  <a:gd name="T14" fmla="*/ 484 w 2"/>
                  <a:gd name="T15" fmla="*/ 0 h 2"/>
                  <a:gd name="T16" fmla="*/ 968 w 2"/>
                  <a:gd name="T17" fmla="*/ 441 h 2"/>
                  <a:gd name="T18" fmla="*/ 968 w 2"/>
                  <a:gd name="T19" fmla="*/ 88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2"/>
                  <a:gd name="T32" fmla="*/ 2 w 2"/>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2">
                    <a:moveTo>
                      <a:pt x="2" y="2"/>
                    </a:moveTo>
                    <a:cubicBezTo>
                      <a:pt x="2" y="2"/>
                      <a:pt x="1" y="2"/>
                      <a:pt x="1" y="2"/>
                    </a:cubicBezTo>
                    <a:cubicBezTo>
                      <a:pt x="1" y="2"/>
                      <a:pt x="1" y="2"/>
                      <a:pt x="1" y="2"/>
                    </a:cubicBezTo>
                    <a:cubicBezTo>
                      <a:pt x="0" y="2"/>
                      <a:pt x="0" y="1"/>
                      <a:pt x="0" y="1"/>
                    </a:cubicBezTo>
                    <a:cubicBezTo>
                      <a:pt x="0" y="1"/>
                      <a:pt x="0" y="1"/>
                      <a:pt x="0" y="1"/>
                    </a:cubicBezTo>
                    <a:cubicBezTo>
                      <a:pt x="0" y="1"/>
                      <a:pt x="1" y="0"/>
                      <a:pt x="1" y="0"/>
                    </a:cubicBezTo>
                    <a:cubicBezTo>
                      <a:pt x="1" y="0"/>
                      <a:pt x="1" y="0"/>
                      <a:pt x="1" y="0"/>
                    </a:cubicBezTo>
                    <a:cubicBezTo>
                      <a:pt x="1" y="0"/>
                      <a:pt x="1" y="0"/>
                      <a:pt x="1" y="0"/>
                    </a:cubicBezTo>
                    <a:cubicBezTo>
                      <a:pt x="1" y="0"/>
                      <a:pt x="2" y="1"/>
                      <a:pt x="2" y="1"/>
                    </a:cubicBezTo>
                    <a:cubicBezTo>
                      <a:pt x="2" y="1"/>
                      <a:pt x="2" y="1"/>
                      <a:pt x="2" y="2"/>
                    </a:cubicBezTo>
                  </a:path>
                </a:pathLst>
              </a:custGeom>
              <a:solidFill>
                <a:srgbClr val="4542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75" name="Freeform 392"/>
              <p:cNvSpPr>
                <a:spLocks/>
              </p:cNvSpPr>
              <p:nvPr/>
            </p:nvSpPr>
            <p:spPr bwMode="gray">
              <a:xfrm>
                <a:off x="396" y="1113"/>
                <a:ext cx="66" cy="42"/>
              </a:xfrm>
              <a:custGeom>
                <a:avLst/>
                <a:gdLst>
                  <a:gd name="T0" fmla="*/ 1452 w 3"/>
                  <a:gd name="T1" fmla="*/ 882 h 2"/>
                  <a:gd name="T2" fmla="*/ 968 w 3"/>
                  <a:gd name="T3" fmla="*/ 882 h 2"/>
                  <a:gd name="T4" fmla="*/ 968 w 3"/>
                  <a:gd name="T5" fmla="*/ 882 h 2"/>
                  <a:gd name="T6" fmla="*/ 484 w 3"/>
                  <a:gd name="T7" fmla="*/ 441 h 2"/>
                  <a:gd name="T8" fmla="*/ 484 w 3"/>
                  <a:gd name="T9" fmla="*/ 441 h 2"/>
                  <a:gd name="T10" fmla="*/ 484 w 3"/>
                  <a:gd name="T11" fmla="*/ 0 h 2"/>
                  <a:gd name="T12" fmla="*/ 968 w 3"/>
                  <a:gd name="T13" fmla="*/ 0 h 2"/>
                  <a:gd name="T14" fmla="*/ 968 w 3"/>
                  <a:gd name="T15" fmla="*/ 0 h 2"/>
                  <a:gd name="T16" fmla="*/ 1452 w 3"/>
                  <a:gd name="T17" fmla="*/ 441 h 2"/>
                  <a:gd name="T18" fmla="*/ 1452 w 3"/>
                  <a:gd name="T19" fmla="*/ 88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2"/>
                  <a:gd name="T32" fmla="*/ 3 w 3"/>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2">
                    <a:moveTo>
                      <a:pt x="3" y="2"/>
                    </a:moveTo>
                    <a:cubicBezTo>
                      <a:pt x="3" y="2"/>
                      <a:pt x="2" y="2"/>
                      <a:pt x="2" y="2"/>
                    </a:cubicBezTo>
                    <a:cubicBezTo>
                      <a:pt x="2" y="2"/>
                      <a:pt x="2" y="2"/>
                      <a:pt x="2" y="2"/>
                    </a:cubicBezTo>
                    <a:cubicBezTo>
                      <a:pt x="1" y="2"/>
                      <a:pt x="1" y="1"/>
                      <a:pt x="1" y="1"/>
                    </a:cubicBezTo>
                    <a:cubicBezTo>
                      <a:pt x="0" y="1"/>
                      <a:pt x="1" y="1"/>
                      <a:pt x="1" y="1"/>
                    </a:cubicBezTo>
                    <a:cubicBezTo>
                      <a:pt x="1" y="1"/>
                      <a:pt x="1" y="0"/>
                      <a:pt x="1" y="0"/>
                    </a:cubicBezTo>
                    <a:cubicBezTo>
                      <a:pt x="1" y="0"/>
                      <a:pt x="2" y="0"/>
                      <a:pt x="2" y="0"/>
                    </a:cubicBezTo>
                    <a:cubicBezTo>
                      <a:pt x="2" y="0"/>
                      <a:pt x="2" y="0"/>
                      <a:pt x="2" y="0"/>
                    </a:cubicBezTo>
                    <a:cubicBezTo>
                      <a:pt x="2" y="0"/>
                      <a:pt x="2" y="1"/>
                      <a:pt x="3" y="1"/>
                    </a:cubicBezTo>
                    <a:cubicBezTo>
                      <a:pt x="3" y="1"/>
                      <a:pt x="3" y="1"/>
                      <a:pt x="3" y="2"/>
                    </a:cubicBezTo>
                  </a:path>
                </a:pathLst>
              </a:custGeom>
              <a:solidFill>
                <a:srgbClr val="4743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76" name="Freeform 393"/>
              <p:cNvSpPr>
                <a:spLocks/>
              </p:cNvSpPr>
              <p:nvPr/>
            </p:nvSpPr>
            <p:spPr bwMode="gray">
              <a:xfrm>
                <a:off x="396" y="1113"/>
                <a:ext cx="66" cy="42"/>
              </a:xfrm>
              <a:custGeom>
                <a:avLst/>
                <a:gdLst>
                  <a:gd name="T0" fmla="*/ 1452 w 3"/>
                  <a:gd name="T1" fmla="*/ 441 h 2"/>
                  <a:gd name="T2" fmla="*/ 968 w 3"/>
                  <a:gd name="T3" fmla="*/ 882 h 2"/>
                  <a:gd name="T4" fmla="*/ 484 w 3"/>
                  <a:gd name="T5" fmla="*/ 882 h 2"/>
                  <a:gd name="T6" fmla="*/ 0 w 3"/>
                  <a:gd name="T7" fmla="*/ 441 h 2"/>
                  <a:gd name="T8" fmla="*/ 484 w 3"/>
                  <a:gd name="T9" fmla="*/ 441 h 2"/>
                  <a:gd name="T10" fmla="*/ 484 w 3"/>
                  <a:gd name="T11" fmla="*/ 0 h 2"/>
                  <a:gd name="T12" fmla="*/ 484 w 3"/>
                  <a:gd name="T13" fmla="*/ 0 h 2"/>
                  <a:gd name="T14" fmla="*/ 968 w 3"/>
                  <a:gd name="T15" fmla="*/ 0 h 2"/>
                  <a:gd name="T16" fmla="*/ 968 w 3"/>
                  <a:gd name="T17" fmla="*/ 441 h 2"/>
                  <a:gd name="T18" fmla="*/ 1452 w 3"/>
                  <a:gd name="T19" fmla="*/ 441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2"/>
                  <a:gd name="T32" fmla="*/ 3 w 3"/>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2">
                    <a:moveTo>
                      <a:pt x="3" y="1"/>
                    </a:moveTo>
                    <a:cubicBezTo>
                      <a:pt x="2" y="2"/>
                      <a:pt x="2" y="2"/>
                      <a:pt x="2" y="2"/>
                    </a:cubicBezTo>
                    <a:cubicBezTo>
                      <a:pt x="2" y="2"/>
                      <a:pt x="2" y="2"/>
                      <a:pt x="1" y="2"/>
                    </a:cubicBezTo>
                    <a:cubicBezTo>
                      <a:pt x="1" y="2"/>
                      <a:pt x="1" y="1"/>
                      <a:pt x="0" y="1"/>
                    </a:cubicBezTo>
                    <a:cubicBezTo>
                      <a:pt x="0" y="1"/>
                      <a:pt x="0" y="1"/>
                      <a:pt x="1" y="1"/>
                    </a:cubicBezTo>
                    <a:cubicBezTo>
                      <a:pt x="1" y="1"/>
                      <a:pt x="1" y="0"/>
                      <a:pt x="1" y="0"/>
                    </a:cubicBezTo>
                    <a:cubicBezTo>
                      <a:pt x="1" y="0"/>
                      <a:pt x="1" y="0"/>
                      <a:pt x="1" y="0"/>
                    </a:cubicBezTo>
                    <a:cubicBezTo>
                      <a:pt x="1" y="0"/>
                      <a:pt x="2" y="0"/>
                      <a:pt x="2" y="0"/>
                    </a:cubicBezTo>
                    <a:cubicBezTo>
                      <a:pt x="2" y="0"/>
                      <a:pt x="2" y="1"/>
                      <a:pt x="2" y="1"/>
                    </a:cubicBezTo>
                    <a:cubicBezTo>
                      <a:pt x="3" y="1"/>
                      <a:pt x="3" y="1"/>
                      <a:pt x="3" y="1"/>
                    </a:cubicBezTo>
                  </a:path>
                </a:pathLst>
              </a:custGeom>
              <a:solidFill>
                <a:srgbClr val="4946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77" name="Freeform 394"/>
              <p:cNvSpPr>
                <a:spLocks/>
              </p:cNvSpPr>
              <p:nvPr/>
            </p:nvSpPr>
            <p:spPr bwMode="gray">
              <a:xfrm>
                <a:off x="396" y="1113"/>
                <a:ext cx="66" cy="42"/>
              </a:xfrm>
              <a:custGeom>
                <a:avLst/>
                <a:gdLst>
                  <a:gd name="T0" fmla="*/ 484 w 3"/>
                  <a:gd name="T1" fmla="*/ 0 h 2"/>
                  <a:gd name="T2" fmla="*/ 484 w 3"/>
                  <a:gd name="T3" fmla="*/ 0 h 2"/>
                  <a:gd name="T4" fmla="*/ 484 w 3"/>
                  <a:gd name="T5" fmla="*/ 0 h 2"/>
                  <a:gd name="T6" fmla="*/ 968 w 3"/>
                  <a:gd name="T7" fmla="*/ 441 h 2"/>
                  <a:gd name="T8" fmla="*/ 1452 w 3"/>
                  <a:gd name="T9" fmla="*/ 441 h 2"/>
                  <a:gd name="T10" fmla="*/ 968 w 3"/>
                  <a:gd name="T11" fmla="*/ 882 h 2"/>
                  <a:gd name="T12" fmla="*/ 484 w 3"/>
                  <a:gd name="T13" fmla="*/ 882 h 2"/>
                  <a:gd name="T14" fmla="*/ 0 w 3"/>
                  <a:gd name="T15" fmla="*/ 441 h 2"/>
                  <a:gd name="T16" fmla="*/ 0 w 3"/>
                  <a:gd name="T17" fmla="*/ 441 h 2"/>
                  <a:gd name="T18" fmla="*/ 484 w 3"/>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2"/>
                  <a:gd name="T32" fmla="*/ 3 w 3"/>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2">
                    <a:moveTo>
                      <a:pt x="1" y="0"/>
                    </a:moveTo>
                    <a:cubicBezTo>
                      <a:pt x="1" y="0"/>
                      <a:pt x="1" y="0"/>
                      <a:pt x="1" y="0"/>
                    </a:cubicBezTo>
                    <a:cubicBezTo>
                      <a:pt x="1" y="0"/>
                      <a:pt x="1" y="0"/>
                      <a:pt x="1" y="0"/>
                    </a:cubicBezTo>
                    <a:cubicBezTo>
                      <a:pt x="2" y="0"/>
                      <a:pt x="2" y="1"/>
                      <a:pt x="2" y="1"/>
                    </a:cubicBezTo>
                    <a:cubicBezTo>
                      <a:pt x="2" y="1"/>
                      <a:pt x="3" y="1"/>
                      <a:pt x="3" y="1"/>
                    </a:cubicBezTo>
                    <a:cubicBezTo>
                      <a:pt x="2" y="1"/>
                      <a:pt x="2" y="2"/>
                      <a:pt x="2" y="2"/>
                    </a:cubicBezTo>
                    <a:cubicBezTo>
                      <a:pt x="2" y="2"/>
                      <a:pt x="2" y="2"/>
                      <a:pt x="1" y="2"/>
                    </a:cubicBezTo>
                    <a:cubicBezTo>
                      <a:pt x="1" y="1"/>
                      <a:pt x="0" y="1"/>
                      <a:pt x="0" y="1"/>
                    </a:cubicBezTo>
                    <a:cubicBezTo>
                      <a:pt x="0" y="1"/>
                      <a:pt x="0" y="1"/>
                      <a:pt x="0" y="1"/>
                    </a:cubicBezTo>
                    <a:cubicBezTo>
                      <a:pt x="1" y="0"/>
                      <a:pt x="1" y="0"/>
                      <a:pt x="1" y="0"/>
                    </a:cubicBezTo>
                  </a:path>
                </a:pathLst>
              </a:custGeom>
              <a:solidFill>
                <a:srgbClr val="4D4A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78" name="Freeform 395"/>
              <p:cNvSpPr>
                <a:spLocks/>
              </p:cNvSpPr>
              <p:nvPr/>
            </p:nvSpPr>
            <p:spPr bwMode="gray">
              <a:xfrm>
                <a:off x="440" y="1155"/>
                <a:ext cx="66" cy="63"/>
              </a:xfrm>
              <a:custGeom>
                <a:avLst/>
                <a:gdLst>
                  <a:gd name="T0" fmla="*/ 484 w 3"/>
                  <a:gd name="T1" fmla="*/ 441 h 3"/>
                  <a:gd name="T2" fmla="*/ 484 w 3"/>
                  <a:gd name="T3" fmla="*/ 882 h 3"/>
                  <a:gd name="T4" fmla="*/ 968 w 3"/>
                  <a:gd name="T5" fmla="*/ 882 h 3"/>
                  <a:gd name="T6" fmla="*/ 1452 w 3"/>
                  <a:gd name="T7" fmla="*/ 0 h 3"/>
                  <a:gd name="T8" fmla="*/ 484 w 3"/>
                  <a:gd name="T9" fmla="*/ 441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1" y="1"/>
                    </a:moveTo>
                    <a:cubicBezTo>
                      <a:pt x="1" y="2"/>
                      <a:pt x="1" y="2"/>
                      <a:pt x="1" y="2"/>
                    </a:cubicBezTo>
                    <a:cubicBezTo>
                      <a:pt x="0" y="3"/>
                      <a:pt x="1" y="2"/>
                      <a:pt x="2" y="2"/>
                    </a:cubicBezTo>
                    <a:cubicBezTo>
                      <a:pt x="3" y="1"/>
                      <a:pt x="3" y="0"/>
                      <a:pt x="3" y="0"/>
                    </a:cubicBezTo>
                    <a:cubicBezTo>
                      <a:pt x="2" y="0"/>
                      <a:pt x="1" y="1"/>
                      <a:pt x="1" y="1"/>
                    </a:cubicBezTo>
                  </a:path>
                </a:pathLst>
              </a:custGeom>
              <a:solidFill>
                <a:srgbClr val="2B2724"/>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79" name="Freeform 396"/>
              <p:cNvSpPr>
                <a:spLocks/>
              </p:cNvSpPr>
              <p:nvPr/>
            </p:nvSpPr>
            <p:spPr bwMode="gray">
              <a:xfrm>
                <a:off x="462" y="1134"/>
                <a:ext cx="44" cy="63"/>
              </a:xfrm>
              <a:custGeom>
                <a:avLst/>
                <a:gdLst>
                  <a:gd name="T0" fmla="*/ 484 w 2"/>
                  <a:gd name="T1" fmla="*/ 441 h 3"/>
                  <a:gd name="T2" fmla="*/ 484 w 2"/>
                  <a:gd name="T3" fmla="*/ 0 h 3"/>
                  <a:gd name="T4" fmla="*/ 484 w 2"/>
                  <a:gd name="T5" fmla="*/ 0 h 3"/>
                  <a:gd name="T6" fmla="*/ 484 w 2"/>
                  <a:gd name="T7" fmla="*/ 0 h 3"/>
                  <a:gd name="T8" fmla="*/ 0 w 2"/>
                  <a:gd name="T9" fmla="*/ 441 h 3"/>
                  <a:gd name="T10" fmla="*/ 0 w 2"/>
                  <a:gd name="T11" fmla="*/ 882 h 3"/>
                  <a:gd name="T12" fmla="*/ 484 w 2"/>
                  <a:gd name="T13" fmla="*/ 882 h 3"/>
                  <a:gd name="T14" fmla="*/ 0 w 2"/>
                  <a:gd name="T15" fmla="*/ 1323 h 3"/>
                  <a:gd name="T16" fmla="*/ 0 w 2"/>
                  <a:gd name="T17" fmla="*/ 1323 h 3"/>
                  <a:gd name="T18" fmla="*/ 0 w 2"/>
                  <a:gd name="T19" fmla="*/ 1323 h 3"/>
                  <a:gd name="T20" fmla="*/ 0 w 2"/>
                  <a:gd name="T21" fmla="*/ 1323 h 3"/>
                  <a:gd name="T22" fmla="*/ 484 w 2"/>
                  <a:gd name="T23" fmla="*/ 882 h 3"/>
                  <a:gd name="T24" fmla="*/ 484 w 2"/>
                  <a:gd name="T25" fmla="*/ 1323 h 3"/>
                  <a:gd name="T26" fmla="*/ 968 w 2"/>
                  <a:gd name="T27" fmla="*/ 441 h 3"/>
                  <a:gd name="T28" fmla="*/ 484 w 2"/>
                  <a:gd name="T29" fmla="*/ 441 h 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
                  <a:gd name="T46" fmla="*/ 0 h 3"/>
                  <a:gd name="T47" fmla="*/ 2 w 2"/>
                  <a:gd name="T48" fmla="*/ 3 h 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 h="3">
                    <a:moveTo>
                      <a:pt x="1" y="1"/>
                    </a:moveTo>
                    <a:cubicBezTo>
                      <a:pt x="1" y="1"/>
                      <a:pt x="1" y="1"/>
                      <a:pt x="1" y="0"/>
                    </a:cubicBezTo>
                    <a:cubicBezTo>
                      <a:pt x="1" y="0"/>
                      <a:pt x="1" y="0"/>
                      <a:pt x="1" y="0"/>
                    </a:cubicBezTo>
                    <a:lnTo>
                      <a:pt x="0" y="1"/>
                    </a:lnTo>
                    <a:cubicBezTo>
                      <a:pt x="0" y="1"/>
                      <a:pt x="0" y="2"/>
                      <a:pt x="0" y="2"/>
                    </a:cubicBezTo>
                    <a:lnTo>
                      <a:pt x="1" y="2"/>
                    </a:lnTo>
                    <a:cubicBezTo>
                      <a:pt x="1" y="2"/>
                      <a:pt x="0" y="3"/>
                      <a:pt x="0" y="3"/>
                    </a:cubicBezTo>
                    <a:cubicBezTo>
                      <a:pt x="0" y="3"/>
                      <a:pt x="0" y="3"/>
                      <a:pt x="0" y="3"/>
                    </a:cubicBezTo>
                    <a:cubicBezTo>
                      <a:pt x="0" y="3"/>
                      <a:pt x="0" y="3"/>
                      <a:pt x="0" y="3"/>
                    </a:cubicBezTo>
                    <a:cubicBezTo>
                      <a:pt x="0" y="3"/>
                      <a:pt x="1" y="2"/>
                      <a:pt x="1" y="2"/>
                    </a:cubicBezTo>
                    <a:cubicBezTo>
                      <a:pt x="1" y="2"/>
                      <a:pt x="1" y="2"/>
                      <a:pt x="1" y="3"/>
                    </a:cubicBezTo>
                    <a:cubicBezTo>
                      <a:pt x="1" y="3"/>
                      <a:pt x="2" y="1"/>
                      <a:pt x="2" y="1"/>
                    </a:cubicBezTo>
                    <a:lnTo>
                      <a:pt x="1" y="1"/>
                    </a:lnTo>
                  </a:path>
                </a:pathLst>
              </a:custGeom>
              <a:solidFill>
                <a:srgbClr val="4D4A4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80" name="Freeform 397"/>
              <p:cNvSpPr>
                <a:spLocks/>
              </p:cNvSpPr>
              <p:nvPr/>
            </p:nvSpPr>
            <p:spPr bwMode="gray">
              <a:xfrm>
                <a:off x="462" y="1134"/>
                <a:ext cx="22" cy="21"/>
              </a:xfrm>
              <a:custGeom>
                <a:avLst/>
                <a:gdLst>
                  <a:gd name="T0" fmla="*/ 484 w 1"/>
                  <a:gd name="T1" fmla="*/ 0 h 1"/>
                  <a:gd name="T2" fmla="*/ 0 w 1"/>
                  <a:gd name="T3" fmla="*/ 441 h 1"/>
                  <a:gd name="T4" fmla="*/ 0 w 1"/>
                  <a:gd name="T5" fmla="*/ 441 h 1"/>
                  <a:gd name="T6" fmla="*/ 484 w 1"/>
                  <a:gd name="T7" fmla="*/ 0 h 1"/>
                  <a:gd name="T8" fmla="*/ 484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1" y="0"/>
                    </a:moveTo>
                    <a:lnTo>
                      <a:pt x="0" y="1"/>
                    </a:lnTo>
                    <a:lnTo>
                      <a:pt x="1" y="0"/>
                    </a:lnTo>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81" name="Freeform 398"/>
              <p:cNvSpPr>
                <a:spLocks/>
              </p:cNvSpPr>
              <p:nvPr/>
            </p:nvSpPr>
            <p:spPr bwMode="gray">
              <a:xfrm>
                <a:off x="462" y="1155"/>
                <a:ext cx="22" cy="21"/>
              </a:xfrm>
              <a:custGeom>
                <a:avLst/>
                <a:gdLst>
                  <a:gd name="T0" fmla="*/ 0 w 1"/>
                  <a:gd name="T1" fmla="*/ 0 h 1"/>
                  <a:gd name="T2" fmla="*/ 484 w 1"/>
                  <a:gd name="T3" fmla="*/ 441 h 1"/>
                  <a:gd name="T4" fmla="*/ 484 w 1"/>
                  <a:gd name="T5" fmla="*/ 441 h 1"/>
                  <a:gd name="T6" fmla="*/ 484 w 1"/>
                  <a:gd name="T7" fmla="*/ 441 h 1"/>
                  <a:gd name="T8" fmla="*/ 484 w 1"/>
                  <a:gd name="T9" fmla="*/ 441 h 1"/>
                  <a:gd name="T10" fmla="*/ 0 w 1"/>
                  <a:gd name="T11" fmla="*/ 0 h 1"/>
                  <a:gd name="T12" fmla="*/ 0 w 1"/>
                  <a:gd name="T13" fmla="*/ 0 h 1"/>
                  <a:gd name="T14" fmla="*/ 0 60000 65536"/>
                  <a:gd name="T15" fmla="*/ 0 60000 65536"/>
                  <a:gd name="T16" fmla="*/ 0 60000 65536"/>
                  <a:gd name="T17" fmla="*/ 0 60000 65536"/>
                  <a:gd name="T18" fmla="*/ 0 60000 65536"/>
                  <a:gd name="T19" fmla="*/ 0 60000 65536"/>
                  <a:gd name="T20" fmla="*/ 0 60000 65536"/>
                  <a:gd name="T21" fmla="*/ 0 w 1"/>
                  <a:gd name="T22" fmla="*/ 0 h 1"/>
                  <a:gd name="T23" fmla="*/ 1 w 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
                    <a:moveTo>
                      <a:pt x="0" y="0"/>
                    </a:moveTo>
                    <a:cubicBezTo>
                      <a:pt x="0" y="0"/>
                      <a:pt x="1" y="1"/>
                      <a:pt x="1" y="1"/>
                    </a:cubicBezTo>
                    <a:cubicBezTo>
                      <a:pt x="1" y="1"/>
                      <a:pt x="1" y="1"/>
                      <a:pt x="1" y="1"/>
                    </a:cubicBezTo>
                    <a:cubicBezTo>
                      <a:pt x="1" y="1"/>
                      <a:pt x="0" y="0"/>
                      <a:pt x="0" y="0"/>
                    </a:cubicBezTo>
                  </a:path>
                </a:pathLst>
              </a:custGeom>
              <a:solidFill>
                <a:srgbClr val="3733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82" name="Freeform 399"/>
              <p:cNvSpPr>
                <a:spLocks/>
              </p:cNvSpPr>
              <p:nvPr/>
            </p:nvSpPr>
            <p:spPr bwMode="gray">
              <a:xfrm>
                <a:off x="462" y="1134"/>
                <a:ext cx="22" cy="21"/>
              </a:xfrm>
              <a:custGeom>
                <a:avLst/>
                <a:gdLst>
                  <a:gd name="T0" fmla="*/ 484 w 1"/>
                  <a:gd name="T1" fmla="*/ 0 h 1"/>
                  <a:gd name="T2" fmla="*/ 0 w 1"/>
                  <a:gd name="T3" fmla="*/ 441 h 1"/>
                  <a:gd name="T4" fmla="*/ 484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1" y="1"/>
                      <a:pt x="0" y="1"/>
                    </a:cubicBezTo>
                    <a:lnTo>
                      <a:pt x="1" y="0"/>
                    </a:lnTo>
                  </a:path>
                </a:pathLst>
              </a:custGeom>
              <a:solidFill>
                <a:srgbClr val="57545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83" name="Freeform 400"/>
              <p:cNvSpPr>
                <a:spLocks/>
              </p:cNvSpPr>
              <p:nvPr/>
            </p:nvSpPr>
            <p:spPr bwMode="gray">
              <a:xfrm>
                <a:off x="506" y="1197"/>
                <a:ext cx="22" cy="21"/>
              </a:xfrm>
              <a:custGeom>
                <a:avLst/>
                <a:gdLst>
                  <a:gd name="T0" fmla="*/ 484 w 1"/>
                  <a:gd name="T1" fmla="*/ 0 h 1"/>
                  <a:gd name="T2" fmla="*/ 484 w 1"/>
                  <a:gd name="T3" fmla="*/ 441 h 1"/>
                  <a:gd name="T4" fmla="*/ 0 w 1"/>
                  <a:gd name="T5" fmla="*/ 441 h 1"/>
                  <a:gd name="T6" fmla="*/ 484 w 1"/>
                  <a:gd name="T7" fmla="*/ 0 h 1"/>
                  <a:gd name="T8" fmla="*/ 484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1" y="0"/>
                    </a:moveTo>
                    <a:cubicBezTo>
                      <a:pt x="1" y="0"/>
                      <a:pt x="1" y="0"/>
                      <a:pt x="1" y="1"/>
                    </a:cubicBezTo>
                    <a:cubicBezTo>
                      <a:pt x="1" y="1"/>
                      <a:pt x="1" y="1"/>
                      <a:pt x="0" y="1"/>
                    </a:cubicBezTo>
                    <a:cubicBezTo>
                      <a:pt x="0" y="1"/>
                      <a:pt x="0" y="1"/>
                      <a:pt x="1" y="0"/>
                    </a:cubicBezTo>
                    <a:cubicBezTo>
                      <a:pt x="1" y="0"/>
                      <a:pt x="1" y="0"/>
                      <a:pt x="1" y="0"/>
                    </a:cubicBezTo>
                  </a:path>
                </a:pathLst>
              </a:custGeom>
              <a:solidFill>
                <a:srgbClr val="2B27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84" name="Freeform 401"/>
              <p:cNvSpPr>
                <a:spLocks/>
              </p:cNvSpPr>
              <p:nvPr/>
            </p:nvSpPr>
            <p:spPr bwMode="gray">
              <a:xfrm>
                <a:off x="462" y="1197"/>
                <a:ext cx="66" cy="84"/>
              </a:xfrm>
              <a:custGeom>
                <a:avLst/>
                <a:gdLst>
                  <a:gd name="T0" fmla="*/ 1452 w 3"/>
                  <a:gd name="T1" fmla="*/ 0 h 4"/>
                  <a:gd name="T2" fmla="*/ 968 w 3"/>
                  <a:gd name="T3" fmla="*/ 441 h 4"/>
                  <a:gd name="T4" fmla="*/ 484 w 3"/>
                  <a:gd name="T5" fmla="*/ 882 h 4"/>
                  <a:gd name="T6" fmla="*/ 484 w 3"/>
                  <a:gd name="T7" fmla="*/ 1323 h 4"/>
                  <a:gd name="T8" fmla="*/ 484 w 3"/>
                  <a:gd name="T9" fmla="*/ 1323 h 4"/>
                  <a:gd name="T10" fmla="*/ 484 w 3"/>
                  <a:gd name="T11" fmla="*/ 1323 h 4"/>
                  <a:gd name="T12" fmla="*/ 1452 w 3"/>
                  <a:gd name="T13" fmla="*/ 882 h 4"/>
                  <a:gd name="T14" fmla="*/ 968 w 3"/>
                  <a:gd name="T15" fmla="*/ 441 h 4"/>
                  <a:gd name="T16" fmla="*/ 1452 w 3"/>
                  <a:gd name="T17" fmla="*/ 0 h 4"/>
                  <a:gd name="T18" fmla="*/ 1452 w 3"/>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4"/>
                  <a:gd name="T32" fmla="*/ 3 w 3"/>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4">
                    <a:moveTo>
                      <a:pt x="3" y="0"/>
                    </a:moveTo>
                    <a:cubicBezTo>
                      <a:pt x="3" y="0"/>
                      <a:pt x="3" y="0"/>
                      <a:pt x="2" y="1"/>
                    </a:cubicBezTo>
                    <a:cubicBezTo>
                      <a:pt x="2" y="1"/>
                      <a:pt x="1" y="2"/>
                      <a:pt x="1" y="2"/>
                    </a:cubicBezTo>
                    <a:cubicBezTo>
                      <a:pt x="0" y="3"/>
                      <a:pt x="1" y="3"/>
                      <a:pt x="1" y="3"/>
                    </a:cubicBezTo>
                    <a:cubicBezTo>
                      <a:pt x="1" y="3"/>
                      <a:pt x="1" y="3"/>
                      <a:pt x="1" y="3"/>
                    </a:cubicBezTo>
                    <a:cubicBezTo>
                      <a:pt x="1" y="4"/>
                      <a:pt x="1" y="3"/>
                      <a:pt x="1" y="3"/>
                    </a:cubicBezTo>
                    <a:cubicBezTo>
                      <a:pt x="2" y="3"/>
                      <a:pt x="3" y="2"/>
                      <a:pt x="3" y="2"/>
                    </a:cubicBezTo>
                    <a:lnTo>
                      <a:pt x="2" y="1"/>
                    </a:lnTo>
                    <a:cubicBezTo>
                      <a:pt x="2" y="1"/>
                      <a:pt x="2" y="1"/>
                      <a:pt x="3" y="0"/>
                    </a:cubicBezTo>
                    <a:cubicBezTo>
                      <a:pt x="3" y="0"/>
                      <a:pt x="3" y="0"/>
                      <a:pt x="3" y="0"/>
                    </a:cubicBezTo>
                  </a:path>
                </a:pathLst>
              </a:custGeom>
              <a:solidFill>
                <a:srgbClr val="37333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85" name="Freeform 402"/>
              <p:cNvSpPr>
                <a:spLocks/>
              </p:cNvSpPr>
              <p:nvPr/>
            </p:nvSpPr>
            <p:spPr bwMode="gray">
              <a:xfrm>
                <a:off x="506" y="1197"/>
                <a:ext cx="44" cy="42"/>
              </a:xfrm>
              <a:custGeom>
                <a:avLst/>
                <a:gdLst>
                  <a:gd name="T0" fmla="*/ 484 w 2"/>
                  <a:gd name="T1" fmla="*/ 0 h 2"/>
                  <a:gd name="T2" fmla="*/ 484 w 2"/>
                  <a:gd name="T3" fmla="*/ 441 h 2"/>
                  <a:gd name="T4" fmla="*/ 0 w 2"/>
                  <a:gd name="T5" fmla="*/ 441 h 2"/>
                  <a:gd name="T6" fmla="*/ 0 w 2"/>
                  <a:gd name="T7" fmla="*/ 441 h 2"/>
                  <a:gd name="T8" fmla="*/ 484 w 2"/>
                  <a:gd name="T9" fmla="*/ 882 h 2"/>
                  <a:gd name="T10" fmla="*/ 484 w 2"/>
                  <a:gd name="T11" fmla="*/ 882 h 2"/>
                  <a:gd name="T12" fmla="*/ 968 w 2"/>
                  <a:gd name="T13" fmla="*/ 441 h 2"/>
                  <a:gd name="T14" fmla="*/ 968 w 2"/>
                  <a:gd name="T15" fmla="*/ 441 h 2"/>
                  <a:gd name="T16" fmla="*/ 968 w 2"/>
                  <a:gd name="T17" fmla="*/ 0 h 2"/>
                  <a:gd name="T18" fmla="*/ 484 w 2"/>
                  <a:gd name="T19" fmla="*/ 0 h 2"/>
                  <a:gd name="T20" fmla="*/ 484 w 2"/>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2"/>
                  <a:gd name="T35" fmla="*/ 2 w 2"/>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2">
                    <a:moveTo>
                      <a:pt x="1" y="0"/>
                    </a:moveTo>
                    <a:cubicBezTo>
                      <a:pt x="1" y="0"/>
                      <a:pt x="1" y="0"/>
                      <a:pt x="1" y="1"/>
                    </a:cubicBezTo>
                    <a:cubicBezTo>
                      <a:pt x="1" y="1"/>
                      <a:pt x="0" y="1"/>
                      <a:pt x="0" y="1"/>
                    </a:cubicBezTo>
                    <a:cubicBezTo>
                      <a:pt x="0" y="1"/>
                      <a:pt x="0" y="1"/>
                      <a:pt x="0" y="1"/>
                    </a:cubicBezTo>
                    <a:cubicBezTo>
                      <a:pt x="0" y="1"/>
                      <a:pt x="1" y="2"/>
                      <a:pt x="1" y="2"/>
                    </a:cubicBezTo>
                    <a:cubicBezTo>
                      <a:pt x="1" y="2"/>
                      <a:pt x="1" y="2"/>
                      <a:pt x="1" y="2"/>
                    </a:cubicBezTo>
                    <a:cubicBezTo>
                      <a:pt x="1" y="2"/>
                      <a:pt x="1" y="1"/>
                      <a:pt x="2" y="1"/>
                    </a:cubicBezTo>
                    <a:cubicBezTo>
                      <a:pt x="2" y="1"/>
                      <a:pt x="2" y="1"/>
                      <a:pt x="2" y="1"/>
                    </a:cubicBezTo>
                    <a:cubicBezTo>
                      <a:pt x="2" y="1"/>
                      <a:pt x="2" y="1"/>
                      <a:pt x="2" y="0"/>
                    </a:cubicBezTo>
                    <a:cubicBezTo>
                      <a:pt x="1" y="0"/>
                      <a:pt x="1" y="0"/>
                      <a:pt x="1" y="0"/>
                    </a:cubicBezTo>
                  </a:path>
                </a:pathLst>
              </a:custGeom>
              <a:solidFill>
                <a:srgbClr val="37333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86" name="Freeform 403"/>
              <p:cNvSpPr>
                <a:spLocks/>
              </p:cNvSpPr>
              <p:nvPr/>
            </p:nvSpPr>
            <p:spPr bwMode="gray">
              <a:xfrm>
                <a:off x="528" y="1197"/>
                <a:ext cx="22" cy="21"/>
              </a:xfrm>
              <a:custGeom>
                <a:avLst/>
                <a:gdLst>
                  <a:gd name="T0" fmla="*/ 0 w 1"/>
                  <a:gd name="T1" fmla="*/ 0 h 1"/>
                  <a:gd name="T2" fmla="*/ 0 w 1"/>
                  <a:gd name="T3" fmla="*/ 441 h 1"/>
                  <a:gd name="T4" fmla="*/ 484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cubicBezTo>
                      <a:pt x="0" y="0"/>
                      <a:pt x="0" y="1"/>
                      <a:pt x="0" y="1"/>
                    </a:cubicBezTo>
                    <a:cubicBezTo>
                      <a:pt x="0" y="1"/>
                      <a:pt x="1" y="1"/>
                      <a:pt x="1" y="0"/>
                    </a:cubicBezTo>
                    <a:cubicBezTo>
                      <a:pt x="1" y="0"/>
                      <a:pt x="0" y="0"/>
                      <a:pt x="0" y="0"/>
                    </a:cubicBezTo>
                    <a:cubicBezTo>
                      <a:pt x="0" y="0"/>
                      <a:pt x="0" y="0"/>
                      <a:pt x="0" y="0"/>
                    </a:cubicBezTo>
                    <a:cubicBezTo>
                      <a:pt x="0" y="0"/>
                      <a:pt x="0" y="0"/>
                      <a:pt x="0" y="0"/>
                    </a:cubicBezTo>
                  </a:path>
                </a:pathLst>
              </a:custGeom>
              <a:solidFill>
                <a:srgbClr val="4D4A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87" name="Freeform 404"/>
              <p:cNvSpPr>
                <a:spLocks/>
              </p:cNvSpPr>
              <p:nvPr/>
            </p:nvSpPr>
            <p:spPr bwMode="gray">
              <a:xfrm>
                <a:off x="418" y="1197"/>
                <a:ext cx="88" cy="63"/>
              </a:xfrm>
              <a:custGeom>
                <a:avLst/>
                <a:gdLst>
                  <a:gd name="T0" fmla="*/ 1452 w 4"/>
                  <a:gd name="T1" fmla="*/ 0 h 3"/>
                  <a:gd name="T2" fmla="*/ 968 w 4"/>
                  <a:gd name="T3" fmla="*/ 0 h 3"/>
                  <a:gd name="T4" fmla="*/ 968 w 4"/>
                  <a:gd name="T5" fmla="*/ 0 h 3"/>
                  <a:gd name="T6" fmla="*/ 0 w 4"/>
                  <a:gd name="T7" fmla="*/ 882 h 3"/>
                  <a:gd name="T8" fmla="*/ 0 w 4"/>
                  <a:gd name="T9" fmla="*/ 882 h 3"/>
                  <a:gd name="T10" fmla="*/ 484 w 4"/>
                  <a:gd name="T11" fmla="*/ 1323 h 3"/>
                  <a:gd name="T12" fmla="*/ 968 w 4"/>
                  <a:gd name="T13" fmla="*/ 1323 h 3"/>
                  <a:gd name="T14" fmla="*/ 1936 w 4"/>
                  <a:gd name="T15" fmla="*/ 441 h 3"/>
                  <a:gd name="T16" fmla="*/ 1452 w 4"/>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3"/>
                  <a:gd name="T29" fmla="*/ 4 w 4"/>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3">
                    <a:moveTo>
                      <a:pt x="3" y="0"/>
                    </a:moveTo>
                    <a:cubicBezTo>
                      <a:pt x="3" y="0"/>
                      <a:pt x="2" y="0"/>
                      <a:pt x="2" y="0"/>
                    </a:cubicBezTo>
                    <a:cubicBezTo>
                      <a:pt x="2" y="0"/>
                      <a:pt x="2" y="0"/>
                      <a:pt x="2" y="0"/>
                    </a:cubicBezTo>
                    <a:cubicBezTo>
                      <a:pt x="2" y="0"/>
                      <a:pt x="0" y="2"/>
                      <a:pt x="0" y="2"/>
                    </a:cubicBezTo>
                    <a:cubicBezTo>
                      <a:pt x="0" y="2"/>
                      <a:pt x="0" y="2"/>
                      <a:pt x="0" y="2"/>
                    </a:cubicBezTo>
                    <a:cubicBezTo>
                      <a:pt x="0" y="2"/>
                      <a:pt x="1" y="3"/>
                      <a:pt x="1" y="3"/>
                    </a:cubicBezTo>
                    <a:cubicBezTo>
                      <a:pt x="1" y="3"/>
                      <a:pt x="1" y="3"/>
                      <a:pt x="2" y="3"/>
                    </a:cubicBezTo>
                    <a:cubicBezTo>
                      <a:pt x="2" y="3"/>
                      <a:pt x="4" y="1"/>
                      <a:pt x="4" y="1"/>
                    </a:cubicBezTo>
                    <a:lnTo>
                      <a:pt x="3" y="0"/>
                    </a:lnTo>
                  </a:path>
                </a:pathLst>
              </a:custGeom>
              <a:solidFill>
                <a:srgbClr val="37333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88" name="Freeform 405"/>
              <p:cNvSpPr>
                <a:spLocks/>
              </p:cNvSpPr>
              <p:nvPr/>
            </p:nvSpPr>
            <p:spPr bwMode="gray">
              <a:xfrm>
                <a:off x="462" y="1155"/>
                <a:ext cx="66" cy="84"/>
              </a:xfrm>
              <a:custGeom>
                <a:avLst/>
                <a:gdLst>
                  <a:gd name="T0" fmla="*/ 968 w 3"/>
                  <a:gd name="T1" fmla="*/ 0 h 4"/>
                  <a:gd name="T2" fmla="*/ 968 w 3"/>
                  <a:gd name="T3" fmla="*/ 0 h 4"/>
                  <a:gd name="T4" fmla="*/ 968 w 3"/>
                  <a:gd name="T5" fmla="*/ 0 h 4"/>
                  <a:gd name="T6" fmla="*/ 1452 w 3"/>
                  <a:gd name="T7" fmla="*/ 441 h 4"/>
                  <a:gd name="T8" fmla="*/ 1452 w 3"/>
                  <a:gd name="T9" fmla="*/ 882 h 4"/>
                  <a:gd name="T10" fmla="*/ 1452 w 3"/>
                  <a:gd name="T11" fmla="*/ 882 h 4"/>
                  <a:gd name="T12" fmla="*/ 968 w 3"/>
                  <a:gd name="T13" fmla="*/ 1323 h 4"/>
                  <a:gd name="T14" fmla="*/ 484 w 3"/>
                  <a:gd name="T15" fmla="*/ 1323 h 4"/>
                  <a:gd name="T16" fmla="*/ 0 w 3"/>
                  <a:gd name="T17" fmla="*/ 1323 h 4"/>
                  <a:gd name="T18" fmla="*/ 0 w 3"/>
                  <a:gd name="T19" fmla="*/ 882 h 4"/>
                  <a:gd name="T20" fmla="*/ 968 w 3"/>
                  <a:gd name="T21" fmla="*/ 0 h 4"/>
                  <a:gd name="T22" fmla="*/ 968 w 3"/>
                  <a:gd name="T23" fmla="*/ 0 h 4"/>
                  <a:gd name="T24" fmla="*/ 968 w 3"/>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
                  <a:gd name="T40" fmla="*/ 0 h 4"/>
                  <a:gd name="T41" fmla="*/ 3 w 3"/>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 h="4">
                    <a:moveTo>
                      <a:pt x="2" y="0"/>
                    </a:moveTo>
                    <a:cubicBezTo>
                      <a:pt x="2" y="0"/>
                      <a:pt x="2" y="0"/>
                      <a:pt x="2" y="0"/>
                    </a:cubicBezTo>
                    <a:cubicBezTo>
                      <a:pt x="2" y="0"/>
                      <a:pt x="2" y="0"/>
                      <a:pt x="2" y="0"/>
                    </a:cubicBezTo>
                    <a:cubicBezTo>
                      <a:pt x="2" y="0"/>
                      <a:pt x="3" y="1"/>
                      <a:pt x="3" y="1"/>
                    </a:cubicBezTo>
                    <a:cubicBezTo>
                      <a:pt x="3" y="1"/>
                      <a:pt x="3" y="1"/>
                      <a:pt x="3" y="2"/>
                    </a:cubicBezTo>
                    <a:cubicBezTo>
                      <a:pt x="3" y="2"/>
                      <a:pt x="3" y="2"/>
                      <a:pt x="3" y="2"/>
                    </a:cubicBezTo>
                    <a:cubicBezTo>
                      <a:pt x="3" y="2"/>
                      <a:pt x="2" y="3"/>
                      <a:pt x="2" y="3"/>
                    </a:cubicBezTo>
                    <a:cubicBezTo>
                      <a:pt x="1" y="3"/>
                      <a:pt x="1" y="4"/>
                      <a:pt x="1" y="3"/>
                    </a:cubicBezTo>
                    <a:cubicBezTo>
                      <a:pt x="1" y="3"/>
                      <a:pt x="0" y="3"/>
                      <a:pt x="0" y="3"/>
                    </a:cubicBezTo>
                    <a:cubicBezTo>
                      <a:pt x="0" y="3"/>
                      <a:pt x="0" y="2"/>
                      <a:pt x="0" y="2"/>
                    </a:cubicBezTo>
                    <a:cubicBezTo>
                      <a:pt x="1" y="2"/>
                      <a:pt x="2" y="0"/>
                      <a:pt x="2" y="0"/>
                    </a:cubicBezTo>
                    <a:cubicBezTo>
                      <a:pt x="2" y="0"/>
                      <a:pt x="2" y="0"/>
                      <a:pt x="2" y="0"/>
                    </a:cubicBezTo>
                    <a:cubicBezTo>
                      <a:pt x="2" y="0"/>
                      <a:pt x="2" y="0"/>
                      <a:pt x="2" y="0"/>
                    </a:cubicBezTo>
                  </a:path>
                </a:pathLst>
              </a:custGeom>
              <a:solidFill>
                <a:srgbClr val="37333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89" name="Freeform 406"/>
              <p:cNvSpPr>
                <a:spLocks/>
              </p:cNvSpPr>
              <p:nvPr/>
            </p:nvSpPr>
            <p:spPr bwMode="gray">
              <a:xfrm>
                <a:off x="440" y="113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3733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grpSp>
        <p:sp>
          <p:nvSpPr>
            <p:cNvPr id="7" name="Freeform 407"/>
            <p:cNvSpPr>
              <a:spLocks/>
            </p:cNvSpPr>
            <p:nvPr/>
          </p:nvSpPr>
          <p:spPr bwMode="gray">
            <a:xfrm>
              <a:off x="440" y="113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noFill/>
            <a:ln w="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 name="Freeform 408"/>
            <p:cNvSpPr>
              <a:spLocks/>
            </p:cNvSpPr>
            <p:nvPr/>
          </p:nvSpPr>
          <p:spPr bwMode="gray">
            <a:xfrm>
              <a:off x="440" y="113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115A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9" name="Freeform 409"/>
            <p:cNvSpPr>
              <a:spLocks/>
            </p:cNvSpPr>
            <p:nvPr/>
          </p:nvSpPr>
          <p:spPr bwMode="gray">
            <a:xfrm>
              <a:off x="440" y="113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noFill/>
            <a:ln w="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0" name="Freeform 410"/>
            <p:cNvSpPr>
              <a:spLocks/>
            </p:cNvSpPr>
            <p:nvPr/>
          </p:nvSpPr>
          <p:spPr bwMode="gray">
            <a:xfrm>
              <a:off x="418" y="1134"/>
              <a:ext cx="22" cy="21"/>
            </a:xfrm>
            <a:custGeom>
              <a:avLst/>
              <a:gdLst>
                <a:gd name="T0" fmla="*/ 484 w 1"/>
                <a:gd name="T1" fmla="*/ 0 h 1"/>
                <a:gd name="T2" fmla="*/ 0 w 1"/>
                <a:gd name="T3" fmla="*/ 0 h 1"/>
                <a:gd name="T4" fmla="*/ 0 w 1"/>
                <a:gd name="T5" fmla="*/ 441 h 1"/>
                <a:gd name="T6" fmla="*/ 484 w 1"/>
                <a:gd name="T7" fmla="*/ 441 h 1"/>
                <a:gd name="T8" fmla="*/ 484 w 1"/>
                <a:gd name="T9" fmla="*/ 0 h 1"/>
                <a:gd name="T10" fmla="*/ 484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1" y="0"/>
                  </a:moveTo>
                  <a:cubicBezTo>
                    <a:pt x="1" y="0"/>
                    <a:pt x="0" y="0"/>
                    <a:pt x="0" y="0"/>
                  </a:cubicBezTo>
                  <a:cubicBezTo>
                    <a:pt x="0" y="0"/>
                    <a:pt x="0" y="1"/>
                    <a:pt x="0" y="1"/>
                  </a:cubicBezTo>
                  <a:cubicBezTo>
                    <a:pt x="1" y="1"/>
                    <a:pt x="1" y="1"/>
                    <a:pt x="1" y="1"/>
                  </a:cubicBezTo>
                  <a:cubicBezTo>
                    <a:pt x="1" y="1"/>
                    <a:pt x="1" y="0"/>
                    <a:pt x="1" y="0"/>
                  </a:cubicBezTo>
                  <a:cubicBezTo>
                    <a:pt x="1" y="0"/>
                    <a:pt x="1" y="0"/>
                    <a:pt x="1" y="0"/>
                  </a:cubicBezTo>
                </a:path>
              </a:pathLst>
            </a:custGeom>
            <a:solidFill>
              <a:srgbClr val="3733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1" name="Freeform 411"/>
            <p:cNvSpPr>
              <a:spLocks/>
            </p:cNvSpPr>
            <p:nvPr/>
          </p:nvSpPr>
          <p:spPr bwMode="gray">
            <a:xfrm>
              <a:off x="418" y="1134"/>
              <a:ext cx="22" cy="21"/>
            </a:xfrm>
            <a:custGeom>
              <a:avLst/>
              <a:gdLst>
                <a:gd name="T0" fmla="*/ 484 w 1"/>
                <a:gd name="T1" fmla="*/ 0 h 1"/>
                <a:gd name="T2" fmla="*/ 0 w 1"/>
                <a:gd name="T3" fmla="*/ 0 h 1"/>
                <a:gd name="T4" fmla="*/ 0 w 1"/>
                <a:gd name="T5" fmla="*/ 441 h 1"/>
                <a:gd name="T6" fmla="*/ 484 w 1"/>
                <a:gd name="T7" fmla="*/ 441 h 1"/>
                <a:gd name="T8" fmla="*/ 484 w 1"/>
                <a:gd name="T9" fmla="*/ 0 h 1"/>
                <a:gd name="T10" fmla="*/ 484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1" y="0"/>
                  </a:moveTo>
                  <a:cubicBezTo>
                    <a:pt x="1" y="0"/>
                    <a:pt x="0" y="0"/>
                    <a:pt x="0" y="0"/>
                  </a:cubicBezTo>
                  <a:cubicBezTo>
                    <a:pt x="0" y="0"/>
                    <a:pt x="0" y="1"/>
                    <a:pt x="0" y="1"/>
                  </a:cubicBezTo>
                  <a:cubicBezTo>
                    <a:pt x="1" y="1"/>
                    <a:pt x="1" y="1"/>
                    <a:pt x="1" y="1"/>
                  </a:cubicBezTo>
                  <a:cubicBezTo>
                    <a:pt x="1" y="1"/>
                    <a:pt x="1" y="0"/>
                    <a:pt x="1" y="0"/>
                  </a:cubicBezTo>
                  <a:cubicBezTo>
                    <a:pt x="1" y="0"/>
                    <a:pt x="1" y="0"/>
                    <a:pt x="1" y="0"/>
                  </a:cubicBezTo>
                </a:path>
              </a:pathLst>
            </a:custGeom>
            <a:noFill/>
            <a:ln w="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2" name="Freeform 412"/>
            <p:cNvSpPr>
              <a:spLocks/>
            </p:cNvSpPr>
            <p:nvPr/>
          </p:nvSpPr>
          <p:spPr bwMode="gray">
            <a:xfrm>
              <a:off x="418" y="1134"/>
              <a:ext cx="22" cy="21"/>
            </a:xfrm>
            <a:custGeom>
              <a:avLst/>
              <a:gdLst>
                <a:gd name="T0" fmla="*/ 484 w 1"/>
                <a:gd name="T1" fmla="*/ 0 h 1"/>
                <a:gd name="T2" fmla="*/ 0 w 1"/>
                <a:gd name="T3" fmla="*/ 0 h 1"/>
                <a:gd name="T4" fmla="*/ 0 w 1"/>
                <a:gd name="T5" fmla="*/ 441 h 1"/>
                <a:gd name="T6" fmla="*/ 484 w 1"/>
                <a:gd name="T7" fmla="*/ 441 h 1"/>
                <a:gd name="T8" fmla="*/ 484 w 1"/>
                <a:gd name="T9" fmla="*/ 0 h 1"/>
                <a:gd name="T10" fmla="*/ 484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1" y="0"/>
                  </a:moveTo>
                  <a:cubicBezTo>
                    <a:pt x="1" y="0"/>
                    <a:pt x="1" y="0"/>
                    <a:pt x="0" y="0"/>
                  </a:cubicBezTo>
                  <a:cubicBezTo>
                    <a:pt x="0" y="1"/>
                    <a:pt x="0" y="1"/>
                    <a:pt x="0" y="1"/>
                  </a:cubicBezTo>
                  <a:cubicBezTo>
                    <a:pt x="1" y="1"/>
                    <a:pt x="1" y="1"/>
                    <a:pt x="1" y="1"/>
                  </a:cubicBezTo>
                  <a:cubicBezTo>
                    <a:pt x="1" y="1"/>
                    <a:pt x="1" y="0"/>
                    <a:pt x="1" y="0"/>
                  </a:cubicBezTo>
                  <a:cubicBezTo>
                    <a:pt x="1" y="0"/>
                    <a:pt x="1" y="0"/>
                    <a:pt x="1" y="0"/>
                  </a:cubicBezTo>
                </a:path>
              </a:pathLst>
            </a:custGeom>
            <a:solidFill>
              <a:srgbClr val="115A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3" name="Freeform 413"/>
            <p:cNvSpPr>
              <a:spLocks/>
            </p:cNvSpPr>
            <p:nvPr/>
          </p:nvSpPr>
          <p:spPr bwMode="gray">
            <a:xfrm>
              <a:off x="418" y="1134"/>
              <a:ext cx="22" cy="21"/>
            </a:xfrm>
            <a:custGeom>
              <a:avLst/>
              <a:gdLst>
                <a:gd name="T0" fmla="*/ 484 w 1"/>
                <a:gd name="T1" fmla="*/ 0 h 1"/>
                <a:gd name="T2" fmla="*/ 0 w 1"/>
                <a:gd name="T3" fmla="*/ 0 h 1"/>
                <a:gd name="T4" fmla="*/ 0 w 1"/>
                <a:gd name="T5" fmla="*/ 441 h 1"/>
                <a:gd name="T6" fmla="*/ 484 w 1"/>
                <a:gd name="T7" fmla="*/ 441 h 1"/>
                <a:gd name="T8" fmla="*/ 484 w 1"/>
                <a:gd name="T9" fmla="*/ 0 h 1"/>
                <a:gd name="T10" fmla="*/ 484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1" y="0"/>
                  </a:moveTo>
                  <a:cubicBezTo>
                    <a:pt x="1" y="0"/>
                    <a:pt x="1" y="0"/>
                    <a:pt x="0" y="0"/>
                  </a:cubicBezTo>
                  <a:cubicBezTo>
                    <a:pt x="0" y="1"/>
                    <a:pt x="0" y="1"/>
                    <a:pt x="0" y="1"/>
                  </a:cubicBezTo>
                  <a:cubicBezTo>
                    <a:pt x="1" y="1"/>
                    <a:pt x="1" y="1"/>
                    <a:pt x="1" y="1"/>
                  </a:cubicBezTo>
                  <a:cubicBezTo>
                    <a:pt x="1" y="1"/>
                    <a:pt x="1" y="0"/>
                    <a:pt x="1" y="0"/>
                  </a:cubicBezTo>
                  <a:cubicBezTo>
                    <a:pt x="1" y="0"/>
                    <a:pt x="1" y="0"/>
                    <a:pt x="1" y="0"/>
                  </a:cubicBezTo>
                </a:path>
              </a:pathLst>
            </a:custGeom>
            <a:noFill/>
            <a:ln w="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4" name="Freeform 414"/>
            <p:cNvSpPr>
              <a:spLocks/>
            </p:cNvSpPr>
            <p:nvPr/>
          </p:nvSpPr>
          <p:spPr bwMode="gray">
            <a:xfrm>
              <a:off x="506" y="1155"/>
              <a:ext cx="22" cy="42"/>
            </a:xfrm>
            <a:custGeom>
              <a:avLst/>
              <a:gdLst>
                <a:gd name="T0" fmla="*/ 0 w 1"/>
                <a:gd name="T1" fmla="*/ 0 h 2"/>
                <a:gd name="T2" fmla="*/ 484 w 1"/>
                <a:gd name="T3" fmla="*/ 882 h 2"/>
                <a:gd name="T4" fmla="*/ 484 w 1"/>
                <a:gd name="T5" fmla="*/ 441 h 2"/>
                <a:gd name="T6" fmla="*/ 0 w 1"/>
                <a:gd name="T7" fmla="*/ 0 h 2"/>
                <a:gd name="T8" fmla="*/ 0 w 1"/>
                <a:gd name="T9" fmla="*/ 0 h 2"/>
                <a:gd name="T10" fmla="*/ 0 w 1"/>
                <a:gd name="T11" fmla="*/ 0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0"/>
                  </a:moveTo>
                  <a:cubicBezTo>
                    <a:pt x="0" y="0"/>
                    <a:pt x="1" y="1"/>
                    <a:pt x="1" y="2"/>
                  </a:cubicBezTo>
                  <a:cubicBezTo>
                    <a:pt x="1" y="2"/>
                    <a:pt x="1" y="1"/>
                    <a:pt x="1" y="1"/>
                  </a:cubicBezTo>
                  <a:cubicBezTo>
                    <a:pt x="1" y="1"/>
                    <a:pt x="0" y="0"/>
                    <a:pt x="0" y="0"/>
                  </a:cubicBezTo>
                  <a:cubicBezTo>
                    <a:pt x="0" y="0"/>
                    <a:pt x="0" y="0"/>
                    <a:pt x="0" y="0"/>
                  </a:cubicBezTo>
                </a:path>
              </a:pathLst>
            </a:custGeom>
            <a:solidFill>
              <a:srgbClr val="4D4A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5" name="Freeform 415"/>
            <p:cNvSpPr>
              <a:spLocks/>
            </p:cNvSpPr>
            <p:nvPr/>
          </p:nvSpPr>
          <p:spPr bwMode="gray">
            <a:xfrm>
              <a:off x="616" y="1428"/>
              <a:ext cx="132" cy="21"/>
            </a:xfrm>
            <a:custGeom>
              <a:avLst/>
              <a:gdLst>
                <a:gd name="T0" fmla="*/ 2904 w 6"/>
                <a:gd name="T1" fmla="*/ 0 h 1"/>
                <a:gd name="T2" fmla="*/ 2904 w 6"/>
                <a:gd name="T3" fmla="*/ 0 h 1"/>
                <a:gd name="T4" fmla="*/ 2904 w 6"/>
                <a:gd name="T5" fmla="*/ 0 h 1"/>
                <a:gd name="T6" fmla="*/ 1936 w 6"/>
                <a:gd name="T7" fmla="*/ 441 h 1"/>
                <a:gd name="T8" fmla="*/ 968 w 6"/>
                <a:gd name="T9" fmla="*/ 0 h 1"/>
                <a:gd name="T10" fmla="*/ 484 w 6"/>
                <a:gd name="T11" fmla="*/ 0 h 1"/>
                <a:gd name="T12" fmla="*/ 484 w 6"/>
                <a:gd name="T13" fmla="*/ 0 h 1"/>
                <a:gd name="T14" fmla="*/ 0 w 6"/>
                <a:gd name="T15" fmla="*/ 0 h 1"/>
                <a:gd name="T16" fmla="*/ 0 w 6"/>
                <a:gd name="T17" fmla="*/ 0 h 1"/>
                <a:gd name="T18" fmla="*/ 0 w 6"/>
                <a:gd name="T19" fmla="*/ 0 h 1"/>
                <a:gd name="T20" fmla="*/ 2904 w 6"/>
                <a:gd name="T21" fmla="*/ 0 h 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1"/>
                <a:gd name="T35" fmla="*/ 6 w 6"/>
                <a:gd name="T36" fmla="*/ 1 h 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1">
                  <a:moveTo>
                    <a:pt x="6" y="0"/>
                  </a:moveTo>
                  <a:cubicBezTo>
                    <a:pt x="6" y="0"/>
                    <a:pt x="6" y="0"/>
                    <a:pt x="6" y="0"/>
                  </a:cubicBezTo>
                  <a:cubicBezTo>
                    <a:pt x="6" y="0"/>
                    <a:pt x="6" y="0"/>
                    <a:pt x="6" y="0"/>
                  </a:cubicBezTo>
                  <a:cubicBezTo>
                    <a:pt x="6" y="1"/>
                    <a:pt x="5" y="1"/>
                    <a:pt x="4" y="1"/>
                  </a:cubicBezTo>
                  <a:cubicBezTo>
                    <a:pt x="3" y="1"/>
                    <a:pt x="2" y="0"/>
                    <a:pt x="2" y="0"/>
                  </a:cubicBezTo>
                  <a:cubicBezTo>
                    <a:pt x="1" y="0"/>
                    <a:pt x="1" y="0"/>
                    <a:pt x="1" y="0"/>
                  </a:cubicBezTo>
                  <a:cubicBezTo>
                    <a:pt x="1" y="0"/>
                    <a:pt x="0" y="1"/>
                    <a:pt x="0" y="0"/>
                  </a:cubicBezTo>
                  <a:cubicBezTo>
                    <a:pt x="0" y="0"/>
                    <a:pt x="0" y="0"/>
                    <a:pt x="0" y="0"/>
                  </a:cubicBezTo>
                  <a:cubicBezTo>
                    <a:pt x="0" y="0"/>
                    <a:pt x="0" y="0"/>
                    <a:pt x="0" y="0"/>
                  </a:cubicBezTo>
                  <a:cubicBezTo>
                    <a:pt x="0" y="0"/>
                    <a:pt x="6" y="0"/>
                    <a:pt x="6" y="0"/>
                  </a:cubicBezTo>
                </a:path>
              </a:pathLst>
            </a:custGeom>
            <a:solidFill>
              <a:srgbClr val="4D4A4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6" name="Freeform 416"/>
            <p:cNvSpPr>
              <a:spLocks/>
            </p:cNvSpPr>
            <p:nvPr/>
          </p:nvSpPr>
          <p:spPr bwMode="gray">
            <a:xfrm>
              <a:off x="682" y="1428"/>
              <a:ext cx="66" cy="21"/>
            </a:xfrm>
            <a:custGeom>
              <a:avLst/>
              <a:gdLst>
                <a:gd name="T0" fmla="*/ 1452 w 3"/>
                <a:gd name="T1" fmla="*/ 0 h 1"/>
                <a:gd name="T2" fmla="*/ 968 w 3"/>
                <a:gd name="T3" fmla="*/ 441 h 1"/>
                <a:gd name="T4" fmla="*/ 484 w 3"/>
                <a:gd name="T5" fmla="*/ 441 h 1"/>
                <a:gd name="T6" fmla="*/ 484 w 3"/>
                <a:gd name="T7" fmla="*/ 441 h 1"/>
                <a:gd name="T8" fmla="*/ 968 w 3"/>
                <a:gd name="T9" fmla="*/ 441 h 1"/>
                <a:gd name="T10" fmla="*/ 1452 w 3"/>
                <a:gd name="T11" fmla="*/ 0 h 1"/>
                <a:gd name="T12" fmla="*/ 1452 w 3"/>
                <a:gd name="T13" fmla="*/ 0 h 1"/>
                <a:gd name="T14" fmla="*/ 0 60000 65536"/>
                <a:gd name="T15" fmla="*/ 0 60000 65536"/>
                <a:gd name="T16" fmla="*/ 0 60000 65536"/>
                <a:gd name="T17" fmla="*/ 0 60000 65536"/>
                <a:gd name="T18" fmla="*/ 0 60000 65536"/>
                <a:gd name="T19" fmla="*/ 0 60000 65536"/>
                <a:gd name="T20" fmla="*/ 0 60000 65536"/>
                <a:gd name="T21" fmla="*/ 0 w 3"/>
                <a:gd name="T22" fmla="*/ 0 h 1"/>
                <a:gd name="T23" fmla="*/ 3 w 3"/>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1">
                  <a:moveTo>
                    <a:pt x="3" y="0"/>
                  </a:moveTo>
                  <a:cubicBezTo>
                    <a:pt x="3" y="0"/>
                    <a:pt x="3" y="1"/>
                    <a:pt x="2" y="1"/>
                  </a:cubicBezTo>
                  <a:cubicBezTo>
                    <a:pt x="2" y="1"/>
                    <a:pt x="1" y="1"/>
                    <a:pt x="1" y="1"/>
                  </a:cubicBezTo>
                  <a:cubicBezTo>
                    <a:pt x="1" y="1"/>
                    <a:pt x="0" y="1"/>
                    <a:pt x="1" y="1"/>
                  </a:cubicBezTo>
                  <a:cubicBezTo>
                    <a:pt x="1" y="1"/>
                    <a:pt x="2" y="1"/>
                    <a:pt x="2" y="1"/>
                  </a:cubicBezTo>
                  <a:cubicBezTo>
                    <a:pt x="2" y="1"/>
                    <a:pt x="3" y="0"/>
                    <a:pt x="3" y="0"/>
                  </a:cubicBezTo>
                  <a:cubicBezTo>
                    <a:pt x="3" y="0"/>
                    <a:pt x="3" y="0"/>
                    <a:pt x="3" y="0"/>
                  </a:cubicBezTo>
                </a:path>
              </a:pathLst>
            </a:custGeom>
            <a:solidFill>
              <a:srgbClr val="7170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7" name="Freeform 417"/>
            <p:cNvSpPr>
              <a:spLocks/>
            </p:cNvSpPr>
            <p:nvPr/>
          </p:nvSpPr>
          <p:spPr bwMode="gray">
            <a:xfrm>
              <a:off x="616" y="1344"/>
              <a:ext cx="132" cy="105"/>
            </a:xfrm>
            <a:custGeom>
              <a:avLst/>
              <a:gdLst>
                <a:gd name="T0" fmla="*/ 1452 w 6"/>
                <a:gd name="T1" fmla="*/ 0 h 5"/>
                <a:gd name="T2" fmla="*/ 1452 w 6"/>
                <a:gd name="T3" fmla="*/ 0 h 5"/>
                <a:gd name="T4" fmla="*/ 1452 w 6"/>
                <a:gd name="T5" fmla="*/ 0 h 5"/>
                <a:gd name="T6" fmla="*/ 1452 w 6"/>
                <a:gd name="T7" fmla="*/ 441 h 5"/>
                <a:gd name="T8" fmla="*/ 1452 w 6"/>
                <a:gd name="T9" fmla="*/ 882 h 5"/>
                <a:gd name="T10" fmla="*/ 1452 w 6"/>
                <a:gd name="T11" fmla="*/ 1323 h 5"/>
                <a:gd name="T12" fmla="*/ 1936 w 6"/>
                <a:gd name="T13" fmla="*/ 1323 h 5"/>
                <a:gd name="T14" fmla="*/ 1936 w 6"/>
                <a:gd name="T15" fmla="*/ 1323 h 5"/>
                <a:gd name="T16" fmla="*/ 2904 w 6"/>
                <a:gd name="T17" fmla="*/ 1764 h 5"/>
                <a:gd name="T18" fmla="*/ 2904 w 6"/>
                <a:gd name="T19" fmla="*/ 1764 h 5"/>
                <a:gd name="T20" fmla="*/ 1452 w 6"/>
                <a:gd name="T21" fmla="*/ 2205 h 5"/>
                <a:gd name="T22" fmla="*/ 968 w 6"/>
                <a:gd name="T23" fmla="*/ 1764 h 5"/>
                <a:gd name="T24" fmla="*/ 0 w 6"/>
                <a:gd name="T25" fmla="*/ 1764 h 5"/>
                <a:gd name="T26" fmla="*/ 0 w 6"/>
                <a:gd name="T27" fmla="*/ 882 h 5"/>
                <a:gd name="T28" fmla="*/ 0 w 6"/>
                <a:gd name="T29" fmla="*/ 882 h 5"/>
                <a:gd name="T30" fmla="*/ 0 w 6"/>
                <a:gd name="T31" fmla="*/ 441 h 5"/>
                <a:gd name="T32" fmla="*/ 0 w 6"/>
                <a:gd name="T33" fmla="*/ 441 h 5"/>
                <a:gd name="T34" fmla="*/ 0 w 6"/>
                <a:gd name="T35" fmla="*/ 0 h 5"/>
                <a:gd name="T36" fmla="*/ 0 w 6"/>
                <a:gd name="T37" fmla="*/ 0 h 5"/>
                <a:gd name="T38" fmla="*/ 484 w 6"/>
                <a:gd name="T39" fmla="*/ 0 h 5"/>
                <a:gd name="T40" fmla="*/ 968 w 6"/>
                <a:gd name="T41" fmla="*/ 0 h 5"/>
                <a:gd name="T42" fmla="*/ 968 w 6"/>
                <a:gd name="T43" fmla="*/ 0 h 5"/>
                <a:gd name="T44" fmla="*/ 968 w 6"/>
                <a:gd name="T45" fmla="*/ 0 h 5"/>
                <a:gd name="T46" fmla="*/ 1452 w 6"/>
                <a:gd name="T47" fmla="*/ 0 h 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
                <a:gd name="T73" fmla="*/ 0 h 5"/>
                <a:gd name="T74" fmla="*/ 6 w 6"/>
                <a:gd name="T75" fmla="*/ 5 h 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 h="5">
                  <a:moveTo>
                    <a:pt x="3" y="0"/>
                  </a:moveTo>
                  <a:cubicBezTo>
                    <a:pt x="3" y="0"/>
                    <a:pt x="3" y="0"/>
                    <a:pt x="3" y="0"/>
                  </a:cubicBezTo>
                  <a:cubicBezTo>
                    <a:pt x="3" y="0"/>
                    <a:pt x="3" y="0"/>
                    <a:pt x="3" y="0"/>
                  </a:cubicBezTo>
                  <a:cubicBezTo>
                    <a:pt x="3" y="1"/>
                    <a:pt x="3" y="1"/>
                    <a:pt x="3" y="1"/>
                  </a:cubicBezTo>
                  <a:cubicBezTo>
                    <a:pt x="3" y="1"/>
                    <a:pt x="3" y="2"/>
                    <a:pt x="3" y="2"/>
                  </a:cubicBezTo>
                  <a:cubicBezTo>
                    <a:pt x="3" y="2"/>
                    <a:pt x="3" y="2"/>
                    <a:pt x="3" y="3"/>
                  </a:cubicBezTo>
                  <a:cubicBezTo>
                    <a:pt x="3" y="3"/>
                    <a:pt x="3" y="3"/>
                    <a:pt x="4" y="3"/>
                  </a:cubicBezTo>
                  <a:cubicBezTo>
                    <a:pt x="4" y="3"/>
                    <a:pt x="4" y="3"/>
                    <a:pt x="4" y="3"/>
                  </a:cubicBezTo>
                  <a:cubicBezTo>
                    <a:pt x="5" y="3"/>
                    <a:pt x="5" y="3"/>
                    <a:pt x="6" y="4"/>
                  </a:cubicBezTo>
                  <a:cubicBezTo>
                    <a:pt x="6" y="4"/>
                    <a:pt x="6" y="4"/>
                    <a:pt x="6" y="4"/>
                  </a:cubicBezTo>
                  <a:cubicBezTo>
                    <a:pt x="5" y="4"/>
                    <a:pt x="4" y="5"/>
                    <a:pt x="3" y="5"/>
                  </a:cubicBezTo>
                  <a:cubicBezTo>
                    <a:pt x="2" y="4"/>
                    <a:pt x="2" y="4"/>
                    <a:pt x="2" y="4"/>
                  </a:cubicBezTo>
                  <a:cubicBezTo>
                    <a:pt x="1" y="4"/>
                    <a:pt x="0" y="4"/>
                    <a:pt x="0" y="4"/>
                  </a:cubicBezTo>
                  <a:cubicBezTo>
                    <a:pt x="0" y="3"/>
                    <a:pt x="0" y="3"/>
                    <a:pt x="0" y="2"/>
                  </a:cubicBezTo>
                  <a:cubicBezTo>
                    <a:pt x="0" y="2"/>
                    <a:pt x="0" y="2"/>
                    <a:pt x="0" y="2"/>
                  </a:cubicBezTo>
                  <a:cubicBezTo>
                    <a:pt x="0" y="2"/>
                    <a:pt x="0" y="1"/>
                    <a:pt x="0" y="1"/>
                  </a:cubicBezTo>
                  <a:cubicBezTo>
                    <a:pt x="0" y="1"/>
                    <a:pt x="0" y="1"/>
                    <a:pt x="0" y="1"/>
                  </a:cubicBezTo>
                  <a:cubicBezTo>
                    <a:pt x="0" y="0"/>
                    <a:pt x="0" y="0"/>
                    <a:pt x="0" y="0"/>
                  </a:cubicBezTo>
                  <a:cubicBezTo>
                    <a:pt x="0" y="0"/>
                    <a:pt x="0" y="0"/>
                    <a:pt x="0" y="0"/>
                  </a:cubicBezTo>
                  <a:cubicBezTo>
                    <a:pt x="0" y="0"/>
                    <a:pt x="0" y="0"/>
                    <a:pt x="1" y="0"/>
                  </a:cubicBezTo>
                  <a:cubicBezTo>
                    <a:pt x="1" y="0"/>
                    <a:pt x="1" y="0"/>
                    <a:pt x="2" y="0"/>
                  </a:cubicBezTo>
                  <a:cubicBezTo>
                    <a:pt x="2" y="0"/>
                    <a:pt x="2" y="0"/>
                    <a:pt x="2" y="0"/>
                  </a:cubicBezTo>
                  <a:cubicBezTo>
                    <a:pt x="2" y="0"/>
                    <a:pt x="2" y="0"/>
                    <a:pt x="2" y="0"/>
                  </a:cubicBezTo>
                  <a:cubicBezTo>
                    <a:pt x="2" y="0"/>
                    <a:pt x="3" y="0"/>
                    <a:pt x="3" y="0"/>
                  </a:cubicBezTo>
                </a:path>
              </a:pathLst>
            </a:custGeom>
            <a:solidFill>
              <a:srgbClr val="37333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8" name="Freeform 418"/>
            <p:cNvSpPr>
              <a:spLocks/>
            </p:cNvSpPr>
            <p:nvPr/>
          </p:nvSpPr>
          <p:spPr bwMode="gray">
            <a:xfrm>
              <a:off x="616" y="1344"/>
              <a:ext cx="88" cy="84"/>
            </a:xfrm>
            <a:custGeom>
              <a:avLst/>
              <a:gdLst>
                <a:gd name="T0" fmla="*/ 968 w 4"/>
                <a:gd name="T1" fmla="*/ 0 h 4"/>
                <a:gd name="T2" fmla="*/ 968 w 4"/>
                <a:gd name="T3" fmla="*/ 441 h 4"/>
                <a:gd name="T4" fmla="*/ 968 w 4"/>
                <a:gd name="T5" fmla="*/ 882 h 4"/>
                <a:gd name="T6" fmla="*/ 968 w 4"/>
                <a:gd name="T7" fmla="*/ 882 h 4"/>
                <a:gd name="T8" fmla="*/ 1452 w 4"/>
                <a:gd name="T9" fmla="*/ 1323 h 4"/>
                <a:gd name="T10" fmla="*/ 1936 w 4"/>
                <a:gd name="T11" fmla="*/ 1323 h 4"/>
                <a:gd name="T12" fmla="*/ 1452 w 4"/>
                <a:gd name="T13" fmla="*/ 1764 h 4"/>
                <a:gd name="T14" fmla="*/ 968 w 4"/>
                <a:gd name="T15" fmla="*/ 1323 h 4"/>
                <a:gd name="T16" fmla="*/ 484 w 4"/>
                <a:gd name="T17" fmla="*/ 1323 h 4"/>
                <a:gd name="T18" fmla="*/ 0 w 4"/>
                <a:gd name="T19" fmla="*/ 882 h 4"/>
                <a:gd name="T20" fmla="*/ 0 w 4"/>
                <a:gd name="T21" fmla="*/ 882 h 4"/>
                <a:gd name="T22" fmla="*/ 0 w 4"/>
                <a:gd name="T23" fmla="*/ 441 h 4"/>
                <a:gd name="T24" fmla="*/ 0 w 4"/>
                <a:gd name="T25" fmla="*/ 0 h 4"/>
                <a:gd name="T26" fmla="*/ 484 w 4"/>
                <a:gd name="T27" fmla="*/ 441 h 4"/>
                <a:gd name="T28" fmla="*/ 968 w 4"/>
                <a:gd name="T29" fmla="*/ 441 h 4"/>
                <a:gd name="T30" fmla="*/ 968 w 4"/>
                <a:gd name="T31" fmla="*/ 0 h 4"/>
                <a:gd name="T32" fmla="*/ 968 w 4"/>
                <a:gd name="T33" fmla="*/ 0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
                <a:gd name="T52" fmla="*/ 0 h 4"/>
                <a:gd name="T53" fmla="*/ 4 w 4"/>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 h="4">
                  <a:moveTo>
                    <a:pt x="2" y="0"/>
                  </a:moveTo>
                  <a:cubicBezTo>
                    <a:pt x="2" y="0"/>
                    <a:pt x="2" y="1"/>
                    <a:pt x="2" y="1"/>
                  </a:cubicBezTo>
                  <a:cubicBezTo>
                    <a:pt x="2" y="1"/>
                    <a:pt x="2" y="1"/>
                    <a:pt x="2" y="2"/>
                  </a:cubicBezTo>
                  <a:cubicBezTo>
                    <a:pt x="2" y="2"/>
                    <a:pt x="2" y="2"/>
                    <a:pt x="2" y="2"/>
                  </a:cubicBezTo>
                  <a:cubicBezTo>
                    <a:pt x="2" y="2"/>
                    <a:pt x="2" y="3"/>
                    <a:pt x="3" y="3"/>
                  </a:cubicBezTo>
                  <a:cubicBezTo>
                    <a:pt x="3" y="3"/>
                    <a:pt x="3" y="3"/>
                    <a:pt x="4" y="3"/>
                  </a:cubicBezTo>
                  <a:cubicBezTo>
                    <a:pt x="4" y="4"/>
                    <a:pt x="4" y="4"/>
                    <a:pt x="3" y="4"/>
                  </a:cubicBezTo>
                  <a:cubicBezTo>
                    <a:pt x="3" y="4"/>
                    <a:pt x="2" y="3"/>
                    <a:pt x="2" y="3"/>
                  </a:cubicBezTo>
                  <a:cubicBezTo>
                    <a:pt x="2" y="3"/>
                    <a:pt x="1" y="3"/>
                    <a:pt x="1" y="3"/>
                  </a:cubicBezTo>
                  <a:cubicBezTo>
                    <a:pt x="0" y="3"/>
                    <a:pt x="0" y="3"/>
                    <a:pt x="0" y="2"/>
                  </a:cubicBezTo>
                  <a:cubicBezTo>
                    <a:pt x="0" y="2"/>
                    <a:pt x="0" y="2"/>
                    <a:pt x="0" y="2"/>
                  </a:cubicBezTo>
                  <a:cubicBezTo>
                    <a:pt x="0" y="2"/>
                    <a:pt x="0" y="1"/>
                    <a:pt x="0" y="1"/>
                  </a:cubicBezTo>
                  <a:cubicBezTo>
                    <a:pt x="0" y="1"/>
                    <a:pt x="0" y="1"/>
                    <a:pt x="0" y="0"/>
                  </a:cubicBezTo>
                  <a:cubicBezTo>
                    <a:pt x="0" y="0"/>
                    <a:pt x="0" y="1"/>
                    <a:pt x="1" y="1"/>
                  </a:cubicBezTo>
                  <a:cubicBezTo>
                    <a:pt x="1" y="1"/>
                    <a:pt x="1" y="1"/>
                    <a:pt x="2" y="1"/>
                  </a:cubicBezTo>
                  <a:cubicBezTo>
                    <a:pt x="2" y="0"/>
                    <a:pt x="2" y="0"/>
                    <a:pt x="2" y="0"/>
                  </a:cubicBezTo>
                  <a:cubicBezTo>
                    <a:pt x="2" y="0"/>
                    <a:pt x="2" y="0"/>
                    <a:pt x="2" y="0"/>
                  </a:cubicBezTo>
                </a:path>
              </a:pathLst>
            </a:custGeom>
            <a:solidFill>
              <a:srgbClr val="4D4A4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9" name="Freeform 419"/>
            <p:cNvSpPr>
              <a:spLocks/>
            </p:cNvSpPr>
            <p:nvPr/>
          </p:nvSpPr>
          <p:spPr bwMode="gray">
            <a:xfrm>
              <a:off x="616" y="1344"/>
              <a:ext cx="66" cy="84"/>
            </a:xfrm>
            <a:custGeom>
              <a:avLst/>
              <a:gdLst>
                <a:gd name="T0" fmla="*/ 0 w 3"/>
                <a:gd name="T1" fmla="*/ 0 h 4"/>
                <a:gd name="T2" fmla="*/ 0 w 3"/>
                <a:gd name="T3" fmla="*/ 0 h 4"/>
                <a:gd name="T4" fmla="*/ 0 w 3"/>
                <a:gd name="T5" fmla="*/ 0 h 4"/>
                <a:gd name="T6" fmla="*/ 484 w 3"/>
                <a:gd name="T7" fmla="*/ 441 h 4"/>
                <a:gd name="T8" fmla="*/ 484 w 3"/>
                <a:gd name="T9" fmla="*/ 441 h 4"/>
                <a:gd name="T10" fmla="*/ 0 w 3"/>
                <a:gd name="T11" fmla="*/ 441 h 4"/>
                <a:gd name="T12" fmla="*/ 484 w 3"/>
                <a:gd name="T13" fmla="*/ 441 h 4"/>
                <a:gd name="T14" fmla="*/ 484 w 3"/>
                <a:gd name="T15" fmla="*/ 441 h 4"/>
                <a:gd name="T16" fmla="*/ 0 w 3"/>
                <a:gd name="T17" fmla="*/ 441 h 4"/>
                <a:gd name="T18" fmla="*/ 0 w 3"/>
                <a:gd name="T19" fmla="*/ 441 h 4"/>
                <a:gd name="T20" fmla="*/ 0 w 3"/>
                <a:gd name="T21" fmla="*/ 882 h 4"/>
                <a:gd name="T22" fmla="*/ 484 w 3"/>
                <a:gd name="T23" fmla="*/ 882 h 4"/>
                <a:gd name="T24" fmla="*/ 484 w 3"/>
                <a:gd name="T25" fmla="*/ 882 h 4"/>
                <a:gd name="T26" fmla="*/ 968 w 3"/>
                <a:gd name="T27" fmla="*/ 882 h 4"/>
                <a:gd name="T28" fmla="*/ 484 w 3"/>
                <a:gd name="T29" fmla="*/ 882 h 4"/>
                <a:gd name="T30" fmla="*/ 484 w 3"/>
                <a:gd name="T31" fmla="*/ 882 h 4"/>
                <a:gd name="T32" fmla="*/ 484 w 3"/>
                <a:gd name="T33" fmla="*/ 882 h 4"/>
                <a:gd name="T34" fmla="*/ 0 w 3"/>
                <a:gd name="T35" fmla="*/ 882 h 4"/>
                <a:gd name="T36" fmla="*/ 0 w 3"/>
                <a:gd name="T37" fmla="*/ 882 h 4"/>
                <a:gd name="T38" fmla="*/ 0 w 3"/>
                <a:gd name="T39" fmla="*/ 882 h 4"/>
                <a:gd name="T40" fmla="*/ 484 w 3"/>
                <a:gd name="T41" fmla="*/ 1323 h 4"/>
                <a:gd name="T42" fmla="*/ 484 w 3"/>
                <a:gd name="T43" fmla="*/ 1323 h 4"/>
                <a:gd name="T44" fmla="*/ 484 w 3"/>
                <a:gd name="T45" fmla="*/ 1323 h 4"/>
                <a:gd name="T46" fmla="*/ 484 w 3"/>
                <a:gd name="T47" fmla="*/ 1323 h 4"/>
                <a:gd name="T48" fmla="*/ 484 w 3"/>
                <a:gd name="T49" fmla="*/ 1323 h 4"/>
                <a:gd name="T50" fmla="*/ 484 w 3"/>
                <a:gd name="T51" fmla="*/ 1323 h 4"/>
                <a:gd name="T52" fmla="*/ 0 w 3"/>
                <a:gd name="T53" fmla="*/ 1323 h 4"/>
                <a:gd name="T54" fmla="*/ 0 w 3"/>
                <a:gd name="T55" fmla="*/ 1764 h 4"/>
                <a:gd name="T56" fmla="*/ 484 w 3"/>
                <a:gd name="T57" fmla="*/ 1764 h 4"/>
                <a:gd name="T58" fmla="*/ 1452 w 3"/>
                <a:gd name="T59" fmla="*/ 1764 h 4"/>
                <a:gd name="T60" fmla="*/ 968 w 3"/>
                <a:gd name="T61" fmla="*/ 1764 h 4"/>
                <a:gd name="T62" fmla="*/ 968 w 3"/>
                <a:gd name="T63" fmla="*/ 1764 h 4"/>
                <a:gd name="T64" fmla="*/ 968 w 3"/>
                <a:gd name="T65" fmla="*/ 1764 h 4"/>
                <a:gd name="T66" fmla="*/ 968 w 3"/>
                <a:gd name="T67" fmla="*/ 1764 h 4"/>
                <a:gd name="T68" fmla="*/ 1452 w 3"/>
                <a:gd name="T69" fmla="*/ 1764 h 4"/>
                <a:gd name="T70" fmla="*/ 968 w 3"/>
                <a:gd name="T71" fmla="*/ 1764 h 4"/>
                <a:gd name="T72" fmla="*/ 484 w 3"/>
                <a:gd name="T73" fmla="*/ 1764 h 4"/>
                <a:gd name="T74" fmla="*/ 0 w 3"/>
                <a:gd name="T75" fmla="*/ 1764 h 4"/>
                <a:gd name="T76" fmla="*/ 0 w 3"/>
                <a:gd name="T77" fmla="*/ 1764 h 4"/>
                <a:gd name="T78" fmla="*/ 0 w 3"/>
                <a:gd name="T79" fmla="*/ 1323 h 4"/>
                <a:gd name="T80" fmla="*/ 0 w 3"/>
                <a:gd name="T81" fmla="*/ 882 h 4"/>
                <a:gd name="T82" fmla="*/ 0 w 3"/>
                <a:gd name="T83" fmla="*/ 882 h 4"/>
                <a:gd name="T84" fmla="*/ 0 w 3"/>
                <a:gd name="T85" fmla="*/ 441 h 4"/>
                <a:gd name="T86" fmla="*/ 0 w 3"/>
                <a:gd name="T87" fmla="*/ 441 h 4"/>
                <a:gd name="T88" fmla="*/ 0 w 3"/>
                <a:gd name="T89" fmla="*/ 0 h 4"/>
                <a:gd name="T90" fmla="*/ 0 w 3"/>
                <a:gd name="T91" fmla="*/ 0 h 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
                <a:gd name="T139" fmla="*/ 0 h 4"/>
                <a:gd name="T140" fmla="*/ 3 w 3"/>
                <a:gd name="T141" fmla="*/ 4 h 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 h="4">
                  <a:moveTo>
                    <a:pt x="0" y="0"/>
                  </a:moveTo>
                  <a:cubicBezTo>
                    <a:pt x="0" y="0"/>
                    <a:pt x="0" y="0"/>
                    <a:pt x="0" y="0"/>
                  </a:cubicBezTo>
                  <a:cubicBezTo>
                    <a:pt x="1" y="0"/>
                    <a:pt x="0" y="0"/>
                    <a:pt x="0" y="0"/>
                  </a:cubicBezTo>
                  <a:cubicBezTo>
                    <a:pt x="0" y="1"/>
                    <a:pt x="0" y="1"/>
                    <a:pt x="1" y="1"/>
                  </a:cubicBezTo>
                  <a:cubicBezTo>
                    <a:pt x="1" y="1"/>
                    <a:pt x="1" y="1"/>
                    <a:pt x="1" y="1"/>
                  </a:cubicBezTo>
                  <a:cubicBezTo>
                    <a:pt x="0" y="1"/>
                    <a:pt x="0" y="1"/>
                    <a:pt x="0" y="1"/>
                  </a:cubicBezTo>
                  <a:cubicBezTo>
                    <a:pt x="1" y="1"/>
                    <a:pt x="0" y="1"/>
                    <a:pt x="1" y="1"/>
                  </a:cubicBezTo>
                  <a:cubicBezTo>
                    <a:pt x="1" y="1"/>
                    <a:pt x="1" y="1"/>
                    <a:pt x="1" y="1"/>
                  </a:cubicBezTo>
                  <a:cubicBezTo>
                    <a:pt x="1" y="1"/>
                    <a:pt x="0" y="1"/>
                    <a:pt x="0" y="1"/>
                  </a:cubicBezTo>
                  <a:cubicBezTo>
                    <a:pt x="0" y="1"/>
                    <a:pt x="0" y="1"/>
                    <a:pt x="0" y="1"/>
                  </a:cubicBezTo>
                  <a:cubicBezTo>
                    <a:pt x="0" y="1"/>
                    <a:pt x="0" y="2"/>
                    <a:pt x="0" y="2"/>
                  </a:cubicBezTo>
                  <a:cubicBezTo>
                    <a:pt x="1" y="2"/>
                    <a:pt x="1" y="2"/>
                    <a:pt x="1" y="2"/>
                  </a:cubicBezTo>
                  <a:cubicBezTo>
                    <a:pt x="1" y="2"/>
                    <a:pt x="1" y="2"/>
                    <a:pt x="1" y="2"/>
                  </a:cubicBezTo>
                  <a:cubicBezTo>
                    <a:pt x="2" y="2"/>
                    <a:pt x="2" y="2"/>
                    <a:pt x="2" y="2"/>
                  </a:cubicBezTo>
                  <a:cubicBezTo>
                    <a:pt x="2" y="2"/>
                    <a:pt x="1" y="2"/>
                    <a:pt x="1" y="2"/>
                  </a:cubicBezTo>
                  <a:cubicBezTo>
                    <a:pt x="1" y="2"/>
                    <a:pt x="1" y="2"/>
                    <a:pt x="1" y="2"/>
                  </a:cubicBezTo>
                  <a:cubicBezTo>
                    <a:pt x="1" y="2"/>
                    <a:pt x="1" y="2"/>
                    <a:pt x="1" y="2"/>
                  </a:cubicBezTo>
                  <a:cubicBezTo>
                    <a:pt x="1" y="2"/>
                    <a:pt x="1" y="2"/>
                    <a:pt x="0" y="2"/>
                  </a:cubicBezTo>
                  <a:cubicBezTo>
                    <a:pt x="0" y="2"/>
                    <a:pt x="0" y="2"/>
                    <a:pt x="0" y="2"/>
                  </a:cubicBezTo>
                  <a:cubicBezTo>
                    <a:pt x="0" y="2"/>
                    <a:pt x="0" y="2"/>
                    <a:pt x="0" y="2"/>
                  </a:cubicBezTo>
                  <a:cubicBezTo>
                    <a:pt x="1" y="3"/>
                    <a:pt x="1" y="3"/>
                    <a:pt x="1" y="3"/>
                  </a:cubicBezTo>
                  <a:cubicBezTo>
                    <a:pt x="1" y="3"/>
                    <a:pt x="2" y="2"/>
                    <a:pt x="1" y="3"/>
                  </a:cubicBezTo>
                  <a:cubicBezTo>
                    <a:pt x="1" y="3"/>
                    <a:pt x="1" y="3"/>
                    <a:pt x="1" y="3"/>
                  </a:cubicBezTo>
                  <a:cubicBezTo>
                    <a:pt x="1" y="3"/>
                    <a:pt x="0" y="2"/>
                    <a:pt x="1" y="3"/>
                  </a:cubicBezTo>
                  <a:cubicBezTo>
                    <a:pt x="1" y="3"/>
                    <a:pt x="1" y="3"/>
                    <a:pt x="1" y="3"/>
                  </a:cubicBezTo>
                  <a:cubicBezTo>
                    <a:pt x="1" y="3"/>
                    <a:pt x="1" y="3"/>
                    <a:pt x="1" y="3"/>
                  </a:cubicBezTo>
                  <a:cubicBezTo>
                    <a:pt x="1" y="3"/>
                    <a:pt x="0" y="3"/>
                    <a:pt x="0" y="3"/>
                  </a:cubicBezTo>
                  <a:cubicBezTo>
                    <a:pt x="0" y="3"/>
                    <a:pt x="0" y="4"/>
                    <a:pt x="0" y="4"/>
                  </a:cubicBezTo>
                  <a:cubicBezTo>
                    <a:pt x="0" y="4"/>
                    <a:pt x="1" y="4"/>
                    <a:pt x="1" y="4"/>
                  </a:cubicBezTo>
                  <a:cubicBezTo>
                    <a:pt x="2" y="4"/>
                    <a:pt x="2" y="4"/>
                    <a:pt x="3" y="4"/>
                  </a:cubicBezTo>
                  <a:cubicBezTo>
                    <a:pt x="3" y="4"/>
                    <a:pt x="2" y="4"/>
                    <a:pt x="2" y="4"/>
                  </a:cubicBezTo>
                  <a:cubicBezTo>
                    <a:pt x="2" y="4"/>
                    <a:pt x="2" y="4"/>
                    <a:pt x="2" y="4"/>
                  </a:cubicBezTo>
                  <a:cubicBezTo>
                    <a:pt x="2" y="4"/>
                    <a:pt x="2" y="4"/>
                    <a:pt x="2" y="4"/>
                  </a:cubicBezTo>
                  <a:cubicBezTo>
                    <a:pt x="2" y="4"/>
                    <a:pt x="2" y="4"/>
                    <a:pt x="2" y="4"/>
                  </a:cubicBezTo>
                  <a:lnTo>
                    <a:pt x="3" y="4"/>
                  </a:lnTo>
                  <a:cubicBezTo>
                    <a:pt x="3" y="4"/>
                    <a:pt x="2" y="4"/>
                    <a:pt x="2" y="4"/>
                  </a:cubicBezTo>
                  <a:cubicBezTo>
                    <a:pt x="2" y="4"/>
                    <a:pt x="2" y="4"/>
                    <a:pt x="1" y="4"/>
                  </a:cubicBezTo>
                  <a:cubicBezTo>
                    <a:pt x="1" y="4"/>
                    <a:pt x="0" y="4"/>
                    <a:pt x="0" y="4"/>
                  </a:cubicBezTo>
                  <a:cubicBezTo>
                    <a:pt x="0" y="4"/>
                    <a:pt x="0" y="4"/>
                    <a:pt x="0" y="4"/>
                  </a:cubicBezTo>
                  <a:cubicBezTo>
                    <a:pt x="0" y="4"/>
                    <a:pt x="0" y="3"/>
                    <a:pt x="0" y="3"/>
                  </a:cubicBezTo>
                  <a:cubicBezTo>
                    <a:pt x="0" y="3"/>
                    <a:pt x="0" y="2"/>
                    <a:pt x="0" y="2"/>
                  </a:cubicBezTo>
                  <a:cubicBezTo>
                    <a:pt x="0" y="2"/>
                    <a:pt x="0" y="2"/>
                    <a:pt x="0" y="2"/>
                  </a:cubicBezTo>
                  <a:cubicBezTo>
                    <a:pt x="0" y="2"/>
                    <a:pt x="0" y="1"/>
                    <a:pt x="0" y="1"/>
                  </a:cubicBezTo>
                  <a:cubicBezTo>
                    <a:pt x="0" y="1"/>
                    <a:pt x="0" y="1"/>
                    <a:pt x="0" y="1"/>
                  </a:cubicBezTo>
                  <a:cubicBezTo>
                    <a:pt x="0" y="1"/>
                    <a:pt x="0" y="0"/>
                    <a:pt x="0" y="0"/>
                  </a:cubicBezTo>
                  <a:cubicBezTo>
                    <a:pt x="0" y="0"/>
                    <a:pt x="0" y="0"/>
                    <a:pt x="0" y="0"/>
                  </a:cubicBezTo>
                </a:path>
              </a:pathLst>
            </a:custGeom>
            <a:solidFill>
              <a:srgbClr val="2B27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0" name="Freeform 420"/>
            <p:cNvSpPr>
              <a:spLocks/>
            </p:cNvSpPr>
            <p:nvPr/>
          </p:nvSpPr>
          <p:spPr bwMode="gray">
            <a:xfrm>
              <a:off x="660" y="1344"/>
              <a:ext cx="88" cy="84"/>
            </a:xfrm>
            <a:custGeom>
              <a:avLst/>
              <a:gdLst>
                <a:gd name="T0" fmla="*/ 484 w 4"/>
                <a:gd name="T1" fmla="*/ 0 h 4"/>
                <a:gd name="T2" fmla="*/ 0 w 4"/>
                <a:gd name="T3" fmla="*/ 441 h 4"/>
                <a:gd name="T4" fmla="*/ 0 w 4"/>
                <a:gd name="T5" fmla="*/ 882 h 4"/>
                <a:gd name="T6" fmla="*/ 484 w 4"/>
                <a:gd name="T7" fmla="*/ 1323 h 4"/>
                <a:gd name="T8" fmla="*/ 968 w 4"/>
                <a:gd name="T9" fmla="*/ 1323 h 4"/>
                <a:gd name="T10" fmla="*/ 1452 w 4"/>
                <a:gd name="T11" fmla="*/ 1323 h 4"/>
                <a:gd name="T12" fmla="*/ 1452 w 4"/>
                <a:gd name="T13" fmla="*/ 1764 h 4"/>
                <a:gd name="T14" fmla="*/ 1452 w 4"/>
                <a:gd name="T15" fmla="*/ 1764 h 4"/>
                <a:gd name="T16" fmla="*/ 1936 w 4"/>
                <a:gd name="T17" fmla="*/ 1764 h 4"/>
                <a:gd name="T18" fmla="*/ 1936 w 4"/>
                <a:gd name="T19" fmla="*/ 1764 h 4"/>
                <a:gd name="T20" fmla="*/ 1452 w 4"/>
                <a:gd name="T21" fmla="*/ 1323 h 4"/>
                <a:gd name="T22" fmla="*/ 968 w 4"/>
                <a:gd name="T23" fmla="*/ 1323 h 4"/>
                <a:gd name="T24" fmla="*/ 968 w 4"/>
                <a:gd name="T25" fmla="*/ 1323 h 4"/>
                <a:gd name="T26" fmla="*/ 484 w 4"/>
                <a:gd name="T27" fmla="*/ 882 h 4"/>
                <a:gd name="T28" fmla="*/ 484 w 4"/>
                <a:gd name="T29" fmla="*/ 441 h 4"/>
                <a:gd name="T30" fmla="*/ 0 w 4"/>
                <a:gd name="T31" fmla="*/ 441 h 4"/>
                <a:gd name="T32" fmla="*/ 484 w 4"/>
                <a:gd name="T33" fmla="*/ 0 h 4"/>
                <a:gd name="T34" fmla="*/ 484 w 4"/>
                <a:gd name="T35" fmla="*/ 0 h 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
                <a:gd name="T55" fmla="*/ 0 h 4"/>
                <a:gd name="T56" fmla="*/ 4 w 4"/>
                <a:gd name="T57" fmla="*/ 4 h 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 h="4">
                  <a:moveTo>
                    <a:pt x="1" y="0"/>
                  </a:moveTo>
                  <a:cubicBezTo>
                    <a:pt x="0" y="0"/>
                    <a:pt x="0" y="0"/>
                    <a:pt x="0" y="1"/>
                  </a:cubicBezTo>
                  <a:cubicBezTo>
                    <a:pt x="0" y="1"/>
                    <a:pt x="0" y="2"/>
                    <a:pt x="0" y="2"/>
                  </a:cubicBezTo>
                  <a:cubicBezTo>
                    <a:pt x="0" y="2"/>
                    <a:pt x="0" y="2"/>
                    <a:pt x="1" y="3"/>
                  </a:cubicBezTo>
                  <a:cubicBezTo>
                    <a:pt x="1" y="3"/>
                    <a:pt x="1" y="3"/>
                    <a:pt x="2" y="3"/>
                  </a:cubicBezTo>
                  <a:cubicBezTo>
                    <a:pt x="2" y="3"/>
                    <a:pt x="2" y="3"/>
                    <a:pt x="3" y="3"/>
                  </a:cubicBezTo>
                  <a:cubicBezTo>
                    <a:pt x="3" y="3"/>
                    <a:pt x="4" y="3"/>
                    <a:pt x="3" y="4"/>
                  </a:cubicBezTo>
                  <a:cubicBezTo>
                    <a:pt x="3" y="4"/>
                    <a:pt x="2" y="4"/>
                    <a:pt x="3" y="4"/>
                  </a:cubicBezTo>
                  <a:cubicBezTo>
                    <a:pt x="3" y="4"/>
                    <a:pt x="3" y="4"/>
                    <a:pt x="4" y="4"/>
                  </a:cubicBezTo>
                  <a:cubicBezTo>
                    <a:pt x="4" y="4"/>
                    <a:pt x="4" y="4"/>
                    <a:pt x="4" y="4"/>
                  </a:cubicBezTo>
                  <a:cubicBezTo>
                    <a:pt x="4" y="4"/>
                    <a:pt x="4" y="4"/>
                    <a:pt x="3" y="3"/>
                  </a:cubicBezTo>
                  <a:cubicBezTo>
                    <a:pt x="3" y="3"/>
                    <a:pt x="3" y="3"/>
                    <a:pt x="2" y="3"/>
                  </a:cubicBezTo>
                  <a:cubicBezTo>
                    <a:pt x="2" y="3"/>
                    <a:pt x="2" y="3"/>
                    <a:pt x="2" y="3"/>
                  </a:cubicBezTo>
                  <a:cubicBezTo>
                    <a:pt x="1" y="3"/>
                    <a:pt x="1" y="3"/>
                    <a:pt x="1" y="2"/>
                  </a:cubicBezTo>
                  <a:cubicBezTo>
                    <a:pt x="1" y="2"/>
                    <a:pt x="1" y="1"/>
                    <a:pt x="1" y="1"/>
                  </a:cubicBezTo>
                  <a:cubicBezTo>
                    <a:pt x="1" y="1"/>
                    <a:pt x="0" y="1"/>
                    <a:pt x="0" y="1"/>
                  </a:cubicBezTo>
                  <a:cubicBezTo>
                    <a:pt x="0" y="0"/>
                    <a:pt x="1" y="0"/>
                    <a:pt x="1" y="0"/>
                  </a:cubicBezTo>
                  <a:cubicBezTo>
                    <a:pt x="1" y="0"/>
                    <a:pt x="1" y="0"/>
                    <a:pt x="1" y="0"/>
                  </a:cubicBezTo>
                </a:path>
              </a:pathLst>
            </a:custGeom>
            <a:solidFill>
              <a:srgbClr val="3733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1" name="Freeform 421"/>
            <p:cNvSpPr>
              <a:spLocks/>
            </p:cNvSpPr>
            <p:nvPr/>
          </p:nvSpPr>
          <p:spPr bwMode="gray">
            <a:xfrm>
              <a:off x="660" y="1344"/>
              <a:ext cx="88" cy="84"/>
            </a:xfrm>
            <a:custGeom>
              <a:avLst/>
              <a:gdLst>
                <a:gd name="T0" fmla="*/ 0 w 4"/>
                <a:gd name="T1" fmla="*/ 882 h 4"/>
                <a:gd name="T2" fmla="*/ 0 w 4"/>
                <a:gd name="T3" fmla="*/ 441 h 4"/>
                <a:gd name="T4" fmla="*/ 0 w 4"/>
                <a:gd name="T5" fmla="*/ 0 h 4"/>
                <a:gd name="T6" fmla="*/ 484 w 4"/>
                <a:gd name="T7" fmla="*/ 0 h 4"/>
                <a:gd name="T8" fmla="*/ 0 w 4"/>
                <a:gd name="T9" fmla="*/ 441 h 4"/>
                <a:gd name="T10" fmla="*/ 484 w 4"/>
                <a:gd name="T11" fmla="*/ 441 h 4"/>
                <a:gd name="T12" fmla="*/ 484 w 4"/>
                <a:gd name="T13" fmla="*/ 882 h 4"/>
                <a:gd name="T14" fmla="*/ 968 w 4"/>
                <a:gd name="T15" fmla="*/ 1323 h 4"/>
                <a:gd name="T16" fmla="*/ 968 w 4"/>
                <a:gd name="T17" fmla="*/ 1323 h 4"/>
                <a:gd name="T18" fmla="*/ 1452 w 4"/>
                <a:gd name="T19" fmla="*/ 1323 h 4"/>
                <a:gd name="T20" fmla="*/ 1936 w 4"/>
                <a:gd name="T21" fmla="*/ 1764 h 4"/>
                <a:gd name="T22" fmla="*/ 1936 w 4"/>
                <a:gd name="T23" fmla="*/ 1764 h 4"/>
                <a:gd name="T24" fmla="*/ 1452 w 4"/>
                <a:gd name="T25" fmla="*/ 1764 h 4"/>
                <a:gd name="T26" fmla="*/ 1452 w 4"/>
                <a:gd name="T27" fmla="*/ 1764 h 4"/>
                <a:gd name="T28" fmla="*/ 1452 w 4"/>
                <a:gd name="T29" fmla="*/ 1323 h 4"/>
                <a:gd name="T30" fmla="*/ 968 w 4"/>
                <a:gd name="T31" fmla="*/ 1323 h 4"/>
                <a:gd name="T32" fmla="*/ 484 w 4"/>
                <a:gd name="T33" fmla="*/ 1323 h 4"/>
                <a:gd name="T34" fmla="*/ 0 w 4"/>
                <a:gd name="T35" fmla="*/ 882 h 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
                <a:gd name="T55" fmla="*/ 0 h 4"/>
                <a:gd name="T56" fmla="*/ 4 w 4"/>
                <a:gd name="T57" fmla="*/ 4 h 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 h="4">
                  <a:moveTo>
                    <a:pt x="0" y="2"/>
                  </a:moveTo>
                  <a:cubicBezTo>
                    <a:pt x="0" y="1"/>
                    <a:pt x="0" y="1"/>
                    <a:pt x="0" y="1"/>
                  </a:cubicBezTo>
                  <a:cubicBezTo>
                    <a:pt x="0" y="0"/>
                    <a:pt x="0" y="0"/>
                    <a:pt x="0" y="0"/>
                  </a:cubicBezTo>
                  <a:cubicBezTo>
                    <a:pt x="1" y="0"/>
                    <a:pt x="1" y="0"/>
                    <a:pt x="1" y="0"/>
                  </a:cubicBezTo>
                  <a:cubicBezTo>
                    <a:pt x="0" y="0"/>
                    <a:pt x="0" y="0"/>
                    <a:pt x="0" y="1"/>
                  </a:cubicBezTo>
                  <a:cubicBezTo>
                    <a:pt x="0" y="1"/>
                    <a:pt x="1" y="1"/>
                    <a:pt x="1" y="1"/>
                  </a:cubicBezTo>
                  <a:cubicBezTo>
                    <a:pt x="1" y="1"/>
                    <a:pt x="1" y="2"/>
                    <a:pt x="1" y="2"/>
                  </a:cubicBezTo>
                  <a:cubicBezTo>
                    <a:pt x="1" y="3"/>
                    <a:pt x="1" y="3"/>
                    <a:pt x="2" y="3"/>
                  </a:cubicBezTo>
                  <a:cubicBezTo>
                    <a:pt x="2" y="3"/>
                    <a:pt x="2" y="3"/>
                    <a:pt x="2" y="3"/>
                  </a:cubicBezTo>
                  <a:cubicBezTo>
                    <a:pt x="3" y="3"/>
                    <a:pt x="3" y="3"/>
                    <a:pt x="3" y="3"/>
                  </a:cubicBezTo>
                  <a:cubicBezTo>
                    <a:pt x="4" y="4"/>
                    <a:pt x="4" y="4"/>
                    <a:pt x="4" y="4"/>
                  </a:cubicBezTo>
                  <a:cubicBezTo>
                    <a:pt x="4" y="4"/>
                    <a:pt x="4" y="4"/>
                    <a:pt x="4" y="4"/>
                  </a:cubicBezTo>
                  <a:cubicBezTo>
                    <a:pt x="4" y="4"/>
                    <a:pt x="3" y="4"/>
                    <a:pt x="3" y="4"/>
                  </a:cubicBezTo>
                  <a:cubicBezTo>
                    <a:pt x="2" y="4"/>
                    <a:pt x="3" y="4"/>
                    <a:pt x="3" y="4"/>
                  </a:cubicBezTo>
                  <a:cubicBezTo>
                    <a:pt x="4" y="4"/>
                    <a:pt x="3" y="3"/>
                    <a:pt x="3" y="3"/>
                  </a:cubicBezTo>
                  <a:cubicBezTo>
                    <a:pt x="2" y="3"/>
                    <a:pt x="2" y="3"/>
                    <a:pt x="2" y="3"/>
                  </a:cubicBezTo>
                  <a:cubicBezTo>
                    <a:pt x="1" y="3"/>
                    <a:pt x="1" y="3"/>
                    <a:pt x="1" y="3"/>
                  </a:cubicBezTo>
                  <a:cubicBezTo>
                    <a:pt x="0" y="2"/>
                    <a:pt x="0" y="2"/>
                    <a:pt x="0" y="2"/>
                  </a:cubicBezTo>
                </a:path>
              </a:pathLst>
            </a:custGeom>
            <a:solidFill>
              <a:srgbClr val="3E3B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2" name="Freeform 422"/>
            <p:cNvSpPr>
              <a:spLocks/>
            </p:cNvSpPr>
            <p:nvPr/>
          </p:nvSpPr>
          <p:spPr bwMode="gray">
            <a:xfrm>
              <a:off x="660" y="1344"/>
              <a:ext cx="88" cy="84"/>
            </a:xfrm>
            <a:custGeom>
              <a:avLst/>
              <a:gdLst>
                <a:gd name="T0" fmla="*/ 0 w 4"/>
                <a:gd name="T1" fmla="*/ 882 h 4"/>
                <a:gd name="T2" fmla="*/ 0 w 4"/>
                <a:gd name="T3" fmla="*/ 441 h 4"/>
                <a:gd name="T4" fmla="*/ 0 w 4"/>
                <a:gd name="T5" fmla="*/ 0 h 4"/>
                <a:gd name="T6" fmla="*/ 0 w 4"/>
                <a:gd name="T7" fmla="*/ 0 h 4"/>
                <a:gd name="T8" fmla="*/ 0 w 4"/>
                <a:gd name="T9" fmla="*/ 441 h 4"/>
                <a:gd name="T10" fmla="*/ 484 w 4"/>
                <a:gd name="T11" fmla="*/ 441 h 4"/>
                <a:gd name="T12" fmla="*/ 484 w 4"/>
                <a:gd name="T13" fmla="*/ 882 h 4"/>
                <a:gd name="T14" fmla="*/ 968 w 4"/>
                <a:gd name="T15" fmla="*/ 1323 h 4"/>
                <a:gd name="T16" fmla="*/ 968 w 4"/>
                <a:gd name="T17" fmla="*/ 1323 h 4"/>
                <a:gd name="T18" fmla="*/ 1452 w 4"/>
                <a:gd name="T19" fmla="*/ 1323 h 4"/>
                <a:gd name="T20" fmla="*/ 1936 w 4"/>
                <a:gd name="T21" fmla="*/ 1764 h 4"/>
                <a:gd name="T22" fmla="*/ 1936 w 4"/>
                <a:gd name="T23" fmla="*/ 1764 h 4"/>
                <a:gd name="T24" fmla="*/ 1452 w 4"/>
                <a:gd name="T25" fmla="*/ 1764 h 4"/>
                <a:gd name="T26" fmla="*/ 1452 w 4"/>
                <a:gd name="T27" fmla="*/ 1764 h 4"/>
                <a:gd name="T28" fmla="*/ 1452 w 4"/>
                <a:gd name="T29" fmla="*/ 1323 h 4"/>
                <a:gd name="T30" fmla="*/ 968 w 4"/>
                <a:gd name="T31" fmla="*/ 1323 h 4"/>
                <a:gd name="T32" fmla="*/ 484 w 4"/>
                <a:gd name="T33" fmla="*/ 1323 h 4"/>
                <a:gd name="T34" fmla="*/ 0 w 4"/>
                <a:gd name="T35" fmla="*/ 882 h 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
                <a:gd name="T55" fmla="*/ 0 h 4"/>
                <a:gd name="T56" fmla="*/ 4 w 4"/>
                <a:gd name="T57" fmla="*/ 4 h 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 h="4">
                  <a:moveTo>
                    <a:pt x="0" y="2"/>
                  </a:moveTo>
                  <a:cubicBezTo>
                    <a:pt x="0" y="1"/>
                    <a:pt x="0" y="1"/>
                    <a:pt x="0" y="1"/>
                  </a:cubicBezTo>
                  <a:cubicBezTo>
                    <a:pt x="0" y="0"/>
                    <a:pt x="0" y="0"/>
                    <a:pt x="0" y="0"/>
                  </a:cubicBezTo>
                  <a:cubicBezTo>
                    <a:pt x="1" y="0"/>
                    <a:pt x="1" y="0"/>
                    <a:pt x="0" y="0"/>
                  </a:cubicBezTo>
                  <a:cubicBezTo>
                    <a:pt x="0" y="0"/>
                    <a:pt x="0" y="0"/>
                    <a:pt x="0" y="1"/>
                  </a:cubicBezTo>
                  <a:cubicBezTo>
                    <a:pt x="0" y="1"/>
                    <a:pt x="1" y="1"/>
                    <a:pt x="1" y="1"/>
                  </a:cubicBezTo>
                  <a:cubicBezTo>
                    <a:pt x="1" y="1"/>
                    <a:pt x="1" y="2"/>
                    <a:pt x="1" y="2"/>
                  </a:cubicBezTo>
                  <a:cubicBezTo>
                    <a:pt x="1" y="3"/>
                    <a:pt x="1" y="3"/>
                    <a:pt x="2" y="3"/>
                  </a:cubicBezTo>
                  <a:cubicBezTo>
                    <a:pt x="2" y="3"/>
                    <a:pt x="2" y="3"/>
                    <a:pt x="2" y="3"/>
                  </a:cubicBezTo>
                  <a:cubicBezTo>
                    <a:pt x="3" y="3"/>
                    <a:pt x="3" y="3"/>
                    <a:pt x="3" y="3"/>
                  </a:cubicBezTo>
                  <a:cubicBezTo>
                    <a:pt x="4" y="4"/>
                    <a:pt x="4" y="4"/>
                    <a:pt x="4" y="4"/>
                  </a:cubicBezTo>
                  <a:cubicBezTo>
                    <a:pt x="4" y="4"/>
                    <a:pt x="4" y="4"/>
                    <a:pt x="4" y="4"/>
                  </a:cubicBezTo>
                  <a:cubicBezTo>
                    <a:pt x="4" y="4"/>
                    <a:pt x="3" y="4"/>
                    <a:pt x="3" y="4"/>
                  </a:cubicBezTo>
                  <a:cubicBezTo>
                    <a:pt x="3" y="4"/>
                    <a:pt x="3" y="4"/>
                    <a:pt x="3" y="4"/>
                  </a:cubicBezTo>
                  <a:cubicBezTo>
                    <a:pt x="4" y="4"/>
                    <a:pt x="3" y="3"/>
                    <a:pt x="3" y="3"/>
                  </a:cubicBezTo>
                  <a:cubicBezTo>
                    <a:pt x="2" y="3"/>
                    <a:pt x="2" y="3"/>
                    <a:pt x="2" y="3"/>
                  </a:cubicBezTo>
                  <a:cubicBezTo>
                    <a:pt x="1" y="3"/>
                    <a:pt x="1" y="3"/>
                    <a:pt x="1" y="3"/>
                  </a:cubicBezTo>
                  <a:cubicBezTo>
                    <a:pt x="1" y="2"/>
                    <a:pt x="0" y="2"/>
                    <a:pt x="0" y="2"/>
                  </a:cubicBezTo>
                </a:path>
              </a:pathLst>
            </a:custGeom>
            <a:solidFill>
              <a:srgbClr val="4743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3" name="Freeform 423"/>
            <p:cNvSpPr>
              <a:spLocks/>
            </p:cNvSpPr>
            <p:nvPr/>
          </p:nvSpPr>
          <p:spPr bwMode="gray">
            <a:xfrm>
              <a:off x="660" y="1344"/>
              <a:ext cx="88" cy="84"/>
            </a:xfrm>
            <a:custGeom>
              <a:avLst/>
              <a:gdLst>
                <a:gd name="T0" fmla="*/ 0 w 4"/>
                <a:gd name="T1" fmla="*/ 441 h 4"/>
                <a:gd name="T2" fmla="*/ 0 w 4"/>
                <a:gd name="T3" fmla="*/ 441 h 4"/>
                <a:gd name="T4" fmla="*/ 0 w 4"/>
                <a:gd name="T5" fmla="*/ 0 h 4"/>
                <a:gd name="T6" fmla="*/ 0 w 4"/>
                <a:gd name="T7" fmla="*/ 0 h 4"/>
                <a:gd name="T8" fmla="*/ 0 w 4"/>
                <a:gd name="T9" fmla="*/ 441 h 4"/>
                <a:gd name="T10" fmla="*/ 484 w 4"/>
                <a:gd name="T11" fmla="*/ 441 h 4"/>
                <a:gd name="T12" fmla="*/ 484 w 4"/>
                <a:gd name="T13" fmla="*/ 882 h 4"/>
                <a:gd name="T14" fmla="*/ 968 w 4"/>
                <a:gd name="T15" fmla="*/ 1323 h 4"/>
                <a:gd name="T16" fmla="*/ 968 w 4"/>
                <a:gd name="T17" fmla="*/ 1323 h 4"/>
                <a:gd name="T18" fmla="*/ 1452 w 4"/>
                <a:gd name="T19" fmla="*/ 1323 h 4"/>
                <a:gd name="T20" fmla="*/ 1936 w 4"/>
                <a:gd name="T21" fmla="*/ 1764 h 4"/>
                <a:gd name="T22" fmla="*/ 1936 w 4"/>
                <a:gd name="T23" fmla="*/ 1764 h 4"/>
                <a:gd name="T24" fmla="*/ 1452 w 4"/>
                <a:gd name="T25" fmla="*/ 1764 h 4"/>
                <a:gd name="T26" fmla="*/ 1452 w 4"/>
                <a:gd name="T27" fmla="*/ 1764 h 4"/>
                <a:gd name="T28" fmla="*/ 1452 w 4"/>
                <a:gd name="T29" fmla="*/ 1323 h 4"/>
                <a:gd name="T30" fmla="*/ 968 w 4"/>
                <a:gd name="T31" fmla="*/ 1323 h 4"/>
                <a:gd name="T32" fmla="*/ 484 w 4"/>
                <a:gd name="T33" fmla="*/ 1323 h 4"/>
                <a:gd name="T34" fmla="*/ 0 w 4"/>
                <a:gd name="T35" fmla="*/ 441 h 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
                <a:gd name="T55" fmla="*/ 0 h 4"/>
                <a:gd name="T56" fmla="*/ 4 w 4"/>
                <a:gd name="T57" fmla="*/ 4 h 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 h="4">
                  <a:moveTo>
                    <a:pt x="0" y="1"/>
                  </a:moveTo>
                  <a:cubicBezTo>
                    <a:pt x="0" y="1"/>
                    <a:pt x="0" y="1"/>
                    <a:pt x="0" y="1"/>
                  </a:cubicBezTo>
                  <a:cubicBezTo>
                    <a:pt x="0" y="0"/>
                    <a:pt x="0" y="0"/>
                    <a:pt x="0" y="0"/>
                  </a:cubicBezTo>
                  <a:cubicBezTo>
                    <a:pt x="1" y="0"/>
                    <a:pt x="1" y="0"/>
                    <a:pt x="0" y="0"/>
                  </a:cubicBezTo>
                  <a:cubicBezTo>
                    <a:pt x="0" y="0"/>
                    <a:pt x="0" y="0"/>
                    <a:pt x="0" y="1"/>
                  </a:cubicBezTo>
                  <a:cubicBezTo>
                    <a:pt x="0" y="1"/>
                    <a:pt x="0" y="1"/>
                    <a:pt x="1" y="1"/>
                  </a:cubicBezTo>
                  <a:cubicBezTo>
                    <a:pt x="1" y="1"/>
                    <a:pt x="1" y="2"/>
                    <a:pt x="1" y="2"/>
                  </a:cubicBezTo>
                  <a:cubicBezTo>
                    <a:pt x="1" y="3"/>
                    <a:pt x="1" y="3"/>
                    <a:pt x="2" y="3"/>
                  </a:cubicBezTo>
                  <a:cubicBezTo>
                    <a:pt x="2" y="3"/>
                    <a:pt x="2" y="3"/>
                    <a:pt x="2" y="3"/>
                  </a:cubicBezTo>
                  <a:cubicBezTo>
                    <a:pt x="3" y="3"/>
                    <a:pt x="3" y="3"/>
                    <a:pt x="3" y="3"/>
                  </a:cubicBezTo>
                  <a:cubicBezTo>
                    <a:pt x="4" y="4"/>
                    <a:pt x="4" y="4"/>
                    <a:pt x="4" y="4"/>
                  </a:cubicBezTo>
                  <a:cubicBezTo>
                    <a:pt x="4" y="4"/>
                    <a:pt x="4" y="4"/>
                    <a:pt x="4" y="4"/>
                  </a:cubicBezTo>
                  <a:cubicBezTo>
                    <a:pt x="4" y="4"/>
                    <a:pt x="3" y="4"/>
                    <a:pt x="3" y="4"/>
                  </a:cubicBezTo>
                  <a:cubicBezTo>
                    <a:pt x="3" y="4"/>
                    <a:pt x="3" y="4"/>
                    <a:pt x="3" y="4"/>
                  </a:cubicBezTo>
                  <a:cubicBezTo>
                    <a:pt x="4" y="4"/>
                    <a:pt x="3" y="3"/>
                    <a:pt x="3" y="3"/>
                  </a:cubicBezTo>
                  <a:cubicBezTo>
                    <a:pt x="2" y="3"/>
                    <a:pt x="2" y="3"/>
                    <a:pt x="2" y="3"/>
                  </a:cubicBezTo>
                  <a:cubicBezTo>
                    <a:pt x="1" y="3"/>
                    <a:pt x="1" y="3"/>
                    <a:pt x="1" y="3"/>
                  </a:cubicBezTo>
                  <a:cubicBezTo>
                    <a:pt x="1" y="2"/>
                    <a:pt x="0" y="2"/>
                    <a:pt x="0" y="1"/>
                  </a:cubicBezTo>
                </a:path>
              </a:pathLst>
            </a:custGeom>
            <a:solidFill>
              <a:srgbClr val="4D4A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4" name="Freeform 424"/>
            <p:cNvSpPr>
              <a:spLocks/>
            </p:cNvSpPr>
            <p:nvPr/>
          </p:nvSpPr>
          <p:spPr bwMode="gray">
            <a:xfrm>
              <a:off x="660" y="1344"/>
              <a:ext cx="88" cy="84"/>
            </a:xfrm>
            <a:custGeom>
              <a:avLst/>
              <a:gdLst>
                <a:gd name="T0" fmla="*/ 0 w 4"/>
                <a:gd name="T1" fmla="*/ 441 h 4"/>
                <a:gd name="T2" fmla="*/ 0 w 4"/>
                <a:gd name="T3" fmla="*/ 441 h 4"/>
                <a:gd name="T4" fmla="*/ 0 w 4"/>
                <a:gd name="T5" fmla="*/ 0 h 4"/>
                <a:gd name="T6" fmla="*/ 0 w 4"/>
                <a:gd name="T7" fmla="*/ 0 h 4"/>
                <a:gd name="T8" fmla="*/ 0 w 4"/>
                <a:gd name="T9" fmla="*/ 441 h 4"/>
                <a:gd name="T10" fmla="*/ 484 w 4"/>
                <a:gd name="T11" fmla="*/ 441 h 4"/>
                <a:gd name="T12" fmla="*/ 484 w 4"/>
                <a:gd name="T13" fmla="*/ 882 h 4"/>
                <a:gd name="T14" fmla="*/ 968 w 4"/>
                <a:gd name="T15" fmla="*/ 1323 h 4"/>
                <a:gd name="T16" fmla="*/ 968 w 4"/>
                <a:gd name="T17" fmla="*/ 1323 h 4"/>
                <a:gd name="T18" fmla="*/ 1452 w 4"/>
                <a:gd name="T19" fmla="*/ 1323 h 4"/>
                <a:gd name="T20" fmla="*/ 1936 w 4"/>
                <a:gd name="T21" fmla="*/ 1764 h 4"/>
                <a:gd name="T22" fmla="*/ 1936 w 4"/>
                <a:gd name="T23" fmla="*/ 1764 h 4"/>
                <a:gd name="T24" fmla="*/ 1452 w 4"/>
                <a:gd name="T25" fmla="*/ 1764 h 4"/>
                <a:gd name="T26" fmla="*/ 1936 w 4"/>
                <a:gd name="T27" fmla="*/ 1764 h 4"/>
                <a:gd name="T28" fmla="*/ 1452 w 4"/>
                <a:gd name="T29" fmla="*/ 1323 h 4"/>
                <a:gd name="T30" fmla="*/ 968 w 4"/>
                <a:gd name="T31" fmla="*/ 1323 h 4"/>
                <a:gd name="T32" fmla="*/ 484 w 4"/>
                <a:gd name="T33" fmla="*/ 1323 h 4"/>
                <a:gd name="T34" fmla="*/ 0 w 4"/>
                <a:gd name="T35" fmla="*/ 441 h 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
                <a:gd name="T55" fmla="*/ 0 h 4"/>
                <a:gd name="T56" fmla="*/ 4 w 4"/>
                <a:gd name="T57" fmla="*/ 4 h 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 h="4">
                  <a:moveTo>
                    <a:pt x="0" y="1"/>
                  </a:moveTo>
                  <a:cubicBezTo>
                    <a:pt x="0" y="1"/>
                    <a:pt x="0" y="1"/>
                    <a:pt x="0" y="1"/>
                  </a:cubicBezTo>
                  <a:cubicBezTo>
                    <a:pt x="0" y="0"/>
                    <a:pt x="0" y="0"/>
                    <a:pt x="0" y="0"/>
                  </a:cubicBezTo>
                  <a:cubicBezTo>
                    <a:pt x="0" y="0"/>
                    <a:pt x="0" y="0"/>
                    <a:pt x="0" y="0"/>
                  </a:cubicBezTo>
                  <a:cubicBezTo>
                    <a:pt x="0" y="0"/>
                    <a:pt x="0" y="0"/>
                    <a:pt x="0" y="1"/>
                  </a:cubicBezTo>
                  <a:cubicBezTo>
                    <a:pt x="0" y="1"/>
                    <a:pt x="0" y="1"/>
                    <a:pt x="1" y="1"/>
                  </a:cubicBezTo>
                  <a:cubicBezTo>
                    <a:pt x="1" y="2"/>
                    <a:pt x="1" y="2"/>
                    <a:pt x="1" y="2"/>
                  </a:cubicBezTo>
                  <a:cubicBezTo>
                    <a:pt x="1" y="3"/>
                    <a:pt x="1" y="3"/>
                    <a:pt x="2" y="3"/>
                  </a:cubicBezTo>
                  <a:cubicBezTo>
                    <a:pt x="2" y="3"/>
                    <a:pt x="2" y="3"/>
                    <a:pt x="2" y="3"/>
                  </a:cubicBezTo>
                  <a:cubicBezTo>
                    <a:pt x="3" y="3"/>
                    <a:pt x="3" y="3"/>
                    <a:pt x="3" y="3"/>
                  </a:cubicBezTo>
                  <a:cubicBezTo>
                    <a:pt x="4" y="4"/>
                    <a:pt x="4" y="4"/>
                    <a:pt x="4" y="4"/>
                  </a:cubicBezTo>
                  <a:cubicBezTo>
                    <a:pt x="4" y="4"/>
                    <a:pt x="4" y="4"/>
                    <a:pt x="4" y="4"/>
                  </a:cubicBezTo>
                  <a:cubicBezTo>
                    <a:pt x="4" y="4"/>
                    <a:pt x="3" y="4"/>
                    <a:pt x="3" y="4"/>
                  </a:cubicBezTo>
                  <a:cubicBezTo>
                    <a:pt x="3" y="4"/>
                    <a:pt x="3" y="4"/>
                    <a:pt x="4" y="4"/>
                  </a:cubicBezTo>
                  <a:cubicBezTo>
                    <a:pt x="4" y="4"/>
                    <a:pt x="3" y="3"/>
                    <a:pt x="3" y="3"/>
                  </a:cubicBezTo>
                  <a:cubicBezTo>
                    <a:pt x="2" y="3"/>
                    <a:pt x="2" y="3"/>
                    <a:pt x="2" y="3"/>
                  </a:cubicBezTo>
                  <a:cubicBezTo>
                    <a:pt x="1" y="3"/>
                    <a:pt x="1" y="3"/>
                    <a:pt x="1" y="3"/>
                  </a:cubicBezTo>
                  <a:cubicBezTo>
                    <a:pt x="1" y="2"/>
                    <a:pt x="0" y="2"/>
                    <a:pt x="0" y="1"/>
                  </a:cubicBezTo>
                </a:path>
              </a:pathLst>
            </a:custGeom>
            <a:solidFill>
              <a:srgbClr val="5350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5" name="Freeform 425"/>
            <p:cNvSpPr>
              <a:spLocks/>
            </p:cNvSpPr>
            <p:nvPr/>
          </p:nvSpPr>
          <p:spPr bwMode="gray">
            <a:xfrm>
              <a:off x="660" y="1344"/>
              <a:ext cx="88" cy="84"/>
            </a:xfrm>
            <a:custGeom>
              <a:avLst/>
              <a:gdLst>
                <a:gd name="T0" fmla="*/ 0 w 4"/>
                <a:gd name="T1" fmla="*/ 441 h 4"/>
                <a:gd name="T2" fmla="*/ 0 w 4"/>
                <a:gd name="T3" fmla="*/ 441 h 4"/>
                <a:gd name="T4" fmla="*/ 0 w 4"/>
                <a:gd name="T5" fmla="*/ 0 h 4"/>
                <a:gd name="T6" fmla="*/ 0 w 4"/>
                <a:gd name="T7" fmla="*/ 0 h 4"/>
                <a:gd name="T8" fmla="*/ 0 w 4"/>
                <a:gd name="T9" fmla="*/ 441 h 4"/>
                <a:gd name="T10" fmla="*/ 0 w 4"/>
                <a:gd name="T11" fmla="*/ 441 h 4"/>
                <a:gd name="T12" fmla="*/ 484 w 4"/>
                <a:gd name="T13" fmla="*/ 882 h 4"/>
                <a:gd name="T14" fmla="*/ 968 w 4"/>
                <a:gd name="T15" fmla="*/ 1323 h 4"/>
                <a:gd name="T16" fmla="*/ 968 w 4"/>
                <a:gd name="T17" fmla="*/ 1323 h 4"/>
                <a:gd name="T18" fmla="*/ 1452 w 4"/>
                <a:gd name="T19" fmla="*/ 1323 h 4"/>
                <a:gd name="T20" fmla="*/ 1936 w 4"/>
                <a:gd name="T21" fmla="*/ 1764 h 4"/>
                <a:gd name="T22" fmla="*/ 1936 w 4"/>
                <a:gd name="T23" fmla="*/ 1764 h 4"/>
                <a:gd name="T24" fmla="*/ 1452 w 4"/>
                <a:gd name="T25" fmla="*/ 1764 h 4"/>
                <a:gd name="T26" fmla="*/ 1936 w 4"/>
                <a:gd name="T27" fmla="*/ 1764 h 4"/>
                <a:gd name="T28" fmla="*/ 1452 w 4"/>
                <a:gd name="T29" fmla="*/ 1323 h 4"/>
                <a:gd name="T30" fmla="*/ 968 w 4"/>
                <a:gd name="T31" fmla="*/ 1323 h 4"/>
                <a:gd name="T32" fmla="*/ 484 w 4"/>
                <a:gd name="T33" fmla="*/ 1323 h 4"/>
                <a:gd name="T34" fmla="*/ 0 w 4"/>
                <a:gd name="T35" fmla="*/ 441 h 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
                <a:gd name="T55" fmla="*/ 0 h 4"/>
                <a:gd name="T56" fmla="*/ 4 w 4"/>
                <a:gd name="T57" fmla="*/ 4 h 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 h="4">
                  <a:moveTo>
                    <a:pt x="0" y="1"/>
                  </a:moveTo>
                  <a:cubicBezTo>
                    <a:pt x="0" y="1"/>
                    <a:pt x="0" y="1"/>
                    <a:pt x="0" y="1"/>
                  </a:cubicBezTo>
                  <a:cubicBezTo>
                    <a:pt x="0" y="1"/>
                    <a:pt x="0" y="0"/>
                    <a:pt x="0" y="0"/>
                  </a:cubicBezTo>
                  <a:cubicBezTo>
                    <a:pt x="0" y="0"/>
                    <a:pt x="0" y="0"/>
                    <a:pt x="0" y="0"/>
                  </a:cubicBezTo>
                  <a:cubicBezTo>
                    <a:pt x="0" y="0"/>
                    <a:pt x="0" y="1"/>
                    <a:pt x="0" y="1"/>
                  </a:cubicBezTo>
                  <a:cubicBezTo>
                    <a:pt x="0" y="1"/>
                    <a:pt x="0" y="1"/>
                    <a:pt x="0" y="1"/>
                  </a:cubicBezTo>
                  <a:cubicBezTo>
                    <a:pt x="1" y="2"/>
                    <a:pt x="1" y="2"/>
                    <a:pt x="1" y="2"/>
                  </a:cubicBezTo>
                  <a:cubicBezTo>
                    <a:pt x="1" y="3"/>
                    <a:pt x="1" y="3"/>
                    <a:pt x="2" y="3"/>
                  </a:cubicBezTo>
                  <a:cubicBezTo>
                    <a:pt x="2" y="3"/>
                    <a:pt x="2" y="3"/>
                    <a:pt x="2" y="3"/>
                  </a:cubicBezTo>
                  <a:cubicBezTo>
                    <a:pt x="3" y="3"/>
                    <a:pt x="3" y="3"/>
                    <a:pt x="3" y="3"/>
                  </a:cubicBezTo>
                  <a:cubicBezTo>
                    <a:pt x="4" y="4"/>
                    <a:pt x="4" y="4"/>
                    <a:pt x="4" y="4"/>
                  </a:cubicBezTo>
                  <a:cubicBezTo>
                    <a:pt x="4" y="4"/>
                    <a:pt x="4" y="4"/>
                    <a:pt x="4" y="4"/>
                  </a:cubicBezTo>
                  <a:cubicBezTo>
                    <a:pt x="4" y="4"/>
                    <a:pt x="3" y="4"/>
                    <a:pt x="3" y="4"/>
                  </a:cubicBezTo>
                  <a:cubicBezTo>
                    <a:pt x="3" y="4"/>
                    <a:pt x="3" y="4"/>
                    <a:pt x="4" y="4"/>
                  </a:cubicBezTo>
                  <a:cubicBezTo>
                    <a:pt x="4" y="4"/>
                    <a:pt x="3" y="3"/>
                    <a:pt x="3" y="3"/>
                  </a:cubicBezTo>
                  <a:cubicBezTo>
                    <a:pt x="2" y="3"/>
                    <a:pt x="2" y="3"/>
                    <a:pt x="2" y="3"/>
                  </a:cubicBezTo>
                  <a:cubicBezTo>
                    <a:pt x="1" y="3"/>
                    <a:pt x="1" y="3"/>
                    <a:pt x="1" y="3"/>
                  </a:cubicBezTo>
                  <a:cubicBezTo>
                    <a:pt x="1" y="2"/>
                    <a:pt x="0" y="2"/>
                    <a:pt x="0" y="1"/>
                  </a:cubicBezTo>
                </a:path>
              </a:pathLst>
            </a:custGeom>
            <a:solidFill>
              <a:srgbClr val="5B58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6" name="Freeform 426"/>
            <p:cNvSpPr>
              <a:spLocks/>
            </p:cNvSpPr>
            <p:nvPr/>
          </p:nvSpPr>
          <p:spPr bwMode="gray">
            <a:xfrm>
              <a:off x="660" y="1344"/>
              <a:ext cx="88" cy="84"/>
            </a:xfrm>
            <a:custGeom>
              <a:avLst/>
              <a:gdLst>
                <a:gd name="T0" fmla="*/ 0 w 4"/>
                <a:gd name="T1" fmla="*/ 0 h 4"/>
                <a:gd name="T2" fmla="*/ 0 w 4"/>
                <a:gd name="T3" fmla="*/ 441 h 4"/>
                <a:gd name="T4" fmla="*/ 0 w 4"/>
                <a:gd name="T5" fmla="*/ 441 h 4"/>
                <a:gd name="T6" fmla="*/ 484 w 4"/>
                <a:gd name="T7" fmla="*/ 882 h 4"/>
                <a:gd name="T8" fmla="*/ 968 w 4"/>
                <a:gd name="T9" fmla="*/ 1323 h 4"/>
                <a:gd name="T10" fmla="*/ 1452 w 4"/>
                <a:gd name="T11" fmla="*/ 1323 h 4"/>
                <a:gd name="T12" fmla="*/ 1936 w 4"/>
                <a:gd name="T13" fmla="*/ 1764 h 4"/>
                <a:gd name="T14" fmla="*/ 1452 w 4"/>
                <a:gd name="T15" fmla="*/ 1764 h 4"/>
                <a:gd name="T16" fmla="*/ 1936 w 4"/>
                <a:gd name="T17" fmla="*/ 1764 h 4"/>
                <a:gd name="T18" fmla="*/ 1936 w 4"/>
                <a:gd name="T19" fmla="*/ 1764 h 4"/>
                <a:gd name="T20" fmla="*/ 1452 w 4"/>
                <a:gd name="T21" fmla="*/ 1323 h 4"/>
                <a:gd name="T22" fmla="*/ 968 w 4"/>
                <a:gd name="T23" fmla="*/ 1323 h 4"/>
                <a:gd name="T24" fmla="*/ 968 w 4"/>
                <a:gd name="T25" fmla="*/ 1323 h 4"/>
                <a:gd name="T26" fmla="*/ 484 w 4"/>
                <a:gd name="T27" fmla="*/ 882 h 4"/>
                <a:gd name="T28" fmla="*/ 0 w 4"/>
                <a:gd name="T29" fmla="*/ 441 h 4"/>
                <a:gd name="T30" fmla="*/ 0 w 4"/>
                <a:gd name="T31" fmla="*/ 441 h 4"/>
                <a:gd name="T32" fmla="*/ 0 w 4"/>
                <a:gd name="T33" fmla="*/ 0 h 4"/>
                <a:gd name="T34" fmla="*/ 0 w 4"/>
                <a:gd name="T35" fmla="*/ 0 h 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
                <a:gd name="T55" fmla="*/ 0 h 4"/>
                <a:gd name="T56" fmla="*/ 4 w 4"/>
                <a:gd name="T57" fmla="*/ 4 h 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 h="4">
                  <a:moveTo>
                    <a:pt x="0" y="0"/>
                  </a:moveTo>
                  <a:cubicBezTo>
                    <a:pt x="0" y="0"/>
                    <a:pt x="0" y="1"/>
                    <a:pt x="0" y="1"/>
                  </a:cubicBezTo>
                  <a:cubicBezTo>
                    <a:pt x="0" y="1"/>
                    <a:pt x="0" y="1"/>
                    <a:pt x="0" y="1"/>
                  </a:cubicBezTo>
                  <a:cubicBezTo>
                    <a:pt x="0" y="1"/>
                    <a:pt x="1" y="2"/>
                    <a:pt x="1" y="2"/>
                  </a:cubicBezTo>
                  <a:cubicBezTo>
                    <a:pt x="1" y="3"/>
                    <a:pt x="1" y="3"/>
                    <a:pt x="2" y="3"/>
                  </a:cubicBezTo>
                  <a:cubicBezTo>
                    <a:pt x="2" y="3"/>
                    <a:pt x="2" y="3"/>
                    <a:pt x="3" y="3"/>
                  </a:cubicBezTo>
                  <a:cubicBezTo>
                    <a:pt x="4" y="3"/>
                    <a:pt x="4" y="4"/>
                    <a:pt x="4" y="4"/>
                  </a:cubicBezTo>
                  <a:cubicBezTo>
                    <a:pt x="3" y="4"/>
                    <a:pt x="3" y="4"/>
                    <a:pt x="3" y="4"/>
                  </a:cubicBezTo>
                  <a:cubicBezTo>
                    <a:pt x="4" y="4"/>
                    <a:pt x="4" y="4"/>
                    <a:pt x="4" y="4"/>
                  </a:cubicBezTo>
                  <a:cubicBezTo>
                    <a:pt x="4" y="4"/>
                    <a:pt x="4" y="4"/>
                    <a:pt x="4" y="4"/>
                  </a:cubicBezTo>
                  <a:cubicBezTo>
                    <a:pt x="4" y="4"/>
                    <a:pt x="4" y="4"/>
                    <a:pt x="3" y="3"/>
                  </a:cubicBezTo>
                  <a:cubicBezTo>
                    <a:pt x="3" y="3"/>
                    <a:pt x="3" y="3"/>
                    <a:pt x="2" y="3"/>
                  </a:cubicBezTo>
                  <a:cubicBezTo>
                    <a:pt x="2" y="3"/>
                    <a:pt x="2" y="3"/>
                    <a:pt x="2" y="3"/>
                  </a:cubicBezTo>
                  <a:cubicBezTo>
                    <a:pt x="1" y="3"/>
                    <a:pt x="1" y="3"/>
                    <a:pt x="1" y="2"/>
                  </a:cubicBezTo>
                  <a:cubicBezTo>
                    <a:pt x="1" y="2"/>
                    <a:pt x="1" y="2"/>
                    <a:pt x="0" y="1"/>
                  </a:cubicBezTo>
                  <a:cubicBezTo>
                    <a:pt x="0" y="1"/>
                    <a:pt x="0" y="1"/>
                    <a:pt x="0" y="1"/>
                  </a:cubicBezTo>
                  <a:cubicBezTo>
                    <a:pt x="0" y="1"/>
                    <a:pt x="0" y="0"/>
                    <a:pt x="0" y="0"/>
                  </a:cubicBezTo>
                  <a:cubicBezTo>
                    <a:pt x="0" y="0"/>
                    <a:pt x="0" y="0"/>
                    <a:pt x="0" y="0"/>
                  </a:cubicBezTo>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7" name="Freeform 427"/>
            <p:cNvSpPr>
              <a:spLocks/>
            </p:cNvSpPr>
            <p:nvPr/>
          </p:nvSpPr>
          <p:spPr bwMode="gray">
            <a:xfrm>
              <a:off x="660" y="1407"/>
              <a:ext cx="22" cy="1"/>
            </a:xfrm>
            <a:custGeom>
              <a:avLst/>
              <a:gdLst>
                <a:gd name="T0" fmla="*/ 484 w 1"/>
                <a:gd name="T1" fmla="*/ 0 h 1"/>
                <a:gd name="T2" fmla="*/ 0 w 1"/>
                <a:gd name="T3" fmla="*/ 0 h 1"/>
                <a:gd name="T4" fmla="*/ 0 w 1"/>
                <a:gd name="T5" fmla="*/ 0 h 1"/>
                <a:gd name="T6" fmla="*/ 0 w 1"/>
                <a:gd name="T7" fmla="*/ 0 h 1"/>
                <a:gd name="T8" fmla="*/ 484 w 1"/>
                <a:gd name="T9" fmla="*/ 0 h 1"/>
                <a:gd name="T10" fmla="*/ 484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1" y="0"/>
                  </a:moveTo>
                  <a:cubicBezTo>
                    <a:pt x="1" y="0"/>
                    <a:pt x="1" y="0"/>
                    <a:pt x="0" y="0"/>
                  </a:cubicBezTo>
                  <a:cubicBezTo>
                    <a:pt x="0" y="0"/>
                    <a:pt x="0" y="0"/>
                    <a:pt x="0" y="0"/>
                  </a:cubicBezTo>
                  <a:cubicBezTo>
                    <a:pt x="0" y="0"/>
                    <a:pt x="0" y="0"/>
                    <a:pt x="0" y="0"/>
                  </a:cubicBezTo>
                  <a:cubicBezTo>
                    <a:pt x="1" y="0"/>
                    <a:pt x="1" y="0"/>
                    <a:pt x="1" y="0"/>
                  </a:cubicBezTo>
                  <a:cubicBezTo>
                    <a:pt x="1" y="0"/>
                    <a:pt x="1" y="0"/>
                    <a:pt x="1" y="0"/>
                  </a:cubicBezTo>
                </a:path>
              </a:pathLst>
            </a:custGeom>
            <a:solidFill>
              <a:srgbClr val="3733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8" name="Freeform 428"/>
            <p:cNvSpPr>
              <a:spLocks/>
            </p:cNvSpPr>
            <p:nvPr/>
          </p:nvSpPr>
          <p:spPr bwMode="gray">
            <a:xfrm>
              <a:off x="638" y="1407"/>
              <a:ext cx="44" cy="1"/>
            </a:xfrm>
            <a:custGeom>
              <a:avLst/>
              <a:gdLst>
                <a:gd name="T0" fmla="*/ 968 w 2"/>
                <a:gd name="T1" fmla="*/ 0 h 1"/>
                <a:gd name="T2" fmla="*/ 484 w 2"/>
                <a:gd name="T3" fmla="*/ 0 h 1"/>
                <a:gd name="T4" fmla="*/ 0 w 2"/>
                <a:gd name="T5" fmla="*/ 0 h 1"/>
                <a:gd name="T6" fmla="*/ 0 w 2"/>
                <a:gd name="T7" fmla="*/ 0 h 1"/>
                <a:gd name="T8" fmla="*/ 484 w 2"/>
                <a:gd name="T9" fmla="*/ 0 h 1"/>
                <a:gd name="T10" fmla="*/ 968 w 2"/>
                <a:gd name="T11" fmla="*/ 0 h 1"/>
                <a:gd name="T12" fmla="*/ 968 w 2"/>
                <a:gd name="T13" fmla="*/ 0 h 1"/>
                <a:gd name="T14" fmla="*/ 0 60000 65536"/>
                <a:gd name="T15" fmla="*/ 0 60000 65536"/>
                <a:gd name="T16" fmla="*/ 0 60000 65536"/>
                <a:gd name="T17" fmla="*/ 0 60000 65536"/>
                <a:gd name="T18" fmla="*/ 0 60000 65536"/>
                <a:gd name="T19" fmla="*/ 0 60000 65536"/>
                <a:gd name="T20" fmla="*/ 0 60000 65536"/>
                <a:gd name="T21" fmla="*/ 0 w 2"/>
                <a:gd name="T22" fmla="*/ 0 h 1"/>
                <a:gd name="T23" fmla="*/ 2 w 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
                  <a:moveTo>
                    <a:pt x="2" y="0"/>
                  </a:moveTo>
                  <a:cubicBezTo>
                    <a:pt x="2" y="0"/>
                    <a:pt x="1" y="0"/>
                    <a:pt x="1" y="0"/>
                  </a:cubicBezTo>
                  <a:cubicBezTo>
                    <a:pt x="1" y="0"/>
                    <a:pt x="0" y="0"/>
                    <a:pt x="0" y="0"/>
                  </a:cubicBezTo>
                  <a:cubicBezTo>
                    <a:pt x="0" y="0"/>
                    <a:pt x="1" y="0"/>
                    <a:pt x="1" y="0"/>
                  </a:cubicBezTo>
                  <a:cubicBezTo>
                    <a:pt x="1" y="0"/>
                    <a:pt x="2" y="0"/>
                    <a:pt x="2" y="0"/>
                  </a:cubicBezTo>
                  <a:cubicBezTo>
                    <a:pt x="2" y="0"/>
                    <a:pt x="2" y="0"/>
                    <a:pt x="2" y="0"/>
                  </a:cubicBezTo>
                </a:path>
              </a:pathLst>
            </a:custGeom>
            <a:solidFill>
              <a:srgbClr val="3733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29" name="Freeform 429"/>
            <p:cNvSpPr>
              <a:spLocks/>
            </p:cNvSpPr>
            <p:nvPr/>
          </p:nvSpPr>
          <p:spPr bwMode="gray">
            <a:xfrm>
              <a:off x="660" y="1365"/>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path>
              </a:pathLst>
            </a:custGeom>
            <a:noFill/>
            <a:ln w="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0" name="Freeform 430"/>
            <p:cNvSpPr>
              <a:spLocks/>
            </p:cNvSpPr>
            <p:nvPr/>
          </p:nvSpPr>
          <p:spPr bwMode="gray">
            <a:xfrm>
              <a:off x="660" y="1365"/>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path>
              </a:pathLst>
            </a:custGeom>
            <a:solidFill>
              <a:srgbClr val="4D4A4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1" name="Freeform 431"/>
            <p:cNvSpPr>
              <a:spLocks/>
            </p:cNvSpPr>
            <p:nvPr/>
          </p:nvSpPr>
          <p:spPr bwMode="gray">
            <a:xfrm>
              <a:off x="660" y="1365"/>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path>
              </a:pathLst>
            </a:custGeom>
            <a:noFill/>
            <a:ln w="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2" name="Freeform 432"/>
            <p:cNvSpPr>
              <a:spLocks/>
            </p:cNvSpPr>
            <p:nvPr/>
          </p:nvSpPr>
          <p:spPr bwMode="gray">
            <a:xfrm>
              <a:off x="660" y="1365"/>
              <a:ext cx="1" cy="2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1"/>
                    <a:pt x="0" y="0"/>
                    <a:pt x="0" y="0"/>
                  </a:cubicBezTo>
                </a:path>
              </a:pathLst>
            </a:custGeom>
            <a:solidFill>
              <a:srgbClr val="4D4A4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3" name="Freeform 433"/>
            <p:cNvSpPr>
              <a:spLocks/>
            </p:cNvSpPr>
            <p:nvPr/>
          </p:nvSpPr>
          <p:spPr bwMode="gray">
            <a:xfrm>
              <a:off x="660" y="1386"/>
              <a:ext cx="22" cy="1"/>
            </a:xfrm>
            <a:custGeom>
              <a:avLst/>
              <a:gdLst>
                <a:gd name="T0" fmla="*/ 0 w 1"/>
                <a:gd name="T1" fmla="*/ 0 h 1"/>
                <a:gd name="T2" fmla="*/ 484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1" y="0"/>
                  </a:cubicBezTo>
                  <a:cubicBezTo>
                    <a:pt x="1" y="0"/>
                    <a:pt x="0" y="0"/>
                    <a:pt x="0" y="0"/>
                  </a:cubicBezTo>
                </a:path>
              </a:pathLst>
            </a:custGeom>
            <a:noFill/>
            <a:ln w="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4" name="Freeform 434"/>
            <p:cNvSpPr>
              <a:spLocks/>
            </p:cNvSpPr>
            <p:nvPr/>
          </p:nvSpPr>
          <p:spPr bwMode="gray">
            <a:xfrm>
              <a:off x="660" y="1386"/>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path>
              </a:pathLst>
            </a:custGeom>
            <a:solidFill>
              <a:srgbClr val="4D4A4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5" name="Freeform 435"/>
            <p:cNvSpPr>
              <a:spLocks/>
            </p:cNvSpPr>
            <p:nvPr/>
          </p:nvSpPr>
          <p:spPr bwMode="gray">
            <a:xfrm>
              <a:off x="682" y="1386"/>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path>
              </a:pathLst>
            </a:custGeom>
            <a:noFill/>
            <a:ln w="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6" name="Freeform 436"/>
            <p:cNvSpPr>
              <a:spLocks/>
            </p:cNvSpPr>
            <p:nvPr/>
          </p:nvSpPr>
          <p:spPr bwMode="gray">
            <a:xfrm>
              <a:off x="660" y="1386"/>
              <a:ext cx="22" cy="1"/>
            </a:xfrm>
            <a:custGeom>
              <a:avLst/>
              <a:gdLst>
                <a:gd name="T0" fmla="*/ 0 w 1"/>
                <a:gd name="T1" fmla="*/ 0 h 1"/>
                <a:gd name="T2" fmla="*/ 484 w 1"/>
                <a:gd name="T3" fmla="*/ 0 h 1"/>
                <a:gd name="T4" fmla="*/ 484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1" y="0"/>
                  </a:cubicBezTo>
                  <a:cubicBezTo>
                    <a:pt x="1" y="0"/>
                    <a:pt x="1" y="0"/>
                    <a:pt x="1" y="0"/>
                  </a:cubicBezTo>
                  <a:cubicBezTo>
                    <a:pt x="1" y="0"/>
                    <a:pt x="0" y="0"/>
                    <a:pt x="0" y="0"/>
                  </a:cubicBezTo>
                </a:path>
              </a:pathLst>
            </a:custGeom>
            <a:solidFill>
              <a:srgbClr val="4D4A4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7" name="Freeform 437"/>
            <p:cNvSpPr>
              <a:spLocks/>
            </p:cNvSpPr>
            <p:nvPr/>
          </p:nvSpPr>
          <p:spPr bwMode="gray">
            <a:xfrm>
              <a:off x="682" y="1407"/>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path>
              </a:pathLst>
            </a:custGeom>
            <a:noFill/>
            <a:ln w="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8" name="Freeform 438"/>
            <p:cNvSpPr>
              <a:spLocks/>
            </p:cNvSpPr>
            <p:nvPr/>
          </p:nvSpPr>
          <p:spPr bwMode="gray">
            <a:xfrm>
              <a:off x="682" y="1407"/>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path>
              </a:pathLst>
            </a:custGeom>
            <a:solidFill>
              <a:srgbClr val="4D4A4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39" name="Freeform 439"/>
            <p:cNvSpPr>
              <a:spLocks/>
            </p:cNvSpPr>
            <p:nvPr/>
          </p:nvSpPr>
          <p:spPr bwMode="gray">
            <a:xfrm>
              <a:off x="682" y="1407"/>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path>
              </a:pathLst>
            </a:custGeom>
            <a:noFill/>
            <a:ln w="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0" name="Freeform 440"/>
            <p:cNvSpPr>
              <a:spLocks/>
            </p:cNvSpPr>
            <p:nvPr/>
          </p:nvSpPr>
          <p:spPr bwMode="gray">
            <a:xfrm>
              <a:off x="682" y="1407"/>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path>
              </a:pathLst>
            </a:custGeom>
            <a:solidFill>
              <a:srgbClr val="4D4A4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1" name="Freeform 441"/>
            <p:cNvSpPr>
              <a:spLocks/>
            </p:cNvSpPr>
            <p:nvPr/>
          </p:nvSpPr>
          <p:spPr bwMode="gray">
            <a:xfrm>
              <a:off x="638" y="1323"/>
              <a:ext cx="66" cy="42"/>
            </a:xfrm>
            <a:custGeom>
              <a:avLst/>
              <a:gdLst>
                <a:gd name="T0" fmla="*/ 66 w 66"/>
                <a:gd name="T1" fmla="*/ 42 h 42"/>
                <a:gd name="T2" fmla="*/ 66 w 66"/>
                <a:gd name="T3" fmla="*/ 21 h 42"/>
                <a:gd name="T4" fmla="*/ 44 w 66"/>
                <a:gd name="T5" fmla="*/ 21 h 42"/>
                <a:gd name="T6" fmla="*/ 44 w 66"/>
                <a:gd name="T7" fmla="*/ 0 h 42"/>
                <a:gd name="T8" fmla="*/ 44 w 66"/>
                <a:gd name="T9" fmla="*/ 0 h 42"/>
                <a:gd name="T10" fmla="*/ 22 w 66"/>
                <a:gd name="T11" fmla="*/ 0 h 42"/>
                <a:gd name="T12" fmla="*/ 22 w 66"/>
                <a:gd name="T13" fmla="*/ 0 h 42"/>
                <a:gd name="T14" fmla="*/ 22 w 66"/>
                <a:gd name="T15" fmla="*/ 21 h 42"/>
                <a:gd name="T16" fmla="*/ 0 w 66"/>
                <a:gd name="T17" fmla="*/ 21 h 42"/>
                <a:gd name="T18" fmla="*/ 66 w 66"/>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
                <a:gd name="T31" fmla="*/ 0 h 42"/>
                <a:gd name="T32" fmla="*/ 66 w 66"/>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 h="42">
                  <a:moveTo>
                    <a:pt x="66" y="42"/>
                  </a:moveTo>
                  <a:lnTo>
                    <a:pt x="66" y="21"/>
                  </a:lnTo>
                  <a:lnTo>
                    <a:pt x="44" y="21"/>
                  </a:lnTo>
                  <a:lnTo>
                    <a:pt x="44" y="0"/>
                  </a:lnTo>
                  <a:lnTo>
                    <a:pt x="22" y="0"/>
                  </a:lnTo>
                  <a:lnTo>
                    <a:pt x="22" y="21"/>
                  </a:lnTo>
                  <a:lnTo>
                    <a:pt x="0" y="21"/>
                  </a:lnTo>
                  <a:lnTo>
                    <a:pt x="66"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2" name="Freeform 442"/>
            <p:cNvSpPr>
              <a:spLocks/>
            </p:cNvSpPr>
            <p:nvPr/>
          </p:nvSpPr>
          <p:spPr bwMode="gray">
            <a:xfrm>
              <a:off x="638" y="1344"/>
              <a:ext cx="66" cy="42"/>
            </a:xfrm>
            <a:custGeom>
              <a:avLst/>
              <a:gdLst>
                <a:gd name="T0" fmla="*/ 44 w 66"/>
                <a:gd name="T1" fmla="*/ 42 h 42"/>
                <a:gd name="T2" fmla="*/ 44 w 66"/>
                <a:gd name="T3" fmla="*/ 42 h 42"/>
                <a:gd name="T4" fmla="*/ 44 w 66"/>
                <a:gd name="T5" fmla="*/ 42 h 42"/>
                <a:gd name="T6" fmla="*/ 44 w 66"/>
                <a:gd name="T7" fmla="*/ 42 h 42"/>
                <a:gd name="T8" fmla="*/ 44 w 66"/>
                <a:gd name="T9" fmla="*/ 21 h 42"/>
                <a:gd name="T10" fmla="*/ 44 w 66"/>
                <a:gd name="T11" fmla="*/ 21 h 42"/>
                <a:gd name="T12" fmla="*/ 44 w 66"/>
                <a:gd name="T13" fmla="*/ 21 h 42"/>
                <a:gd name="T14" fmla="*/ 44 w 66"/>
                <a:gd name="T15" fmla="*/ 21 h 42"/>
                <a:gd name="T16" fmla="*/ 66 w 66"/>
                <a:gd name="T17" fmla="*/ 21 h 42"/>
                <a:gd name="T18" fmla="*/ 66 w 66"/>
                <a:gd name="T19" fmla="*/ 21 h 42"/>
                <a:gd name="T20" fmla="*/ 0 w 66"/>
                <a:gd name="T21" fmla="*/ 0 h 42"/>
                <a:gd name="T22" fmla="*/ 0 w 66"/>
                <a:gd name="T23" fmla="*/ 0 h 42"/>
                <a:gd name="T24" fmla="*/ 22 w 66"/>
                <a:gd name="T25" fmla="*/ 0 h 42"/>
                <a:gd name="T26" fmla="*/ 22 w 66"/>
                <a:gd name="T27" fmla="*/ 0 h 42"/>
                <a:gd name="T28" fmla="*/ 22 w 66"/>
                <a:gd name="T29" fmla="*/ 0 h 42"/>
                <a:gd name="T30" fmla="*/ 22 w 66"/>
                <a:gd name="T31" fmla="*/ 0 h 42"/>
                <a:gd name="T32" fmla="*/ 22 w 66"/>
                <a:gd name="T33" fmla="*/ 0 h 42"/>
                <a:gd name="T34" fmla="*/ 22 w 66"/>
                <a:gd name="T35" fmla="*/ 0 h 42"/>
                <a:gd name="T36" fmla="*/ 22 w 66"/>
                <a:gd name="T37" fmla="*/ 0 h 42"/>
                <a:gd name="T38" fmla="*/ 22 w 66"/>
                <a:gd name="T39" fmla="*/ 0 h 42"/>
                <a:gd name="T40" fmla="*/ 44 w 66"/>
                <a:gd name="T41" fmla="*/ 42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6"/>
                <a:gd name="T64" fmla="*/ 0 h 42"/>
                <a:gd name="T65" fmla="*/ 66 w 66"/>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6" h="42">
                  <a:moveTo>
                    <a:pt x="44" y="42"/>
                  </a:moveTo>
                  <a:lnTo>
                    <a:pt x="44" y="42"/>
                  </a:lnTo>
                  <a:lnTo>
                    <a:pt x="44" y="21"/>
                  </a:lnTo>
                  <a:lnTo>
                    <a:pt x="66" y="21"/>
                  </a:lnTo>
                  <a:lnTo>
                    <a:pt x="0" y="0"/>
                  </a:lnTo>
                  <a:lnTo>
                    <a:pt x="22" y="0"/>
                  </a:lnTo>
                  <a:lnTo>
                    <a:pt x="44"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3" name="Freeform 443"/>
            <p:cNvSpPr>
              <a:spLocks/>
            </p:cNvSpPr>
            <p:nvPr/>
          </p:nvSpPr>
          <p:spPr bwMode="gray">
            <a:xfrm>
              <a:off x="638" y="1344"/>
              <a:ext cx="44" cy="42"/>
            </a:xfrm>
            <a:custGeom>
              <a:avLst/>
              <a:gdLst>
                <a:gd name="T0" fmla="*/ 22 w 44"/>
                <a:gd name="T1" fmla="*/ 0 h 42"/>
                <a:gd name="T2" fmla="*/ 22 w 44"/>
                <a:gd name="T3" fmla="*/ 0 h 42"/>
                <a:gd name="T4" fmla="*/ 44 w 44"/>
                <a:gd name="T5" fmla="*/ 0 h 42"/>
                <a:gd name="T6" fmla="*/ 44 w 44"/>
                <a:gd name="T7" fmla="*/ 0 h 42"/>
                <a:gd name="T8" fmla="*/ 44 w 44"/>
                <a:gd name="T9" fmla="*/ 0 h 42"/>
                <a:gd name="T10" fmla="*/ 44 w 44"/>
                <a:gd name="T11" fmla="*/ 0 h 42"/>
                <a:gd name="T12" fmla="*/ 44 w 44"/>
                <a:gd name="T13" fmla="*/ 0 h 42"/>
                <a:gd name="T14" fmla="*/ 44 w 44"/>
                <a:gd name="T15" fmla="*/ 21 h 42"/>
                <a:gd name="T16" fmla="*/ 44 w 44"/>
                <a:gd name="T17" fmla="*/ 42 h 42"/>
                <a:gd name="T18" fmla="*/ 22 w 44"/>
                <a:gd name="T19" fmla="*/ 0 h 42"/>
                <a:gd name="T20" fmla="*/ 0 w 44"/>
                <a:gd name="T21" fmla="*/ 21 h 42"/>
                <a:gd name="T22" fmla="*/ 22 w 44"/>
                <a:gd name="T23" fmla="*/ 42 h 42"/>
                <a:gd name="T24" fmla="*/ 22 w 44"/>
                <a:gd name="T25" fmla="*/ 42 h 42"/>
                <a:gd name="T26" fmla="*/ 22 w 44"/>
                <a:gd name="T27" fmla="*/ 42 h 42"/>
                <a:gd name="T28" fmla="*/ 22 w 44"/>
                <a:gd name="T29" fmla="*/ 42 h 42"/>
                <a:gd name="T30" fmla="*/ 22 w 44"/>
                <a:gd name="T31" fmla="*/ 42 h 42"/>
                <a:gd name="T32" fmla="*/ 44 w 44"/>
                <a:gd name="T33" fmla="*/ 42 h 42"/>
                <a:gd name="T34" fmla="*/ 44 w 44"/>
                <a:gd name="T35" fmla="*/ 42 h 42"/>
                <a:gd name="T36" fmla="*/ 22 w 44"/>
                <a:gd name="T37" fmla="*/ 0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
                <a:gd name="T58" fmla="*/ 0 h 42"/>
                <a:gd name="T59" fmla="*/ 44 w 44"/>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 h="42">
                  <a:moveTo>
                    <a:pt x="22" y="0"/>
                  </a:moveTo>
                  <a:lnTo>
                    <a:pt x="22" y="0"/>
                  </a:lnTo>
                  <a:lnTo>
                    <a:pt x="44" y="0"/>
                  </a:lnTo>
                  <a:lnTo>
                    <a:pt x="44" y="21"/>
                  </a:lnTo>
                  <a:lnTo>
                    <a:pt x="44" y="42"/>
                  </a:lnTo>
                  <a:lnTo>
                    <a:pt x="22" y="0"/>
                  </a:lnTo>
                  <a:lnTo>
                    <a:pt x="0" y="21"/>
                  </a:lnTo>
                  <a:lnTo>
                    <a:pt x="22" y="42"/>
                  </a:lnTo>
                  <a:lnTo>
                    <a:pt x="44" y="4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4" name="Freeform 444"/>
            <p:cNvSpPr>
              <a:spLocks/>
            </p:cNvSpPr>
            <p:nvPr/>
          </p:nvSpPr>
          <p:spPr bwMode="gray">
            <a:xfrm>
              <a:off x="660" y="1344"/>
              <a:ext cx="44" cy="42"/>
            </a:xfrm>
            <a:custGeom>
              <a:avLst/>
              <a:gdLst>
                <a:gd name="T0" fmla="*/ 22 w 44"/>
                <a:gd name="T1" fmla="*/ 42 h 42"/>
                <a:gd name="T2" fmla="*/ 22 w 44"/>
                <a:gd name="T3" fmla="*/ 42 h 42"/>
                <a:gd name="T4" fmla="*/ 44 w 44"/>
                <a:gd name="T5" fmla="*/ 21 h 42"/>
                <a:gd name="T6" fmla="*/ 44 w 44"/>
                <a:gd name="T7" fmla="*/ 21 h 42"/>
                <a:gd name="T8" fmla="*/ 44 w 44"/>
                <a:gd name="T9" fmla="*/ 21 h 42"/>
                <a:gd name="T10" fmla="*/ 44 w 44"/>
                <a:gd name="T11" fmla="*/ 0 h 42"/>
                <a:gd name="T12" fmla="*/ 22 w 44"/>
                <a:gd name="T13" fmla="*/ 0 h 42"/>
                <a:gd name="T14" fmla="*/ 22 w 44"/>
                <a:gd name="T15" fmla="*/ 0 h 42"/>
                <a:gd name="T16" fmla="*/ 0 w 44"/>
                <a:gd name="T17" fmla="*/ 0 h 42"/>
                <a:gd name="T18" fmla="*/ 22 w 44"/>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2"/>
                <a:gd name="T32" fmla="*/ 44 w 44"/>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2">
                  <a:moveTo>
                    <a:pt x="22" y="42"/>
                  </a:moveTo>
                  <a:lnTo>
                    <a:pt x="22" y="42"/>
                  </a:lnTo>
                  <a:lnTo>
                    <a:pt x="44" y="21"/>
                  </a:lnTo>
                  <a:lnTo>
                    <a:pt x="44" y="0"/>
                  </a:lnTo>
                  <a:lnTo>
                    <a:pt x="22" y="0"/>
                  </a:lnTo>
                  <a:lnTo>
                    <a:pt x="0" y="0"/>
                  </a:lnTo>
                  <a:lnTo>
                    <a:pt x="22"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5" name="Freeform 445"/>
            <p:cNvSpPr>
              <a:spLocks/>
            </p:cNvSpPr>
            <p:nvPr/>
          </p:nvSpPr>
          <p:spPr bwMode="gray">
            <a:xfrm>
              <a:off x="638" y="1344"/>
              <a:ext cx="66" cy="21"/>
            </a:xfrm>
            <a:custGeom>
              <a:avLst/>
              <a:gdLst>
                <a:gd name="T0" fmla="*/ 66 w 66"/>
                <a:gd name="T1" fmla="*/ 21 h 21"/>
                <a:gd name="T2" fmla="*/ 66 w 66"/>
                <a:gd name="T3" fmla="*/ 21 h 21"/>
                <a:gd name="T4" fmla="*/ 44 w 66"/>
                <a:gd name="T5" fmla="*/ 0 h 21"/>
                <a:gd name="T6" fmla="*/ 44 w 66"/>
                <a:gd name="T7" fmla="*/ 0 h 21"/>
                <a:gd name="T8" fmla="*/ 44 w 66"/>
                <a:gd name="T9" fmla="*/ 0 h 21"/>
                <a:gd name="T10" fmla="*/ 22 w 66"/>
                <a:gd name="T11" fmla="*/ 0 h 21"/>
                <a:gd name="T12" fmla="*/ 22 w 66"/>
                <a:gd name="T13" fmla="*/ 0 h 21"/>
                <a:gd name="T14" fmla="*/ 22 w 66"/>
                <a:gd name="T15" fmla="*/ 0 h 21"/>
                <a:gd name="T16" fmla="*/ 0 w 66"/>
                <a:gd name="T17" fmla="*/ 21 h 21"/>
                <a:gd name="T18" fmla="*/ 66 w 66"/>
                <a:gd name="T19" fmla="*/ 21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
                <a:gd name="T31" fmla="*/ 0 h 21"/>
                <a:gd name="T32" fmla="*/ 66 w 66"/>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 h="21">
                  <a:moveTo>
                    <a:pt x="66" y="21"/>
                  </a:moveTo>
                  <a:lnTo>
                    <a:pt x="66" y="21"/>
                  </a:lnTo>
                  <a:lnTo>
                    <a:pt x="44" y="0"/>
                  </a:lnTo>
                  <a:lnTo>
                    <a:pt x="22" y="0"/>
                  </a:lnTo>
                  <a:lnTo>
                    <a:pt x="0" y="21"/>
                  </a:lnTo>
                  <a:lnTo>
                    <a:pt x="66"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6" name="Freeform 446"/>
            <p:cNvSpPr>
              <a:spLocks/>
            </p:cNvSpPr>
            <p:nvPr/>
          </p:nvSpPr>
          <p:spPr bwMode="gray">
            <a:xfrm>
              <a:off x="638" y="1344"/>
              <a:ext cx="66" cy="42"/>
            </a:xfrm>
            <a:custGeom>
              <a:avLst/>
              <a:gdLst>
                <a:gd name="T0" fmla="*/ 44 w 66"/>
                <a:gd name="T1" fmla="*/ 42 h 42"/>
                <a:gd name="T2" fmla="*/ 44 w 66"/>
                <a:gd name="T3" fmla="*/ 42 h 42"/>
                <a:gd name="T4" fmla="*/ 44 w 66"/>
                <a:gd name="T5" fmla="*/ 42 h 42"/>
                <a:gd name="T6" fmla="*/ 44 w 66"/>
                <a:gd name="T7" fmla="*/ 42 h 42"/>
                <a:gd name="T8" fmla="*/ 44 w 66"/>
                <a:gd name="T9" fmla="*/ 42 h 42"/>
                <a:gd name="T10" fmla="*/ 44 w 66"/>
                <a:gd name="T11" fmla="*/ 42 h 42"/>
                <a:gd name="T12" fmla="*/ 44 w 66"/>
                <a:gd name="T13" fmla="*/ 42 h 42"/>
                <a:gd name="T14" fmla="*/ 66 w 66"/>
                <a:gd name="T15" fmla="*/ 42 h 42"/>
                <a:gd name="T16" fmla="*/ 66 w 66"/>
                <a:gd name="T17" fmla="*/ 21 h 42"/>
                <a:gd name="T18" fmla="*/ 66 w 66"/>
                <a:gd name="T19" fmla="*/ 21 h 42"/>
                <a:gd name="T20" fmla="*/ 0 w 66"/>
                <a:gd name="T21" fmla="*/ 21 h 42"/>
                <a:gd name="T22" fmla="*/ 0 w 66"/>
                <a:gd name="T23" fmla="*/ 21 h 42"/>
                <a:gd name="T24" fmla="*/ 0 w 66"/>
                <a:gd name="T25" fmla="*/ 21 h 42"/>
                <a:gd name="T26" fmla="*/ 22 w 66"/>
                <a:gd name="T27" fmla="*/ 21 h 42"/>
                <a:gd name="T28" fmla="*/ 22 w 66"/>
                <a:gd name="T29" fmla="*/ 21 h 42"/>
                <a:gd name="T30" fmla="*/ 22 w 66"/>
                <a:gd name="T31" fmla="*/ 21 h 42"/>
                <a:gd name="T32" fmla="*/ 22 w 66"/>
                <a:gd name="T33" fmla="*/ 21 h 42"/>
                <a:gd name="T34" fmla="*/ 0 w 66"/>
                <a:gd name="T35" fmla="*/ 21 h 42"/>
                <a:gd name="T36" fmla="*/ 0 w 66"/>
                <a:gd name="T37" fmla="*/ 21 h 42"/>
                <a:gd name="T38" fmla="*/ 22 w 66"/>
                <a:gd name="T39" fmla="*/ 0 h 42"/>
                <a:gd name="T40" fmla="*/ 44 w 66"/>
                <a:gd name="T41" fmla="*/ 42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6"/>
                <a:gd name="T64" fmla="*/ 0 h 42"/>
                <a:gd name="T65" fmla="*/ 66 w 66"/>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6" h="42">
                  <a:moveTo>
                    <a:pt x="44" y="42"/>
                  </a:moveTo>
                  <a:lnTo>
                    <a:pt x="44" y="42"/>
                  </a:lnTo>
                  <a:lnTo>
                    <a:pt x="66" y="42"/>
                  </a:lnTo>
                  <a:lnTo>
                    <a:pt x="66" y="21"/>
                  </a:lnTo>
                  <a:lnTo>
                    <a:pt x="0" y="21"/>
                  </a:lnTo>
                  <a:lnTo>
                    <a:pt x="22" y="21"/>
                  </a:lnTo>
                  <a:lnTo>
                    <a:pt x="0" y="21"/>
                  </a:lnTo>
                  <a:lnTo>
                    <a:pt x="22" y="0"/>
                  </a:lnTo>
                  <a:lnTo>
                    <a:pt x="44"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7" name="Freeform 447"/>
            <p:cNvSpPr>
              <a:spLocks/>
            </p:cNvSpPr>
            <p:nvPr/>
          </p:nvSpPr>
          <p:spPr bwMode="gray">
            <a:xfrm>
              <a:off x="660" y="1344"/>
              <a:ext cx="22" cy="42"/>
            </a:xfrm>
            <a:custGeom>
              <a:avLst/>
              <a:gdLst>
                <a:gd name="T0" fmla="*/ 0 w 22"/>
                <a:gd name="T1" fmla="*/ 0 h 42"/>
                <a:gd name="T2" fmla="*/ 22 w 22"/>
                <a:gd name="T3" fmla="*/ 0 h 42"/>
                <a:gd name="T4" fmla="*/ 22 w 22"/>
                <a:gd name="T5" fmla="*/ 0 h 42"/>
                <a:gd name="T6" fmla="*/ 22 w 22"/>
                <a:gd name="T7" fmla="*/ 0 h 42"/>
                <a:gd name="T8" fmla="*/ 22 w 22"/>
                <a:gd name="T9" fmla="*/ 0 h 42"/>
                <a:gd name="T10" fmla="*/ 22 w 22"/>
                <a:gd name="T11" fmla="*/ 0 h 42"/>
                <a:gd name="T12" fmla="*/ 22 w 22"/>
                <a:gd name="T13" fmla="*/ 0 h 42"/>
                <a:gd name="T14" fmla="*/ 22 w 22"/>
                <a:gd name="T15" fmla="*/ 0 h 42"/>
                <a:gd name="T16" fmla="*/ 22 w 22"/>
                <a:gd name="T17" fmla="*/ 42 h 42"/>
                <a:gd name="T18" fmla="*/ 0 w 22"/>
                <a:gd name="T19" fmla="*/ 0 h 42"/>
                <a:gd name="T20" fmla="*/ 0 w 22"/>
                <a:gd name="T21" fmla="*/ 42 h 42"/>
                <a:gd name="T22" fmla="*/ 0 w 22"/>
                <a:gd name="T23" fmla="*/ 42 h 42"/>
                <a:gd name="T24" fmla="*/ 0 w 22"/>
                <a:gd name="T25" fmla="*/ 42 h 42"/>
                <a:gd name="T26" fmla="*/ 0 w 22"/>
                <a:gd name="T27" fmla="*/ 42 h 42"/>
                <a:gd name="T28" fmla="*/ 0 w 22"/>
                <a:gd name="T29" fmla="*/ 42 h 42"/>
                <a:gd name="T30" fmla="*/ 22 w 22"/>
                <a:gd name="T31" fmla="*/ 42 h 42"/>
                <a:gd name="T32" fmla="*/ 22 w 22"/>
                <a:gd name="T33" fmla="*/ 42 h 42"/>
                <a:gd name="T34" fmla="*/ 22 w 22"/>
                <a:gd name="T35" fmla="*/ 42 h 42"/>
                <a:gd name="T36" fmla="*/ 0 w 22"/>
                <a:gd name="T37" fmla="*/ 0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42"/>
                <a:gd name="T59" fmla="*/ 22 w 22"/>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42">
                  <a:moveTo>
                    <a:pt x="0" y="0"/>
                  </a:moveTo>
                  <a:lnTo>
                    <a:pt x="22" y="0"/>
                  </a:lnTo>
                  <a:lnTo>
                    <a:pt x="22" y="42"/>
                  </a:lnTo>
                  <a:lnTo>
                    <a:pt x="0" y="0"/>
                  </a:lnTo>
                  <a:lnTo>
                    <a:pt x="0" y="42"/>
                  </a:lnTo>
                  <a:lnTo>
                    <a:pt x="22" y="4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8" name="Freeform 448"/>
            <p:cNvSpPr>
              <a:spLocks/>
            </p:cNvSpPr>
            <p:nvPr/>
          </p:nvSpPr>
          <p:spPr bwMode="gray">
            <a:xfrm>
              <a:off x="660" y="1344"/>
              <a:ext cx="44" cy="42"/>
            </a:xfrm>
            <a:custGeom>
              <a:avLst/>
              <a:gdLst>
                <a:gd name="T0" fmla="*/ 22 w 44"/>
                <a:gd name="T1" fmla="*/ 42 h 42"/>
                <a:gd name="T2" fmla="*/ 22 w 44"/>
                <a:gd name="T3" fmla="*/ 42 h 42"/>
                <a:gd name="T4" fmla="*/ 44 w 44"/>
                <a:gd name="T5" fmla="*/ 42 h 42"/>
                <a:gd name="T6" fmla="*/ 44 w 44"/>
                <a:gd name="T7" fmla="*/ 42 h 42"/>
                <a:gd name="T8" fmla="*/ 44 w 44"/>
                <a:gd name="T9" fmla="*/ 21 h 42"/>
                <a:gd name="T10" fmla="*/ 44 w 44"/>
                <a:gd name="T11" fmla="*/ 21 h 42"/>
                <a:gd name="T12" fmla="*/ 22 w 44"/>
                <a:gd name="T13" fmla="*/ 0 h 42"/>
                <a:gd name="T14" fmla="*/ 22 w 44"/>
                <a:gd name="T15" fmla="*/ 0 h 42"/>
                <a:gd name="T16" fmla="*/ 0 w 44"/>
                <a:gd name="T17" fmla="*/ 0 h 42"/>
                <a:gd name="T18" fmla="*/ 22 w 44"/>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2"/>
                <a:gd name="T32" fmla="*/ 44 w 44"/>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2">
                  <a:moveTo>
                    <a:pt x="22" y="42"/>
                  </a:moveTo>
                  <a:lnTo>
                    <a:pt x="22" y="42"/>
                  </a:lnTo>
                  <a:lnTo>
                    <a:pt x="44" y="42"/>
                  </a:lnTo>
                  <a:lnTo>
                    <a:pt x="44" y="21"/>
                  </a:lnTo>
                  <a:lnTo>
                    <a:pt x="22" y="0"/>
                  </a:lnTo>
                  <a:lnTo>
                    <a:pt x="0" y="0"/>
                  </a:lnTo>
                  <a:lnTo>
                    <a:pt x="22"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49" name="Freeform 449"/>
            <p:cNvSpPr>
              <a:spLocks/>
            </p:cNvSpPr>
            <p:nvPr/>
          </p:nvSpPr>
          <p:spPr bwMode="gray">
            <a:xfrm>
              <a:off x="660" y="1344"/>
              <a:ext cx="44" cy="42"/>
            </a:xfrm>
            <a:custGeom>
              <a:avLst/>
              <a:gdLst>
                <a:gd name="T0" fmla="*/ 44 w 44"/>
                <a:gd name="T1" fmla="*/ 42 h 42"/>
                <a:gd name="T2" fmla="*/ 44 w 44"/>
                <a:gd name="T3" fmla="*/ 21 h 42"/>
                <a:gd name="T4" fmla="*/ 44 w 44"/>
                <a:gd name="T5" fmla="*/ 21 h 42"/>
                <a:gd name="T6" fmla="*/ 22 w 44"/>
                <a:gd name="T7" fmla="*/ 21 h 42"/>
                <a:gd name="T8" fmla="*/ 22 w 44"/>
                <a:gd name="T9" fmla="*/ 0 h 42"/>
                <a:gd name="T10" fmla="*/ 22 w 44"/>
                <a:gd name="T11" fmla="*/ 0 h 42"/>
                <a:gd name="T12" fmla="*/ 0 w 44"/>
                <a:gd name="T13" fmla="*/ 0 h 42"/>
                <a:gd name="T14" fmla="*/ 0 w 44"/>
                <a:gd name="T15" fmla="*/ 21 h 42"/>
                <a:gd name="T16" fmla="*/ 0 w 44"/>
                <a:gd name="T17" fmla="*/ 21 h 42"/>
                <a:gd name="T18" fmla="*/ 44 w 44"/>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2"/>
                <a:gd name="T32" fmla="*/ 44 w 44"/>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2">
                  <a:moveTo>
                    <a:pt x="44" y="42"/>
                  </a:moveTo>
                  <a:lnTo>
                    <a:pt x="44" y="21"/>
                  </a:lnTo>
                  <a:lnTo>
                    <a:pt x="22" y="21"/>
                  </a:lnTo>
                  <a:lnTo>
                    <a:pt x="22" y="0"/>
                  </a:lnTo>
                  <a:lnTo>
                    <a:pt x="0" y="0"/>
                  </a:lnTo>
                  <a:lnTo>
                    <a:pt x="0" y="21"/>
                  </a:lnTo>
                  <a:lnTo>
                    <a:pt x="44"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0" name="Freeform 450"/>
            <p:cNvSpPr>
              <a:spLocks/>
            </p:cNvSpPr>
            <p:nvPr/>
          </p:nvSpPr>
          <p:spPr bwMode="gray">
            <a:xfrm>
              <a:off x="660" y="1365"/>
              <a:ext cx="44" cy="42"/>
            </a:xfrm>
            <a:custGeom>
              <a:avLst/>
              <a:gdLst>
                <a:gd name="T0" fmla="*/ 22 w 44"/>
                <a:gd name="T1" fmla="*/ 42 h 42"/>
                <a:gd name="T2" fmla="*/ 22 w 44"/>
                <a:gd name="T3" fmla="*/ 42 h 42"/>
                <a:gd name="T4" fmla="*/ 22 w 44"/>
                <a:gd name="T5" fmla="*/ 42 h 42"/>
                <a:gd name="T6" fmla="*/ 22 w 44"/>
                <a:gd name="T7" fmla="*/ 42 h 42"/>
                <a:gd name="T8" fmla="*/ 22 w 44"/>
                <a:gd name="T9" fmla="*/ 42 h 42"/>
                <a:gd name="T10" fmla="*/ 22 w 44"/>
                <a:gd name="T11" fmla="*/ 21 h 42"/>
                <a:gd name="T12" fmla="*/ 22 w 44"/>
                <a:gd name="T13" fmla="*/ 21 h 42"/>
                <a:gd name="T14" fmla="*/ 44 w 44"/>
                <a:gd name="T15" fmla="*/ 21 h 42"/>
                <a:gd name="T16" fmla="*/ 44 w 44"/>
                <a:gd name="T17" fmla="*/ 21 h 42"/>
                <a:gd name="T18" fmla="*/ 44 w 44"/>
                <a:gd name="T19" fmla="*/ 21 h 42"/>
                <a:gd name="T20" fmla="*/ 0 w 44"/>
                <a:gd name="T21" fmla="*/ 0 h 42"/>
                <a:gd name="T22" fmla="*/ 0 w 44"/>
                <a:gd name="T23" fmla="*/ 0 h 42"/>
                <a:gd name="T24" fmla="*/ 0 w 44"/>
                <a:gd name="T25" fmla="*/ 0 h 42"/>
                <a:gd name="T26" fmla="*/ 0 w 44"/>
                <a:gd name="T27" fmla="*/ 0 h 42"/>
                <a:gd name="T28" fmla="*/ 0 w 44"/>
                <a:gd name="T29" fmla="*/ 0 h 42"/>
                <a:gd name="T30" fmla="*/ 0 w 44"/>
                <a:gd name="T31" fmla="*/ 0 h 42"/>
                <a:gd name="T32" fmla="*/ 0 w 44"/>
                <a:gd name="T33" fmla="*/ 0 h 42"/>
                <a:gd name="T34" fmla="*/ 0 w 44"/>
                <a:gd name="T35" fmla="*/ 0 h 42"/>
                <a:gd name="T36" fmla="*/ 0 w 44"/>
                <a:gd name="T37" fmla="*/ 0 h 42"/>
                <a:gd name="T38" fmla="*/ 0 w 44"/>
                <a:gd name="T39" fmla="*/ 0 h 42"/>
                <a:gd name="T40" fmla="*/ 22 w 44"/>
                <a:gd name="T41" fmla="*/ 42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42"/>
                <a:gd name="T65" fmla="*/ 44 w 44"/>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42">
                  <a:moveTo>
                    <a:pt x="22" y="42"/>
                  </a:moveTo>
                  <a:lnTo>
                    <a:pt x="22" y="42"/>
                  </a:lnTo>
                  <a:lnTo>
                    <a:pt x="22" y="21"/>
                  </a:lnTo>
                  <a:lnTo>
                    <a:pt x="44" y="21"/>
                  </a:lnTo>
                  <a:lnTo>
                    <a:pt x="0" y="0"/>
                  </a:lnTo>
                  <a:lnTo>
                    <a:pt x="22"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1" name="Freeform 451"/>
            <p:cNvSpPr>
              <a:spLocks/>
            </p:cNvSpPr>
            <p:nvPr/>
          </p:nvSpPr>
          <p:spPr bwMode="gray">
            <a:xfrm>
              <a:off x="660" y="1365"/>
              <a:ext cx="22" cy="42"/>
            </a:xfrm>
            <a:custGeom>
              <a:avLst/>
              <a:gdLst>
                <a:gd name="T0" fmla="*/ 22 w 22"/>
                <a:gd name="T1" fmla="*/ 0 h 42"/>
                <a:gd name="T2" fmla="*/ 22 w 22"/>
                <a:gd name="T3" fmla="*/ 0 h 42"/>
                <a:gd name="T4" fmla="*/ 22 w 22"/>
                <a:gd name="T5" fmla="*/ 0 h 42"/>
                <a:gd name="T6" fmla="*/ 22 w 22"/>
                <a:gd name="T7" fmla="*/ 0 h 42"/>
                <a:gd name="T8" fmla="*/ 22 w 22"/>
                <a:gd name="T9" fmla="*/ 0 h 42"/>
                <a:gd name="T10" fmla="*/ 22 w 22"/>
                <a:gd name="T11" fmla="*/ 0 h 42"/>
                <a:gd name="T12" fmla="*/ 22 w 22"/>
                <a:gd name="T13" fmla="*/ 0 h 42"/>
                <a:gd name="T14" fmla="*/ 22 w 22"/>
                <a:gd name="T15" fmla="*/ 0 h 42"/>
                <a:gd name="T16" fmla="*/ 22 w 22"/>
                <a:gd name="T17" fmla="*/ 42 h 42"/>
                <a:gd name="T18" fmla="*/ 0 w 22"/>
                <a:gd name="T19" fmla="*/ 0 h 42"/>
                <a:gd name="T20" fmla="*/ 0 w 22"/>
                <a:gd name="T21" fmla="*/ 42 h 42"/>
                <a:gd name="T22" fmla="*/ 0 w 22"/>
                <a:gd name="T23" fmla="*/ 42 h 42"/>
                <a:gd name="T24" fmla="*/ 0 w 22"/>
                <a:gd name="T25" fmla="*/ 42 h 42"/>
                <a:gd name="T26" fmla="*/ 0 w 22"/>
                <a:gd name="T27" fmla="*/ 42 h 42"/>
                <a:gd name="T28" fmla="*/ 22 w 22"/>
                <a:gd name="T29" fmla="*/ 42 h 42"/>
                <a:gd name="T30" fmla="*/ 22 w 22"/>
                <a:gd name="T31" fmla="*/ 42 h 42"/>
                <a:gd name="T32" fmla="*/ 22 w 22"/>
                <a:gd name="T33" fmla="*/ 42 h 42"/>
                <a:gd name="T34" fmla="*/ 22 w 22"/>
                <a:gd name="T35" fmla="*/ 42 h 42"/>
                <a:gd name="T36" fmla="*/ 22 w 22"/>
                <a:gd name="T37" fmla="*/ 0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42"/>
                <a:gd name="T59" fmla="*/ 22 w 22"/>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42">
                  <a:moveTo>
                    <a:pt x="22" y="0"/>
                  </a:moveTo>
                  <a:lnTo>
                    <a:pt x="22" y="0"/>
                  </a:lnTo>
                  <a:lnTo>
                    <a:pt x="22" y="42"/>
                  </a:lnTo>
                  <a:lnTo>
                    <a:pt x="0" y="0"/>
                  </a:lnTo>
                  <a:lnTo>
                    <a:pt x="0" y="42"/>
                  </a:lnTo>
                  <a:lnTo>
                    <a:pt x="22" y="4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2" name="Freeform 452"/>
            <p:cNvSpPr>
              <a:spLocks/>
            </p:cNvSpPr>
            <p:nvPr/>
          </p:nvSpPr>
          <p:spPr bwMode="gray">
            <a:xfrm>
              <a:off x="682" y="1365"/>
              <a:ext cx="22" cy="42"/>
            </a:xfrm>
            <a:custGeom>
              <a:avLst/>
              <a:gdLst>
                <a:gd name="T0" fmla="*/ 0 w 22"/>
                <a:gd name="T1" fmla="*/ 42 h 42"/>
                <a:gd name="T2" fmla="*/ 0 w 22"/>
                <a:gd name="T3" fmla="*/ 42 h 42"/>
                <a:gd name="T4" fmla="*/ 22 w 22"/>
                <a:gd name="T5" fmla="*/ 21 h 42"/>
                <a:gd name="T6" fmla="*/ 22 w 22"/>
                <a:gd name="T7" fmla="*/ 21 h 42"/>
                <a:gd name="T8" fmla="*/ 22 w 22"/>
                <a:gd name="T9" fmla="*/ 21 h 42"/>
                <a:gd name="T10" fmla="*/ 22 w 22"/>
                <a:gd name="T11" fmla="*/ 0 h 42"/>
                <a:gd name="T12" fmla="*/ 22 w 22"/>
                <a:gd name="T13" fmla="*/ 0 h 42"/>
                <a:gd name="T14" fmla="*/ 0 w 22"/>
                <a:gd name="T15" fmla="*/ 0 h 42"/>
                <a:gd name="T16" fmla="*/ 0 w 22"/>
                <a:gd name="T17" fmla="*/ 0 h 42"/>
                <a:gd name="T18" fmla="*/ 0 w 22"/>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0" y="42"/>
                  </a:moveTo>
                  <a:lnTo>
                    <a:pt x="0" y="42"/>
                  </a:lnTo>
                  <a:lnTo>
                    <a:pt x="22" y="21"/>
                  </a:lnTo>
                  <a:lnTo>
                    <a:pt x="22" y="0"/>
                  </a:lnTo>
                  <a:lnTo>
                    <a:pt x="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3" name="Freeform 453"/>
            <p:cNvSpPr>
              <a:spLocks/>
            </p:cNvSpPr>
            <p:nvPr/>
          </p:nvSpPr>
          <p:spPr bwMode="gray">
            <a:xfrm>
              <a:off x="660" y="1365"/>
              <a:ext cx="44" cy="42"/>
            </a:xfrm>
            <a:custGeom>
              <a:avLst/>
              <a:gdLst>
                <a:gd name="T0" fmla="*/ 44 w 44"/>
                <a:gd name="T1" fmla="*/ 42 h 42"/>
                <a:gd name="T2" fmla="*/ 44 w 44"/>
                <a:gd name="T3" fmla="*/ 21 h 42"/>
                <a:gd name="T4" fmla="*/ 44 w 44"/>
                <a:gd name="T5" fmla="*/ 21 h 42"/>
                <a:gd name="T6" fmla="*/ 44 w 44"/>
                <a:gd name="T7" fmla="*/ 0 h 42"/>
                <a:gd name="T8" fmla="*/ 22 w 44"/>
                <a:gd name="T9" fmla="*/ 0 h 42"/>
                <a:gd name="T10" fmla="*/ 22 w 44"/>
                <a:gd name="T11" fmla="*/ 0 h 42"/>
                <a:gd name="T12" fmla="*/ 22 w 44"/>
                <a:gd name="T13" fmla="*/ 0 h 42"/>
                <a:gd name="T14" fmla="*/ 0 w 44"/>
                <a:gd name="T15" fmla="*/ 0 h 42"/>
                <a:gd name="T16" fmla="*/ 0 w 44"/>
                <a:gd name="T17" fmla="*/ 0 h 42"/>
                <a:gd name="T18" fmla="*/ 44 w 44"/>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2"/>
                <a:gd name="T32" fmla="*/ 44 w 44"/>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2">
                  <a:moveTo>
                    <a:pt x="44" y="42"/>
                  </a:moveTo>
                  <a:lnTo>
                    <a:pt x="44" y="21"/>
                  </a:lnTo>
                  <a:lnTo>
                    <a:pt x="44" y="0"/>
                  </a:lnTo>
                  <a:lnTo>
                    <a:pt x="22" y="0"/>
                  </a:lnTo>
                  <a:lnTo>
                    <a:pt x="0" y="0"/>
                  </a:lnTo>
                  <a:lnTo>
                    <a:pt x="44"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4" name="Freeform 454"/>
            <p:cNvSpPr>
              <a:spLocks/>
            </p:cNvSpPr>
            <p:nvPr/>
          </p:nvSpPr>
          <p:spPr bwMode="gray">
            <a:xfrm>
              <a:off x="660" y="1365"/>
              <a:ext cx="44" cy="42"/>
            </a:xfrm>
            <a:custGeom>
              <a:avLst/>
              <a:gdLst>
                <a:gd name="T0" fmla="*/ 22 w 44"/>
                <a:gd name="T1" fmla="*/ 42 h 42"/>
                <a:gd name="T2" fmla="*/ 22 w 44"/>
                <a:gd name="T3" fmla="*/ 42 h 42"/>
                <a:gd name="T4" fmla="*/ 22 w 44"/>
                <a:gd name="T5" fmla="*/ 42 h 42"/>
                <a:gd name="T6" fmla="*/ 44 w 44"/>
                <a:gd name="T7" fmla="*/ 42 h 42"/>
                <a:gd name="T8" fmla="*/ 44 w 44"/>
                <a:gd name="T9" fmla="*/ 42 h 42"/>
                <a:gd name="T10" fmla="*/ 44 w 44"/>
                <a:gd name="T11" fmla="*/ 42 h 42"/>
                <a:gd name="T12" fmla="*/ 44 w 44"/>
                <a:gd name="T13" fmla="*/ 42 h 42"/>
                <a:gd name="T14" fmla="*/ 44 w 44"/>
                <a:gd name="T15" fmla="*/ 42 h 42"/>
                <a:gd name="T16" fmla="*/ 44 w 44"/>
                <a:gd name="T17" fmla="*/ 42 h 42"/>
                <a:gd name="T18" fmla="*/ 44 w 44"/>
                <a:gd name="T19" fmla="*/ 42 h 42"/>
                <a:gd name="T20" fmla="*/ 0 w 44"/>
                <a:gd name="T21" fmla="*/ 0 h 42"/>
                <a:gd name="T22" fmla="*/ 0 w 44"/>
                <a:gd name="T23" fmla="*/ 0 h 42"/>
                <a:gd name="T24" fmla="*/ 0 w 44"/>
                <a:gd name="T25" fmla="*/ 0 h 42"/>
                <a:gd name="T26" fmla="*/ 0 w 44"/>
                <a:gd name="T27" fmla="*/ 0 h 42"/>
                <a:gd name="T28" fmla="*/ 0 w 44"/>
                <a:gd name="T29" fmla="*/ 0 h 42"/>
                <a:gd name="T30" fmla="*/ 0 w 44"/>
                <a:gd name="T31" fmla="*/ 0 h 42"/>
                <a:gd name="T32" fmla="*/ 0 w 44"/>
                <a:gd name="T33" fmla="*/ 0 h 42"/>
                <a:gd name="T34" fmla="*/ 0 w 44"/>
                <a:gd name="T35" fmla="*/ 0 h 42"/>
                <a:gd name="T36" fmla="*/ 0 w 44"/>
                <a:gd name="T37" fmla="*/ 0 h 42"/>
                <a:gd name="T38" fmla="*/ 0 w 44"/>
                <a:gd name="T39" fmla="*/ 0 h 42"/>
                <a:gd name="T40" fmla="*/ 22 w 44"/>
                <a:gd name="T41" fmla="*/ 42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42"/>
                <a:gd name="T65" fmla="*/ 44 w 44"/>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42">
                  <a:moveTo>
                    <a:pt x="22" y="42"/>
                  </a:moveTo>
                  <a:lnTo>
                    <a:pt x="22" y="42"/>
                  </a:lnTo>
                  <a:lnTo>
                    <a:pt x="44" y="42"/>
                  </a:lnTo>
                  <a:lnTo>
                    <a:pt x="0" y="0"/>
                  </a:lnTo>
                  <a:lnTo>
                    <a:pt x="22"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5" name="Freeform 455"/>
            <p:cNvSpPr>
              <a:spLocks/>
            </p:cNvSpPr>
            <p:nvPr/>
          </p:nvSpPr>
          <p:spPr bwMode="gray">
            <a:xfrm>
              <a:off x="660" y="1365"/>
              <a:ext cx="44" cy="42"/>
            </a:xfrm>
            <a:custGeom>
              <a:avLst/>
              <a:gdLst>
                <a:gd name="T0" fmla="*/ 0 w 44"/>
                <a:gd name="T1" fmla="*/ 0 h 42"/>
                <a:gd name="T2" fmla="*/ 22 w 44"/>
                <a:gd name="T3" fmla="*/ 0 h 42"/>
                <a:gd name="T4" fmla="*/ 22 w 44"/>
                <a:gd name="T5" fmla="*/ 0 h 42"/>
                <a:gd name="T6" fmla="*/ 22 w 44"/>
                <a:gd name="T7" fmla="*/ 0 h 42"/>
                <a:gd name="T8" fmla="*/ 22 w 44"/>
                <a:gd name="T9" fmla="*/ 0 h 42"/>
                <a:gd name="T10" fmla="*/ 22 w 44"/>
                <a:gd name="T11" fmla="*/ 0 h 42"/>
                <a:gd name="T12" fmla="*/ 22 w 44"/>
                <a:gd name="T13" fmla="*/ 0 h 42"/>
                <a:gd name="T14" fmla="*/ 44 w 44"/>
                <a:gd name="T15" fmla="*/ 21 h 42"/>
                <a:gd name="T16" fmla="*/ 22 w 44"/>
                <a:gd name="T17" fmla="*/ 42 h 42"/>
                <a:gd name="T18" fmla="*/ 0 w 44"/>
                <a:gd name="T19" fmla="*/ 0 h 42"/>
                <a:gd name="T20" fmla="*/ 0 w 44"/>
                <a:gd name="T21" fmla="*/ 21 h 42"/>
                <a:gd name="T22" fmla="*/ 0 w 44"/>
                <a:gd name="T23" fmla="*/ 42 h 42"/>
                <a:gd name="T24" fmla="*/ 22 w 44"/>
                <a:gd name="T25" fmla="*/ 42 h 42"/>
                <a:gd name="T26" fmla="*/ 22 w 44"/>
                <a:gd name="T27" fmla="*/ 42 h 42"/>
                <a:gd name="T28" fmla="*/ 22 w 44"/>
                <a:gd name="T29" fmla="*/ 42 h 42"/>
                <a:gd name="T30" fmla="*/ 22 w 44"/>
                <a:gd name="T31" fmla="*/ 42 h 42"/>
                <a:gd name="T32" fmla="*/ 22 w 44"/>
                <a:gd name="T33" fmla="*/ 42 h 42"/>
                <a:gd name="T34" fmla="*/ 44 w 44"/>
                <a:gd name="T35" fmla="*/ 42 h 42"/>
                <a:gd name="T36" fmla="*/ 0 w 44"/>
                <a:gd name="T37" fmla="*/ 0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
                <a:gd name="T58" fmla="*/ 0 h 42"/>
                <a:gd name="T59" fmla="*/ 44 w 44"/>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 h="42">
                  <a:moveTo>
                    <a:pt x="0" y="0"/>
                  </a:moveTo>
                  <a:lnTo>
                    <a:pt x="22" y="0"/>
                  </a:lnTo>
                  <a:lnTo>
                    <a:pt x="44" y="21"/>
                  </a:lnTo>
                  <a:lnTo>
                    <a:pt x="22" y="42"/>
                  </a:lnTo>
                  <a:lnTo>
                    <a:pt x="0" y="0"/>
                  </a:lnTo>
                  <a:lnTo>
                    <a:pt x="0" y="21"/>
                  </a:lnTo>
                  <a:lnTo>
                    <a:pt x="0" y="42"/>
                  </a:lnTo>
                  <a:lnTo>
                    <a:pt x="22" y="42"/>
                  </a:lnTo>
                  <a:lnTo>
                    <a:pt x="44" y="4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6" name="Freeform 456"/>
            <p:cNvSpPr>
              <a:spLocks/>
            </p:cNvSpPr>
            <p:nvPr/>
          </p:nvSpPr>
          <p:spPr bwMode="gray">
            <a:xfrm>
              <a:off x="660" y="1365"/>
              <a:ext cx="44" cy="42"/>
            </a:xfrm>
            <a:custGeom>
              <a:avLst/>
              <a:gdLst>
                <a:gd name="T0" fmla="*/ 44 w 44"/>
                <a:gd name="T1" fmla="*/ 42 h 42"/>
                <a:gd name="T2" fmla="*/ 44 w 44"/>
                <a:gd name="T3" fmla="*/ 42 h 42"/>
                <a:gd name="T4" fmla="*/ 44 w 44"/>
                <a:gd name="T5" fmla="*/ 21 h 42"/>
                <a:gd name="T6" fmla="*/ 44 w 44"/>
                <a:gd name="T7" fmla="*/ 21 h 42"/>
                <a:gd name="T8" fmla="*/ 44 w 44"/>
                <a:gd name="T9" fmla="*/ 21 h 42"/>
                <a:gd name="T10" fmla="*/ 44 w 44"/>
                <a:gd name="T11" fmla="*/ 0 h 42"/>
                <a:gd name="T12" fmla="*/ 22 w 44"/>
                <a:gd name="T13" fmla="*/ 0 h 42"/>
                <a:gd name="T14" fmla="*/ 22 w 44"/>
                <a:gd name="T15" fmla="*/ 0 h 42"/>
                <a:gd name="T16" fmla="*/ 0 w 44"/>
                <a:gd name="T17" fmla="*/ 0 h 42"/>
                <a:gd name="T18" fmla="*/ 44 w 44"/>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2"/>
                <a:gd name="T32" fmla="*/ 44 w 44"/>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2">
                  <a:moveTo>
                    <a:pt x="44" y="42"/>
                  </a:moveTo>
                  <a:lnTo>
                    <a:pt x="44" y="42"/>
                  </a:lnTo>
                  <a:lnTo>
                    <a:pt x="44" y="21"/>
                  </a:lnTo>
                  <a:lnTo>
                    <a:pt x="44" y="0"/>
                  </a:lnTo>
                  <a:lnTo>
                    <a:pt x="22" y="0"/>
                  </a:lnTo>
                  <a:lnTo>
                    <a:pt x="0" y="0"/>
                  </a:lnTo>
                  <a:lnTo>
                    <a:pt x="44"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7" name="Freeform 457"/>
            <p:cNvSpPr>
              <a:spLocks/>
            </p:cNvSpPr>
            <p:nvPr/>
          </p:nvSpPr>
          <p:spPr bwMode="gray">
            <a:xfrm>
              <a:off x="660" y="1365"/>
              <a:ext cx="44" cy="21"/>
            </a:xfrm>
            <a:custGeom>
              <a:avLst/>
              <a:gdLst>
                <a:gd name="T0" fmla="*/ 44 w 44"/>
                <a:gd name="T1" fmla="*/ 21 h 21"/>
                <a:gd name="T2" fmla="*/ 44 w 44"/>
                <a:gd name="T3" fmla="*/ 21 h 21"/>
                <a:gd name="T4" fmla="*/ 44 w 44"/>
                <a:gd name="T5" fmla="*/ 0 h 21"/>
                <a:gd name="T6" fmla="*/ 22 w 44"/>
                <a:gd name="T7" fmla="*/ 0 h 21"/>
                <a:gd name="T8" fmla="*/ 22 w 44"/>
                <a:gd name="T9" fmla="*/ 0 h 21"/>
                <a:gd name="T10" fmla="*/ 22 w 44"/>
                <a:gd name="T11" fmla="*/ 0 h 21"/>
                <a:gd name="T12" fmla="*/ 0 w 44"/>
                <a:gd name="T13" fmla="*/ 0 h 21"/>
                <a:gd name="T14" fmla="*/ 0 w 44"/>
                <a:gd name="T15" fmla="*/ 21 h 21"/>
                <a:gd name="T16" fmla="*/ 0 w 44"/>
                <a:gd name="T17" fmla="*/ 21 h 21"/>
                <a:gd name="T18" fmla="*/ 44 w 44"/>
                <a:gd name="T19" fmla="*/ 21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21"/>
                <a:gd name="T32" fmla="*/ 44 w 44"/>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21">
                  <a:moveTo>
                    <a:pt x="44" y="21"/>
                  </a:moveTo>
                  <a:lnTo>
                    <a:pt x="44" y="21"/>
                  </a:lnTo>
                  <a:lnTo>
                    <a:pt x="44" y="0"/>
                  </a:lnTo>
                  <a:lnTo>
                    <a:pt x="22" y="0"/>
                  </a:lnTo>
                  <a:lnTo>
                    <a:pt x="0" y="0"/>
                  </a:lnTo>
                  <a:lnTo>
                    <a:pt x="0" y="21"/>
                  </a:lnTo>
                  <a:lnTo>
                    <a:pt x="44"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8" name="Freeform 458"/>
            <p:cNvSpPr>
              <a:spLocks/>
            </p:cNvSpPr>
            <p:nvPr/>
          </p:nvSpPr>
          <p:spPr bwMode="gray">
            <a:xfrm>
              <a:off x="660" y="1365"/>
              <a:ext cx="44" cy="63"/>
            </a:xfrm>
            <a:custGeom>
              <a:avLst/>
              <a:gdLst>
                <a:gd name="T0" fmla="*/ 22 w 44"/>
                <a:gd name="T1" fmla="*/ 0 h 63"/>
                <a:gd name="T2" fmla="*/ 22 w 44"/>
                <a:gd name="T3" fmla="*/ 0 h 63"/>
                <a:gd name="T4" fmla="*/ 44 w 44"/>
                <a:gd name="T5" fmla="*/ 21 h 63"/>
                <a:gd name="T6" fmla="*/ 44 w 44"/>
                <a:gd name="T7" fmla="*/ 42 h 63"/>
                <a:gd name="T8" fmla="*/ 44 w 44"/>
                <a:gd name="T9" fmla="*/ 42 h 63"/>
                <a:gd name="T10" fmla="*/ 44 w 44"/>
                <a:gd name="T11" fmla="*/ 42 h 63"/>
                <a:gd name="T12" fmla="*/ 44 w 44"/>
                <a:gd name="T13" fmla="*/ 42 h 63"/>
                <a:gd name="T14" fmla="*/ 44 w 44"/>
                <a:gd name="T15" fmla="*/ 42 h 63"/>
                <a:gd name="T16" fmla="*/ 44 w 44"/>
                <a:gd name="T17" fmla="*/ 42 h 63"/>
                <a:gd name="T18" fmla="*/ 44 w 44"/>
                <a:gd name="T19" fmla="*/ 21 h 63"/>
                <a:gd name="T20" fmla="*/ 0 w 44"/>
                <a:gd name="T21" fmla="*/ 21 h 63"/>
                <a:gd name="T22" fmla="*/ 0 w 44"/>
                <a:gd name="T23" fmla="*/ 21 h 63"/>
                <a:gd name="T24" fmla="*/ 0 w 44"/>
                <a:gd name="T25" fmla="*/ 21 h 63"/>
                <a:gd name="T26" fmla="*/ 0 w 44"/>
                <a:gd name="T27" fmla="*/ 21 h 63"/>
                <a:gd name="T28" fmla="*/ 0 w 44"/>
                <a:gd name="T29" fmla="*/ 21 h 63"/>
                <a:gd name="T30" fmla="*/ 0 w 44"/>
                <a:gd name="T31" fmla="*/ 21 h 63"/>
                <a:gd name="T32" fmla="*/ 0 w 44"/>
                <a:gd name="T33" fmla="*/ 21 h 63"/>
                <a:gd name="T34" fmla="*/ 0 w 44"/>
                <a:gd name="T35" fmla="*/ 42 h 63"/>
                <a:gd name="T36" fmla="*/ 22 w 44"/>
                <a:gd name="T37" fmla="*/ 63 h 63"/>
                <a:gd name="T38" fmla="*/ 22 w 44"/>
                <a:gd name="T39" fmla="*/ 63 h 63"/>
                <a:gd name="T40" fmla="*/ 22 w 44"/>
                <a:gd name="T41" fmla="*/ 0 h 6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63"/>
                <a:gd name="T65" fmla="*/ 44 w 44"/>
                <a:gd name="T66" fmla="*/ 63 h 6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63">
                  <a:moveTo>
                    <a:pt x="22" y="0"/>
                  </a:moveTo>
                  <a:lnTo>
                    <a:pt x="22" y="0"/>
                  </a:lnTo>
                  <a:lnTo>
                    <a:pt x="44" y="21"/>
                  </a:lnTo>
                  <a:lnTo>
                    <a:pt x="44" y="42"/>
                  </a:lnTo>
                  <a:lnTo>
                    <a:pt x="44" y="21"/>
                  </a:lnTo>
                  <a:lnTo>
                    <a:pt x="0" y="21"/>
                  </a:lnTo>
                  <a:lnTo>
                    <a:pt x="0" y="42"/>
                  </a:lnTo>
                  <a:lnTo>
                    <a:pt x="22" y="63"/>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59" name="Freeform 459"/>
            <p:cNvSpPr>
              <a:spLocks/>
            </p:cNvSpPr>
            <p:nvPr/>
          </p:nvSpPr>
          <p:spPr bwMode="gray">
            <a:xfrm>
              <a:off x="660" y="1365"/>
              <a:ext cx="44" cy="63"/>
            </a:xfrm>
            <a:custGeom>
              <a:avLst/>
              <a:gdLst>
                <a:gd name="T0" fmla="*/ 0 w 44"/>
                <a:gd name="T1" fmla="*/ 21 h 63"/>
                <a:gd name="T2" fmla="*/ 0 w 44"/>
                <a:gd name="T3" fmla="*/ 21 h 63"/>
                <a:gd name="T4" fmla="*/ 22 w 44"/>
                <a:gd name="T5" fmla="*/ 21 h 63"/>
                <a:gd name="T6" fmla="*/ 22 w 44"/>
                <a:gd name="T7" fmla="*/ 0 h 63"/>
                <a:gd name="T8" fmla="*/ 22 w 44"/>
                <a:gd name="T9" fmla="*/ 0 h 63"/>
                <a:gd name="T10" fmla="*/ 22 w 44"/>
                <a:gd name="T11" fmla="*/ 0 h 63"/>
                <a:gd name="T12" fmla="*/ 22 w 44"/>
                <a:gd name="T13" fmla="*/ 0 h 63"/>
                <a:gd name="T14" fmla="*/ 22 w 44"/>
                <a:gd name="T15" fmla="*/ 0 h 63"/>
                <a:gd name="T16" fmla="*/ 22 w 44"/>
                <a:gd name="T17" fmla="*/ 0 h 63"/>
                <a:gd name="T18" fmla="*/ 22 w 44"/>
                <a:gd name="T19" fmla="*/ 63 h 63"/>
                <a:gd name="T20" fmla="*/ 22 w 44"/>
                <a:gd name="T21" fmla="*/ 63 h 63"/>
                <a:gd name="T22" fmla="*/ 22 w 44"/>
                <a:gd name="T23" fmla="*/ 63 h 63"/>
                <a:gd name="T24" fmla="*/ 22 w 44"/>
                <a:gd name="T25" fmla="*/ 63 h 63"/>
                <a:gd name="T26" fmla="*/ 22 w 44"/>
                <a:gd name="T27" fmla="*/ 63 h 63"/>
                <a:gd name="T28" fmla="*/ 22 w 44"/>
                <a:gd name="T29" fmla="*/ 63 h 63"/>
                <a:gd name="T30" fmla="*/ 44 w 44"/>
                <a:gd name="T31" fmla="*/ 63 h 63"/>
                <a:gd name="T32" fmla="*/ 44 w 44"/>
                <a:gd name="T33" fmla="*/ 42 h 63"/>
                <a:gd name="T34" fmla="*/ 44 w 44"/>
                <a:gd name="T35" fmla="*/ 42 h 63"/>
                <a:gd name="T36" fmla="*/ 0 w 44"/>
                <a:gd name="T37" fmla="*/ 21 h 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
                <a:gd name="T58" fmla="*/ 0 h 63"/>
                <a:gd name="T59" fmla="*/ 44 w 44"/>
                <a:gd name="T60" fmla="*/ 63 h 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 h="63">
                  <a:moveTo>
                    <a:pt x="0" y="21"/>
                  </a:moveTo>
                  <a:lnTo>
                    <a:pt x="0" y="21"/>
                  </a:lnTo>
                  <a:lnTo>
                    <a:pt x="22" y="21"/>
                  </a:lnTo>
                  <a:lnTo>
                    <a:pt x="22" y="0"/>
                  </a:lnTo>
                  <a:lnTo>
                    <a:pt x="22" y="63"/>
                  </a:lnTo>
                  <a:lnTo>
                    <a:pt x="44" y="63"/>
                  </a:lnTo>
                  <a:lnTo>
                    <a:pt x="44" y="42"/>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0" name="Freeform 460"/>
            <p:cNvSpPr>
              <a:spLocks/>
            </p:cNvSpPr>
            <p:nvPr/>
          </p:nvSpPr>
          <p:spPr bwMode="gray">
            <a:xfrm>
              <a:off x="660" y="1365"/>
              <a:ext cx="44" cy="42"/>
            </a:xfrm>
            <a:custGeom>
              <a:avLst/>
              <a:gdLst>
                <a:gd name="T0" fmla="*/ 44 w 44"/>
                <a:gd name="T1" fmla="*/ 42 h 42"/>
                <a:gd name="T2" fmla="*/ 44 w 44"/>
                <a:gd name="T3" fmla="*/ 42 h 42"/>
                <a:gd name="T4" fmla="*/ 44 w 44"/>
                <a:gd name="T5" fmla="*/ 21 h 42"/>
                <a:gd name="T6" fmla="*/ 44 w 44"/>
                <a:gd name="T7" fmla="*/ 21 h 42"/>
                <a:gd name="T8" fmla="*/ 44 w 44"/>
                <a:gd name="T9" fmla="*/ 21 h 42"/>
                <a:gd name="T10" fmla="*/ 22 w 44"/>
                <a:gd name="T11" fmla="*/ 0 h 42"/>
                <a:gd name="T12" fmla="*/ 22 w 44"/>
                <a:gd name="T13" fmla="*/ 0 h 42"/>
                <a:gd name="T14" fmla="*/ 0 w 44"/>
                <a:gd name="T15" fmla="*/ 21 h 42"/>
                <a:gd name="T16" fmla="*/ 0 w 44"/>
                <a:gd name="T17" fmla="*/ 21 h 42"/>
                <a:gd name="T18" fmla="*/ 44 w 44"/>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2"/>
                <a:gd name="T32" fmla="*/ 44 w 44"/>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2">
                  <a:moveTo>
                    <a:pt x="44" y="42"/>
                  </a:moveTo>
                  <a:lnTo>
                    <a:pt x="44" y="42"/>
                  </a:lnTo>
                  <a:lnTo>
                    <a:pt x="44" y="21"/>
                  </a:lnTo>
                  <a:lnTo>
                    <a:pt x="22" y="0"/>
                  </a:lnTo>
                  <a:lnTo>
                    <a:pt x="0" y="21"/>
                  </a:lnTo>
                  <a:lnTo>
                    <a:pt x="44"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1" name="Freeform 461"/>
            <p:cNvSpPr>
              <a:spLocks/>
            </p:cNvSpPr>
            <p:nvPr/>
          </p:nvSpPr>
          <p:spPr bwMode="gray">
            <a:xfrm>
              <a:off x="660" y="1386"/>
              <a:ext cx="44" cy="21"/>
            </a:xfrm>
            <a:custGeom>
              <a:avLst/>
              <a:gdLst>
                <a:gd name="T0" fmla="*/ 44 w 44"/>
                <a:gd name="T1" fmla="*/ 0 h 21"/>
                <a:gd name="T2" fmla="*/ 44 w 44"/>
                <a:gd name="T3" fmla="*/ 0 h 21"/>
                <a:gd name="T4" fmla="*/ 44 w 44"/>
                <a:gd name="T5" fmla="*/ 0 h 21"/>
                <a:gd name="T6" fmla="*/ 22 w 44"/>
                <a:gd name="T7" fmla="*/ 0 h 21"/>
                <a:gd name="T8" fmla="*/ 22 w 44"/>
                <a:gd name="T9" fmla="*/ 0 h 21"/>
                <a:gd name="T10" fmla="*/ 22 w 44"/>
                <a:gd name="T11" fmla="*/ 0 h 21"/>
                <a:gd name="T12" fmla="*/ 0 w 44"/>
                <a:gd name="T13" fmla="*/ 0 h 21"/>
                <a:gd name="T14" fmla="*/ 0 w 44"/>
                <a:gd name="T15" fmla="*/ 21 h 21"/>
                <a:gd name="T16" fmla="*/ 0 w 44"/>
                <a:gd name="T17" fmla="*/ 21 h 21"/>
                <a:gd name="T18" fmla="*/ 44 w 44"/>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21"/>
                <a:gd name="T32" fmla="*/ 44 w 44"/>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21">
                  <a:moveTo>
                    <a:pt x="44" y="0"/>
                  </a:moveTo>
                  <a:lnTo>
                    <a:pt x="44" y="0"/>
                  </a:lnTo>
                  <a:lnTo>
                    <a:pt x="22" y="0"/>
                  </a:lnTo>
                  <a:lnTo>
                    <a:pt x="0" y="0"/>
                  </a:lnTo>
                  <a:lnTo>
                    <a:pt x="0" y="2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2" name="Freeform 462"/>
            <p:cNvSpPr>
              <a:spLocks/>
            </p:cNvSpPr>
            <p:nvPr/>
          </p:nvSpPr>
          <p:spPr bwMode="gray">
            <a:xfrm>
              <a:off x="660" y="1386"/>
              <a:ext cx="44" cy="42"/>
            </a:xfrm>
            <a:custGeom>
              <a:avLst/>
              <a:gdLst>
                <a:gd name="T0" fmla="*/ 22 w 44"/>
                <a:gd name="T1" fmla="*/ 0 h 42"/>
                <a:gd name="T2" fmla="*/ 22 w 44"/>
                <a:gd name="T3" fmla="*/ 0 h 42"/>
                <a:gd name="T4" fmla="*/ 44 w 44"/>
                <a:gd name="T5" fmla="*/ 0 h 42"/>
                <a:gd name="T6" fmla="*/ 44 w 44"/>
                <a:gd name="T7" fmla="*/ 21 h 42"/>
                <a:gd name="T8" fmla="*/ 44 w 44"/>
                <a:gd name="T9" fmla="*/ 21 h 42"/>
                <a:gd name="T10" fmla="*/ 44 w 44"/>
                <a:gd name="T11" fmla="*/ 21 h 42"/>
                <a:gd name="T12" fmla="*/ 44 w 44"/>
                <a:gd name="T13" fmla="*/ 21 h 42"/>
                <a:gd name="T14" fmla="*/ 44 w 44"/>
                <a:gd name="T15" fmla="*/ 21 h 42"/>
                <a:gd name="T16" fmla="*/ 44 w 44"/>
                <a:gd name="T17" fmla="*/ 21 h 42"/>
                <a:gd name="T18" fmla="*/ 44 w 44"/>
                <a:gd name="T19" fmla="*/ 0 h 42"/>
                <a:gd name="T20" fmla="*/ 0 w 44"/>
                <a:gd name="T21" fmla="*/ 21 h 42"/>
                <a:gd name="T22" fmla="*/ 0 w 44"/>
                <a:gd name="T23" fmla="*/ 21 h 42"/>
                <a:gd name="T24" fmla="*/ 0 w 44"/>
                <a:gd name="T25" fmla="*/ 21 h 42"/>
                <a:gd name="T26" fmla="*/ 0 w 44"/>
                <a:gd name="T27" fmla="*/ 21 h 42"/>
                <a:gd name="T28" fmla="*/ 0 w 44"/>
                <a:gd name="T29" fmla="*/ 21 h 42"/>
                <a:gd name="T30" fmla="*/ 0 w 44"/>
                <a:gd name="T31" fmla="*/ 21 h 42"/>
                <a:gd name="T32" fmla="*/ 0 w 44"/>
                <a:gd name="T33" fmla="*/ 21 h 42"/>
                <a:gd name="T34" fmla="*/ 22 w 44"/>
                <a:gd name="T35" fmla="*/ 42 h 42"/>
                <a:gd name="T36" fmla="*/ 44 w 44"/>
                <a:gd name="T37" fmla="*/ 42 h 42"/>
                <a:gd name="T38" fmla="*/ 44 w 44"/>
                <a:gd name="T39" fmla="*/ 42 h 42"/>
                <a:gd name="T40" fmla="*/ 22 w 44"/>
                <a:gd name="T41" fmla="*/ 0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42"/>
                <a:gd name="T65" fmla="*/ 44 w 44"/>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42">
                  <a:moveTo>
                    <a:pt x="22" y="0"/>
                  </a:moveTo>
                  <a:lnTo>
                    <a:pt x="22" y="0"/>
                  </a:lnTo>
                  <a:lnTo>
                    <a:pt x="44" y="0"/>
                  </a:lnTo>
                  <a:lnTo>
                    <a:pt x="44" y="21"/>
                  </a:lnTo>
                  <a:lnTo>
                    <a:pt x="44" y="0"/>
                  </a:lnTo>
                  <a:lnTo>
                    <a:pt x="0" y="21"/>
                  </a:lnTo>
                  <a:lnTo>
                    <a:pt x="22" y="42"/>
                  </a:lnTo>
                  <a:lnTo>
                    <a:pt x="44" y="4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3" name="Freeform 463"/>
            <p:cNvSpPr>
              <a:spLocks/>
            </p:cNvSpPr>
            <p:nvPr/>
          </p:nvSpPr>
          <p:spPr bwMode="gray">
            <a:xfrm>
              <a:off x="682" y="1386"/>
              <a:ext cx="22" cy="42"/>
            </a:xfrm>
            <a:custGeom>
              <a:avLst/>
              <a:gdLst>
                <a:gd name="T0" fmla="*/ 0 w 22"/>
                <a:gd name="T1" fmla="*/ 0 h 42"/>
                <a:gd name="T2" fmla="*/ 0 w 22"/>
                <a:gd name="T3" fmla="*/ 0 h 42"/>
                <a:gd name="T4" fmla="*/ 0 w 22"/>
                <a:gd name="T5" fmla="*/ 0 h 42"/>
                <a:gd name="T6" fmla="*/ 0 w 22"/>
                <a:gd name="T7" fmla="*/ 0 h 42"/>
                <a:gd name="T8" fmla="*/ 0 w 22"/>
                <a:gd name="T9" fmla="*/ 0 h 42"/>
                <a:gd name="T10" fmla="*/ 0 w 22"/>
                <a:gd name="T11" fmla="*/ 0 h 42"/>
                <a:gd name="T12" fmla="*/ 0 w 22"/>
                <a:gd name="T13" fmla="*/ 0 h 42"/>
                <a:gd name="T14" fmla="*/ 0 w 22"/>
                <a:gd name="T15" fmla="*/ 0 h 42"/>
                <a:gd name="T16" fmla="*/ 0 w 22"/>
                <a:gd name="T17" fmla="*/ 0 h 42"/>
                <a:gd name="T18" fmla="*/ 22 w 22"/>
                <a:gd name="T19" fmla="*/ 42 h 42"/>
                <a:gd name="T20" fmla="*/ 22 w 22"/>
                <a:gd name="T21" fmla="*/ 42 h 42"/>
                <a:gd name="T22" fmla="*/ 22 w 22"/>
                <a:gd name="T23" fmla="*/ 42 h 42"/>
                <a:gd name="T24" fmla="*/ 22 w 22"/>
                <a:gd name="T25" fmla="*/ 42 h 42"/>
                <a:gd name="T26" fmla="*/ 22 w 22"/>
                <a:gd name="T27" fmla="*/ 42 h 42"/>
                <a:gd name="T28" fmla="*/ 22 w 22"/>
                <a:gd name="T29" fmla="*/ 42 h 42"/>
                <a:gd name="T30" fmla="*/ 22 w 22"/>
                <a:gd name="T31" fmla="*/ 42 h 42"/>
                <a:gd name="T32" fmla="*/ 22 w 22"/>
                <a:gd name="T33" fmla="*/ 42 h 42"/>
                <a:gd name="T34" fmla="*/ 22 w 22"/>
                <a:gd name="T35" fmla="*/ 42 h 42"/>
                <a:gd name="T36" fmla="*/ 0 w 22"/>
                <a:gd name="T37" fmla="*/ 0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42"/>
                <a:gd name="T59" fmla="*/ 22 w 22"/>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42">
                  <a:moveTo>
                    <a:pt x="0" y="0"/>
                  </a:moveTo>
                  <a:lnTo>
                    <a:pt x="0" y="0"/>
                  </a:lnTo>
                  <a:lnTo>
                    <a:pt x="22" y="4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4" name="Freeform 464"/>
            <p:cNvSpPr>
              <a:spLocks/>
            </p:cNvSpPr>
            <p:nvPr/>
          </p:nvSpPr>
          <p:spPr bwMode="gray">
            <a:xfrm>
              <a:off x="682" y="1386"/>
              <a:ext cx="44" cy="42"/>
            </a:xfrm>
            <a:custGeom>
              <a:avLst/>
              <a:gdLst>
                <a:gd name="T0" fmla="*/ 22 w 44"/>
                <a:gd name="T1" fmla="*/ 42 h 42"/>
                <a:gd name="T2" fmla="*/ 22 w 44"/>
                <a:gd name="T3" fmla="*/ 21 h 42"/>
                <a:gd name="T4" fmla="*/ 44 w 44"/>
                <a:gd name="T5" fmla="*/ 21 h 42"/>
                <a:gd name="T6" fmla="*/ 44 w 44"/>
                <a:gd name="T7" fmla="*/ 0 h 42"/>
                <a:gd name="T8" fmla="*/ 22 w 44"/>
                <a:gd name="T9" fmla="*/ 0 h 42"/>
                <a:gd name="T10" fmla="*/ 22 w 44"/>
                <a:gd name="T11" fmla="*/ 0 h 42"/>
                <a:gd name="T12" fmla="*/ 22 w 44"/>
                <a:gd name="T13" fmla="*/ 0 h 42"/>
                <a:gd name="T14" fmla="*/ 0 w 44"/>
                <a:gd name="T15" fmla="*/ 0 h 42"/>
                <a:gd name="T16" fmla="*/ 0 w 44"/>
                <a:gd name="T17" fmla="*/ 0 h 42"/>
                <a:gd name="T18" fmla="*/ 22 w 44"/>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2"/>
                <a:gd name="T32" fmla="*/ 44 w 44"/>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2">
                  <a:moveTo>
                    <a:pt x="22" y="42"/>
                  </a:moveTo>
                  <a:lnTo>
                    <a:pt x="22" y="21"/>
                  </a:lnTo>
                  <a:lnTo>
                    <a:pt x="44" y="21"/>
                  </a:lnTo>
                  <a:lnTo>
                    <a:pt x="44" y="0"/>
                  </a:lnTo>
                  <a:lnTo>
                    <a:pt x="22" y="0"/>
                  </a:lnTo>
                  <a:lnTo>
                    <a:pt x="0" y="0"/>
                  </a:lnTo>
                  <a:lnTo>
                    <a:pt x="22"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5" name="Freeform 465"/>
            <p:cNvSpPr>
              <a:spLocks/>
            </p:cNvSpPr>
            <p:nvPr/>
          </p:nvSpPr>
          <p:spPr bwMode="gray">
            <a:xfrm>
              <a:off x="330" y="1617"/>
              <a:ext cx="132" cy="63"/>
            </a:xfrm>
            <a:custGeom>
              <a:avLst/>
              <a:gdLst>
                <a:gd name="T0" fmla="*/ 2420 w 6"/>
                <a:gd name="T1" fmla="*/ 1323 h 3"/>
                <a:gd name="T2" fmla="*/ 2420 w 6"/>
                <a:gd name="T3" fmla="*/ 1323 h 3"/>
                <a:gd name="T4" fmla="*/ 2420 w 6"/>
                <a:gd name="T5" fmla="*/ 1323 h 3"/>
                <a:gd name="T6" fmla="*/ 1452 w 6"/>
                <a:gd name="T7" fmla="*/ 1323 h 3"/>
                <a:gd name="T8" fmla="*/ 968 w 6"/>
                <a:gd name="T9" fmla="*/ 441 h 3"/>
                <a:gd name="T10" fmla="*/ 484 w 6"/>
                <a:gd name="T11" fmla="*/ 441 h 3"/>
                <a:gd name="T12" fmla="*/ 484 w 6"/>
                <a:gd name="T13" fmla="*/ 441 h 3"/>
                <a:gd name="T14" fmla="*/ 0 w 6"/>
                <a:gd name="T15" fmla="*/ 441 h 3"/>
                <a:gd name="T16" fmla="*/ 0 w 6"/>
                <a:gd name="T17" fmla="*/ 441 h 3"/>
                <a:gd name="T18" fmla="*/ 0 w 6"/>
                <a:gd name="T19" fmla="*/ 0 h 3"/>
                <a:gd name="T20" fmla="*/ 2420 w 6"/>
                <a:gd name="T21" fmla="*/ 1323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3"/>
                <a:gd name="T35" fmla="*/ 6 w 6"/>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3">
                  <a:moveTo>
                    <a:pt x="5" y="3"/>
                  </a:moveTo>
                  <a:cubicBezTo>
                    <a:pt x="5" y="3"/>
                    <a:pt x="6" y="3"/>
                    <a:pt x="5" y="3"/>
                  </a:cubicBezTo>
                  <a:cubicBezTo>
                    <a:pt x="5" y="3"/>
                    <a:pt x="5" y="3"/>
                    <a:pt x="5" y="3"/>
                  </a:cubicBezTo>
                  <a:cubicBezTo>
                    <a:pt x="5" y="3"/>
                    <a:pt x="4" y="3"/>
                    <a:pt x="3" y="3"/>
                  </a:cubicBezTo>
                  <a:cubicBezTo>
                    <a:pt x="2" y="2"/>
                    <a:pt x="2" y="2"/>
                    <a:pt x="2" y="1"/>
                  </a:cubicBezTo>
                  <a:cubicBezTo>
                    <a:pt x="1" y="1"/>
                    <a:pt x="1" y="1"/>
                    <a:pt x="1" y="1"/>
                  </a:cubicBezTo>
                  <a:cubicBezTo>
                    <a:pt x="1" y="1"/>
                    <a:pt x="0" y="1"/>
                    <a:pt x="0" y="1"/>
                  </a:cubicBezTo>
                  <a:cubicBezTo>
                    <a:pt x="0" y="1"/>
                    <a:pt x="0" y="1"/>
                    <a:pt x="0" y="1"/>
                  </a:cubicBezTo>
                  <a:cubicBezTo>
                    <a:pt x="0" y="0"/>
                    <a:pt x="0" y="0"/>
                    <a:pt x="0" y="0"/>
                  </a:cubicBezTo>
                  <a:cubicBezTo>
                    <a:pt x="0" y="0"/>
                    <a:pt x="5" y="3"/>
                    <a:pt x="5" y="3"/>
                  </a:cubicBezTo>
                </a:path>
              </a:pathLst>
            </a:custGeom>
            <a:solidFill>
              <a:srgbClr val="4D4A4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6" name="Freeform 466"/>
            <p:cNvSpPr>
              <a:spLocks/>
            </p:cNvSpPr>
            <p:nvPr/>
          </p:nvSpPr>
          <p:spPr bwMode="gray">
            <a:xfrm>
              <a:off x="396" y="1659"/>
              <a:ext cx="44" cy="21"/>
            </a:xfrm>
            <a:custGeom>
              <a:avLst/>
              <a:gdLst>
                <a:gd name="T0" fmla="*/ 968 w 2"/>
                <a:gd name="T1" fmla="*/ 441 h 1"/>
                <a:gd name="T2" fmla="*/ 968 w 2"/>
                <a:gd name="T3" fmla="*/ 441 h 1"/>
                <a:gd name="T4" fmla="*/ 0 w 2"/>
                <a:gd name="T5" fmla="*/ 441 h 1"/>
                <a:gd name="T6" fmla="*/ 0 w 2"/>
                <a:gd name="T7" fmla="*/ 441 h 1"/>
                <a:gd name="T8" fmla="*/ 968 w 2"/>
                <a:gd name="T9" fmla="*/ 441 h 1"/>
                <a:gd name="T10" fmla="*/ 968 w 2"/>
                <a:gd name="T11" fmla="*/ 441 h 1"/>
                <a:gd name="T12" fmla="*/ 968 w 2"/>
                <a:gd name="T13" fmla="*/ 441 h 1"/>
                <a:gd name="T14" fmla="*/ 0 60000 65536"/>
                <a:gd name="T15" fmla="*/ 0 60000 65536"/>
                <a:gd name="T16" fmla="*/ 0 60000 65536"/>
                <a:gd name="T17" fmla="*/ 0 60000 65536"/>
                <a:gd name="T18" fmla="*/ 0 60000 65536"/>
                <a:gd name="T19" fmla="*/ 0 60000 65536"/>
                <a:gd name="T20" fmla="*/ 0 60000 65536"/>
                <a:gd name="T21" fmla="*/ 0 w 2"/>
                <a:gd name="T22" fmla="*/ 0 h 1"/>
                <a:gd name="T23" fmla="*/ 2 w 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
                  <a:moveTo>
                    <a:pt x="2" y="1"/>
                  </a:moveTo>
                  <a:cubicBezTo>
                    <a:pt x="2" y="1"/>
                    <a:pt x="2" y="1"/>
                    <a:pt x="2" y="1"/>
                  </a:cubicBezTo>
                  <a:cubicBezTo>
                    <a:pt x="1" y="1"/>
                    <a:pt x="1" y="1"/>
                    <a:pt x="0" y="1"/>
                  </a:cubicBezTo>
                  <a:cubicBezTo>
                    <a:pt x="0" y="1"/>
                    <a:pt x="0" y="0"/>
                    <a:pt x="0" y="1"/>
                  </a:cubicBezTo>
                  <a:cubicBezTo>
                    <a:pt x="0" y="1"/>
                    <a:pt x="1" y="1"/>
                    <a:pt x="2" y="1"/>
                  </a:cubicBezTo>
                  <a:cubicBezTo>
                    <a:pt x="2" y="1"/>
                    <a:pt x="2" y="1"/>
                    <a:pt x="2" y="1"/>
                  </a:cubicBezTo>
                  <a:cubicBezTo>
                    <a:pt x="2" y="1"/>
                    <a:pt x="2" y="1"/>
                    <a:pt x="2" y="1"/>
                  </a:cubicBezTo>
                </a:path>
              </a:pathLst>
            </a:custGeom>
            <a:solidFill>
              <a:srgbClr val="7170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7" name="Freeform 467"/>
            <p:cNvSpPr>
              <a:spLocks/>
            </p:cNvSpPr>
            <p:nvPr/>
          </p:nvSpPr>
          <p:spPr bwMode="gray">
            <a:xfrm>
              <a:off x="330" y="1533"/>
              <a:ext cx="132" cy="147"/>
            </a:xfrm>
            <a:custGeom>
              <a:avLst/>
              <a:gdLst>
                <a:gd name="T0" fmla="*/ 1936 w 6"/>
                <a:gd name="T1" fmla="*/ 882 h 7"/>
                <a:gd name="T2" fmla="*/ 1936 w 6"/>
                <a:gd name="T3" fmla="*/ 882 h 7"/>
                <a:gd name="T4" fmla="*/ 1936 w 6"/>
                <a:gd name="T5" fmla="*/ 882 h 7"/>
                <a:gd name="T6" fmla="*/ 1936 w 6"/>
                <a:gd name="T7" fmla="*/ 1323 h 7"/>
                <a:gd name="T8" fmla="*/ 1936 w 6"/>
                <a:gd name="T9" fmla="*/ 1764 h 7"/>
                <a:gd name="T10" fmla="*/ 1936 w 6"/>
                <a:gd name="T11" fmla="*/ 1764 h 7"/>
                <a:gd name="T12" fmla="*/ 1936 w 6"/>
                <a:gd name="T13" fmla="*/ 2205 h 7"/>
                <a:gd name="T14" fmla="*/ 1936 w 6"/>
                <a:gd name="T15" fmla="*/ 2205 h 7"/>
                <a:gd name="T16" fmla="*/ 2904 w 6"/>
                <a:gd name="T17" fmla="*/ 2646 h 7"/>
                <a:gd name="T18" fmla="*/ 2420 w 6"/>
                <a:gd name="T19" fmla="*/ 3087 h 7"/>
                <a:gd name="T20" fmla="*/ 1452 w 6"/>
                <a:gd name="T21" fmla="*/ 2646 h 7"/>
                <a:gd name="T22" fmla="*/ 968 w 6"/>
                <a:gd name="T23" fmla="*/ 2205 h 7"/>
                <a:gd name="T24" fmla="*/ 0 w 6"/>
                <a:gd name="T25" fmla="*/ 1764 h 7"/>
                <a:gd name="T26" fmla="*/ 484 w 6"/>
                <a:gd name="T27" fmla="*/ 1323 h 7"/>
                <a:gd name="T28" fmla="*/ 484 w 6"/>
                <a:gd name="T29" fmla="*/ 882 h 7"/>
                <a:gd name="T30" fmla="*/ 484 w 6"/>
                <a:gd name="T31" fmla="*/ 882 h 7"/>
                <a:gd name="T32" fmla="*/ 968 w 6"/>
                <a:gd name="T33" fmla="*/ 441 h 7"/>
                <a:gd name="T34" fmla="*/ 968 w 6"/>
                <a:gd name="T35" fmla="*/ 0 h 7"/>
                <a:gd name="T36" fmla="*/ 968 w 6"/>
                <a:gd name="T37" fmla="*/ 441 h 7"/>
                <a:gd name="T38" fmla="*/ 1452 w 6"/>
                <a:gd name="T39" fmla="*/ 441 h 7"/>
                <a:gd name="T40" fmla="*/ 1452 w 6"/>
                <a:gd name="T41" fmla="*/ 882 h 7"/>
                <a:gd name="T42" fmla="*/ 1452 w 6"/>
                <a:gd name="T43" fmla="*/ 882 h 7"/>
                <a:gd name="T44" fmla="*/ 1936 w 6"/>
                <a:gd name="T45" fmla="*/ 882 h 7"/>
                <a:gd name="T46" fmla="*/ 1936 w 6"/>
                <a:gd name="T47" fmla="*/ 882 h 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
                <a:gd name="T73" fmla="*/ 0 h 7"/>
                <a:gd name="T74" fmla="*/ 6 w 6"/>
                <a:gd name="T75" fmla="*/ 7 h 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 h="7">
                  <a:moveTo>
                    <a:pt x="4" y="2"/>
                  </a:moveTo>
                  <a:cubicBezTo>
                    <a:pt x="4" y="2"/>
                    <a:pt x="4" y="2"/>
                    <a:pt x="4" y="2"/>
                  </a:cubicBezTo>
                  <a:cubicBezTo>
                    <a:pt x="4" y="2"/>
                    <a:pt x="4" y="2"/>
                    <a:pt x="4" y="2"/>
                  </a:cubicBezTo>
                  <a:cubicBezTo>
                    <a:pt x="4" y="2"/>
                    <a:pt x="4" y="3"/>
                    <a:pt x="4" y="3"/>
                  </a:cubicBezTo>
                  <a:cubicBezTo>
                    <a:pt x="4" y="3"/>
                    <a:pt x="4" y="3"/>
                    <a:pt x="4" y="4"/>
                  </a:cubicBezTo>
                  <a:cubicBezTo>
                    <a:pt x="3" y="4"/>
                    <a:pt x="3" y="4"/>
                    <a:pt x="4" y="4"/>
                  </a:cubicBezTo>
                  <a:cubicBezTo>
                    <a:pt x="4" y="5"/>
                    <a:pt x="4" y="5"/>
                    <a:pt x="4" y="5"/>
                  </a:cubicBezTo>
                  <a:cubicBezTo>
                    <a:pt x="4" y="5"/>
                    <a:pt x="4" y="5"/>
                    <a:pt x="4" y="5"/>
                  </a:cubicBezTo>
                  <a:cubicBezTo>
                    <a:pt x="5" y="5"/>
                    <a:pt x="5" y="6"/>
                    <a:pt x="6" y="6"/>
                  </a:cubicBezTo>
                  <a:cubicBezTo>
                    <a:pt x="6" y="6"/>
                    <a:pt x="6" y="7"/>
                    <a:pt x="5" y="7"/>
                  </a:cubicBezTo>
                  <a:cubicBezTo>
                    <a:pt x="5" y="7"/>
                    <a:pt x="4" y="7"/>
                    <a:pt x="3" y="6"/>
                  </a:cubicBezTo>
                  <a:cubicBezTo>
                    <a:pt x="2" y="6"/>
                    <a:pt x="2" y="5"/>
                    <a:pt x="2" y="5"/>
                  </a:cubicBezTo>
                  <a:cubicBezTo>
                    <a:pt x="1" y="5"/>
                    <a:pt x="0" y="5"/>
                    <a:pt x="0" y="4"/>
                  </a:cubicBezTo>
                  <a:cubicBezTo>
                    <a:pt x="0" y="4"/>
                    <a:pt x="0" y="3"/>
                    <a:pt x="1" y="3"/>
                  </a:cubicBezTo>
                  <a:cubicBezTo>
                    <a:pt x="1" y="3"/>
                    <a:pt x="1" y="2"/>
                    <a:pt x="1" y="2"/>
                  </a:cubicBezTo>
                  <a:cubicBezTo>
                    <a:pt x="1" y="2"/>
                    <a:pt x="1" y="2"/>
                    <a:pt x="1" y="2"/>
                  </a:cubicBezTo>
                  <a:cubicBezTo>
                    <a:pt x="1" y="2"/>
                    <a:pt x="2" y="1"/>
                    <a:pt x="2" y="1"/>
                  </a:cubicBezTo>
                  <a:cubicBezTo>
                    <a:pt x="2" y="1"/>
                    <a:pt x="2" y="0"/>
                    <a:pt x="2" y="0"/>
                  </a:cubicBezTo>
                  <a:cubicBezTo>
                    <a:pt x="2" y="0"/>
                    <a:pt x="2" y="0"/>
                    <a:pt x="2" y="1"/>
                  </a:cubicBezTo>
                  <a:cubicBezTo>
                    <a:pt x="2" y="1"/>
                    <a:pt x="2" y="1"/>
                    <a:pt x="3" y="1"/>
                  </a:cubicBezTo>
                  <a:cubicBezTo>
                    <a:pt x="3" y="2"/>
                    <a:pt x="3" y="2"/>
                    <a:pt x="3" y="2"/>
                  </a:cubicBezTo>
                  <a:cubicBezTo>
                    <a:pt x="3" y="2"/>
                    <a:pt x="3" y="2"/>
                    <a:pt x="3" y="2"/>
                  </a:cubicBezTo>
                  <a:cubicBezTo>
                    <a:pt x="3" y="2"/>
                    <a:pt x="4" y="2"/>
                    <a:pt x="4" y="2"/>
                  </a:cubicBezTo>
                  <a:cubicBezTo>
                    <a:pt x="4" y="2"/>
                    <a:pt x="4" y="2"/>
                    <a:pt x="4" y="2"/>
                  </a:cubicBezTo>
                </a:path>
              </a:pathLst>
            </a:custGeom>
            <a:solidFill>
              <a:srgbClr val="37333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8" name="Freeform 468"/>
            <p:cNvSpPr>
              <a:spLocks/>
            </p:cNvSpPr>
            <p:nvPr/>
          </p:nvSpPr>
          <p:spPr bwMode="gray">
            <a:xfrm>
              <a:off x="352" y="1554"/>
              <a:ext cx="66" cy="105"/>
            </a:xfrm>
            <a:custGeom>
              <a:avLst/>
              <a:gdLst>
                <a:gd name="T0" fmla="*/ 968 w 3"/>
                <a:gd name="T1" fmla="*/ 441 h 5"/>
                <a:gd name="T2" fmla="*/ 968 w 3"/>
                <a:gd name="T3" fmla="*/ 441 h 5"/>
                <a:gd name="T4" fmla="*/ 968 w 3"/>
                <a:gd name="T5" fmla="*/ 882 h 5"/>
                <a:gd name="T6" fmla="*/ 968 w 3"/>
                <a:gd name="T7" fmla="*/ 1323 h 5"/>
                <a:gd name="T8" fmla="*/ 968 w 3"/>
                <a:gd name="T9" fmla="*/ 1323 h 5"/>
                <a:gd name="T10" fmla="*/ 1452 w 3"/>
                <a:gd name="T11" fmla="*/ 1764 h 5"/>
                <a:gd name="T12" fmla="*/ 968 w 3"/>
                <a:gd name="T13" fmla="*/ 1764 h 5"/>
                <a:gd name="T14" fmla="*/ 484 w 3"/>
                <a:gd name="T15" fmla="*/ 1764 h 5"/>
                <a:gd name="T16" fmla="*/ 0 w 3"/>
                <a:gd name="T17" fmla="*/ 1323 h 5"/>
                <a:gd name="T18" fmla="*/ 0 w 3"/>
                <a:gd name="T19" fmla="*/ 882 h 5"/>
                <a:gd name="T20" fmla="*/ 0 w 3"/>
                <a:gd name="T21" fmla="*/ 882 h 5"/>
                <a:gd name="T22" fmla="*/ 0 w 3"/>
                <a:gd name="T23" fmla="*/ 441 h 5"/>
                <a:gd name="T24" fmla="*/ 484 w 3"/>
                <a:gd name="T25" fmla="*/ 0 h 5"/>
                <a:gd name="T26" fmla="*/ 484 w 3"/>
                <a:gd name="T27" fmla="*/ 441 h 5"/>
                <a:gd name="T28" fmla="*/ 968 w 3"/>
                <a:gd name="T29" fmla="*/ 441 h 5"/>
                <a:gd name="T30" fmla="*/ 968 w 3"/>
                <a:gd name="T31" fmla="*/ 441 h 5"/>
                <a:gd name="T32" fmla="*/ 968 w 3"/>
                <a:gd name="T33" fmla="*/ 441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
                <a:gd name="T52" fmla="*/ 0 h 5"/>
                <a:gd name="T53" fmla="*/ 3 w 3"/>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 h="5">
                  <a:moveTo>
                    <a:pt x="2" y="1"/>
                  </a:moveTo>
                  <a:cubicBezTo>
                    <a:pt x="2" y="1"/>
                    <a:pt x="2" y="1"/>
                    <a:pt x="2" y="1"/>
                  </a:cubicBezTo>
                  <a:cubicBezTo>
                    <a:pt x="2" y="2"/>
                    <a:pt x="2" y="2"/>
                    <a:pt x="2" y="2"/>
                  </a:cubicBezTo>
                  <a:cubicBezTo>
                    <a:pt x="2" y="2"/>
                    <a:pt x="2" y="2"/>
                    <a:pt x="2" y="3"/>
                  </a:cubicBezTo>
                  <a:cubicBezTo>
                    <a:pt x="2" y="3"/>
                    <a:pt x="2" y="3"/>
                    <a:pt x="2" y="3"/>
                  </a:cubicBezTo>
                  <a:cubicBezTo>
                    <a:pt x="2" y="4"/>
                    <a:pt x="2" y="4"/>
                    <a:pt x="3" y="4"/>
                  </a:cubicBezTo>
                  <a:cubicBezTo>
                    <a:pt x="3" y="5"/>
                    <a:pt x="3" y="5"/>
                    <a:pt x="2" y="4"/>
                  </a:cubicBezTo>
                  <a:cubicBezTo>
                    <a:pt x="2" y="4"/>
                    <a:pt x="1" y="4"/>
                    <a:pt x="1" y="4"/>
                  </a:cubicBezTo>
                  <a:cubicBezTo>
                    <a:pt x="1" y="3"/>
                    <a:pt x="0" y="3"/>
                    <a:pt x="0" y="3"/>
                  </a:cubicBezTo>
                  <a:cubicBezTo>
                    <a:pt x="0" y="3"/>
                    <a:pt x="0" y="2"/>
                    <a:pt x="0" y="2"/>
                  </a:cubicBezTo>
                  <a:cubicBezTo>
                    <a:pt x="0" y="2"/>
                    <a:pt x="0" y="2"/>
                    <a:pt x="0" y="2"/>
                  </a:cubicBezTo>
                  <a:cubicBezTo>
                    <a:pt x="0" y="1"/>
                    <a:pt x="0" y="1"/>
                    <a:pt x="0" y="1"/>
                  </a:cubicBezTo>
                  <a:cubicBezTo>
                    <a:pt x="1" y="0"/>
                    <a:pt x="1" y="0"/>
                    <a:pt x="1" y="0"/>
                  </a:cubicBezTo>
                  <a:cubicBezTo>
                    <a:pt x="1" y="0"/>
                    <a:pt x="1" y="0"/>
                    <a:pt x="1" y="1"/>
                  </a:cubicBezTo>
                  <a:cubicBezTo>
                    <a:pt x="1" y="1"/>
                    <a:pt x="2" y="1"/>
                    <a:pt x="2" y="1"/>
                  </a:cubicBezTo>
                  <a:cubicBezTo>
                    <a:pt x="2" y="1"/>
                    <a:pt x="2" y="1"/>
                    <a:pt x="2" y="1"/>
                  </a:cubicBezTo>
                  <a:cubicBezTo>
                    <a:pt x="2" y="1"/>
                    <a:pt x="3" y="1"/>
                    <a:pt x="2" y="1"/>
                  </a:cubicBezTo>
                </a:path>
              </a:pathLst>
            </a:custGeom>
            <a:solidFill>
              <a:srgbClr val="4D4A4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69" name="Freeform 469"/>
            <p:cNvSpPr>
              <a:spLocks/>
            </p:cNvSpPr>
            <p:nvPr/>
          </p:nvSpPr>
          <p:spPr bwMode="gray">
            <a:xfrm>
              <a:off x="352" y="1638"/>
              <a:ext cx="44" cy="21"/>
            </a:xfrm>
            <a:custGeom>
              <a:avLst/>
              <a:gdLst>
                <a:gd name="T0" fmla="*/ 0 w 2"/>
                <a:gd name="T1" fmla="*/ 0 h 1"/>
                <a:gd name="T2" fmla="*/ 484 w 2"/>
                <a:gd name="T3" fmla="*/ 0 h 1"/>
                <a:gd name="T4" fmla="*/ 484 w 2"/>
                <a:gd name="T5" fmla="*/ 0 h 1"/>
                <a:gd name="T6" fmla="*/ 484 w 2"/>
                <a:gd name="T7" fmla="*/ 0 h 1"/>
                <a:gd name="T8" fmla="*/ 484 w 2"/>
                <a:gd name="T9" fmla="*/ 0 h 1"/>
                <a:gd name="T10" fmla="*/ 484 w 2"/>
                <a:gd name="T11" fmla="*/ 0 h 1"/>
                <a:gd name="T12" fmla="*/ 484 w 2"/>
                <a:gd name="T13" fmla="*/ 441 h 1"/>
                <a:gd name="T14" fmla="*/ 484 w 2"/>
                <a:gd name="T15" fmla="*/ 0 h 1"/>
                <a:gd name="T16" fmla="*/ 0 w 2"/>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1"/>
                <a:gd name="T29" fmla="*/ 2 w 2"/>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1">
                  <a:moveTo>
                    <a:pt x="0" y="0"/>
                  </a:moveTo>
                  <a:cubicBezTo>
                    <a:pt x="1" y="0"/>
                    <a:pt x="1" y="0"/>
                    <a:pt x="1" y="0"/>
                  </a:cubicBezTo>
                  <a:cubicBezTo>
                    <a:pt x="2" y="1"/>
                    <a:pt x="1" y="0"/>
                    <a:pt x="1" y="0"/>
                  </a:cubicBezTo>
                  <a:cubicBezTo>
                    <a:pt x="1" y="0"/>
                    <a:pt x="1" y="0"/>
                    <a:pt x="1" y="0"/>
                  </a:cubicBezTo>
                  <a:cubicBezTo>
                    <a:pt x="1" y="0"/>
                    <a:pt x="1" y="0"/>
                    <a:pt x="1" y="0"/>
                  </a:cubicBezTo>
                  <a:cubicBezTo>
                    <a:pt x="1" y="0"/>
                    <a:pt x="1" y="0"/>
                    <a:pt x="1" y="0"/>
                  </a:cubicBezTo>
                  <a:lnTo>
                    <a:pt x="1" y="1"/>
                  </a:lnTo>
                  <a:cubicBezTo>
                    <a:pt x="1" y="1"/>
                    <a:pt x="1" y="1"/>
                    <a:pt x="1" y="0"/>
                  </a:cubicBezTo>
                  <a:cubicBezTo>
                    <a:pt x="1" y="0"/>
                    <a:pt x="1" y="0"/>
                    <a:pt x="0" y="0"/>
                  </a:cubicBezTo>
                </a:path>
              </a:pathLst>
            </a:custGeom>
            <a:solidFill>
              <a:srgbClr val="2B27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0" name="Freeform 470"/>
            <p:cNvSpPr>
              <a:spLocks/>
            </p:cNvSpPr>
            <p:nvPr/>
          </p:nvSpPr>
          <p:spPr bwMode="gray">
            <a:xfrm>
              <a:off x="330" y="1596"/>
              <a:ext cx="22" cy="42"/>
            </a:xfrm>
            <a:custGeom>
              <a:avLst/>
              <a:gdLst>
                <a:gd name="T0" fmla="*/ 484 w 1"/>
                <a:gd name="T1" fmla="*/ 441 h 2"/>
                <a:gd name="T2" fmla="*/ 484 w 1"/>
                <a:gd name="T3" fmla="*/ 441 h 2"/>
                <a:gd name="T4" fmla="*/ 484 w 1"/>
                <a:gd name="T5" fmla="*/ 441 h 2"/>
                <a:gd name="T6" fmla="*/ 0 w 1"/>
                <a:gd name="T7" fmla="*/ 882 h 2"/>
                <a:gd name="T8" fmla="*/ 0 w 1"/>
                <a:gd name="T9" fmla="*/ 441 h 2"/>
                <a:gd name="T10" fmla="*/ 484 w 1"/>
                <a:gd name="T11" fmla="*/ 0 h 2"/>
                <a:gd name="T12" fmla="*/ 484 w 1"/>
                <a:gd name="T13" fmla="*/ 0 h 2"/>
                <a:gd name="T14" fmla="*/ 484 w 1"/>
                <a:gd name="T15" fmla="*/ 441 h 2"/>
                <a:gd name="T16" fmla="*/ 484 w 1"/>
                <a:gd name="T17" fmla="*/ 441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2"/>
                <a:gd name="T29" fmla="*/ 1 w 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2">
                  <a:moveTo>
                    <a:pt x="1" y="1"/>
                  </a:moveTo>
                  <a:cubicBezTo>
                    <a:pt x="1" y="1"/>
                    <a:pt x="1" y="1"/>
                    <a:pt x="1" y="1"/>
                  </a:cubicBezTo>
                  <a:cubicBezTo>
                    <a:pt x="1" y="1"/>
                    <a:pt x="1" y="1"/>
                    <a:pt x="1" y="1"/>
                  </a:cubicBezTo>
                  <a:cubicBezTo>
                    <a:pt x="0" y="1"/>
                    <a:pt x="0" y="1"/>
                    <a:pt x="0" y="2"/>
                  </a:cubicBezTo>
                  <a:cubicBezTo>
                    <a:pt x="0" y="1"/>
                    <a:pt x="0" y="1"/>
                    <a:pt x="0" y="1"/>
                  </a:cubicBezTo>
                  <a:cubicBezTo>
                    <a:pt x="0" y="1"/>
                    <a:pt x="0" y="0"/>
                    <a:pt x="1" y="0"/>
                  </a:cubicBezTo>
                  <a:cubicBezTo>
                    <a:pt x="1" y="0"/>
                    <a:pt x="1" y="0"/>
                    <a:pt x="1" y="0"/>
                  </a:cubicBezTo>
                  <a:cubicBezTo>
                    <a:pt x="1" y="0"/>
                    <a:pt x="1" y="1"/>
                    <a:pt x="1" y="1"/>
                  </a:cubicBezTo>
                  <a:cubicBezTo>
                    <a:pt x="1" y="1"/>
                    <a:pt x="1" y="1"/>
                    <a:pt x="1" y="1"/>
                  </a:cubicBezTo>
                </a:path>
              </a:pathLst>
            </a:custGeom>
            <a:solidFill>
              <a:srgbClr val="4D4A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1" name="Freeform 471"/>
            <p:cNvSpPr>
              <a:spLocks/>
            </p:cNvSpPr>
            <p:nvPr/>
          </p:nvSpPr>
          <p:spPr bwMode="gray">
            <a:xfrm>
              <a:off x="374" y="1533"/>
              <a:ext cx="22" cy="42"/>
            </a:xfrm>
            <a:custGeom>
              <a:avLst/>
              <a:gdLst>
                <a:gd name="T0" fmla="*/ 0 w 1"/>
                <a:gd name="T1" fmla="*/ 441 h 2"/>
                <a:gd name="T2" fmla="*/ 0 w 1"/>
                <a:gd name="T3" fmla="*/ 441 h 2"/>
                <a:gd name="T4" fmla="*/ 0 w 1"/>
                <a:gd name="T5" fmla="*/ 441 h 2"/>
                <a:gd name="T6" fmla="*/ 0 w 1"/>
                <a:gd name="T7" fmla="*/ 441 h 2"/>
                <a:gd name="T8" fmla="*/ 0 w 1"/>
                <a:gd name="T9" fmla="*/ 441 h 2"/>
                <a:gd name="T10" fmla="*/ 0 w 1"/>
                <a:gd name="T11" fmla="*/ 441 h 2"/>
                <a:gd name="T12" fmla="*/ 0 w 1"/>
                <a:gd name="T13" fmla="*/ 882 h 2"/>
                <a:gd name="T14" fmla="*/ 0 w 1"/>
                <a:gd name="T15" fmla="*/ 441 h 2"/>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
                <a:gd name="T26" fmla="*/ 1 w 1"/>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
                  <a:moveTo>
                    <a:pt x="0" y="1"/>
                  </a:moveTo>
                  <a:cubicBezTo>
                    <a:pt x="0" y="1"/>
                    <a:pt x="0" y="1"/>
                    <a:pt x="0" y="1"/>
                  </a:cubicBezTo>
                  <a:cubicBezTo>
                    <a:pt x="0" y="1"/>
                    <a:pt x="0" y="0"/>
                    <a:pt x="0" y="1"/>
                  </a:cubicBezTo>
                  <a:cubicBezTo>
                    <a:pt x="0" y="1"/>
                    <a:pt x="0" y="1"/>
                    <a:pt x="0" y="1"/>
                  </a:cubicBezTo>
                  <a:cubicBezTo>
                    <a:pt x="1" y="1"/>
                    <a:pt x="0" y="1"/>
                    <a:pt x="0" y="1"/>
                  </a:cubicBezTo>
                  <a:cubicBezTo>
                    <a:pt x="0" y="1"/>
                    <a:pt x="0" y="1"/>
                    <a:pt x="0" y="1"/>
                  </a:cubicBezTo>
                  <a:cubicBezTo>
                    <a:pt x="0" y="2"/>
                    <a:pt x="0" y="2"/>
                    <a:pt x="0" y="2"/>
                  </a:cubicBezTo>
                  <a:cubicBezTo>
                    <a:pt x="0" y="2"/>
                    <a:pt x="0" y="1"/>
                    <a:pt x="0" y="1"/>
                  </a:cubicBezTo>
                </a:path>
              </a:pathLst>
            </a:custGeom>
            <a:solidFill>
              <a:srgbClr val="4D4A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2" name="Freeform 472"/>
            <p:cNvSpPr>
              <a:spLocks/>
            </p:cNvSpPr>
            <p:nvPr/>
          </p:nvSpPr>
          <p:spPr bwMode="gray">
            <a:xfrm>
              <a:off x="352" y="1554"/>
              <a:ext cx="22" cy="63"/>
            </a:xfrm>
            <a:custGeom>
              <a:avLst/>
              <a:gdLst>
                <a:gd name="T0" fmla="*/ 484 w 1"/>
                <a:gd name="T1" fmla="*/ 0 h 3"/>
                <a:gd name="T2" fmla="*/ 484 w 1"/>
                <a:gd name="T3" fmla="*/ 0 h 3"/>
                <a:gd name="T4" fmla="*/ 0 w 1"/>
                <a:gd name="T5" fmla="*/ 441 h 3"/>
                <a:gd name="T6" fmla="*/ 0 w 1"/>
                <a:gd name="T7" fmla="*/ 441 h 3"/>
                <a:gd name="T8" fmla="*/ 0 w 1"/>
                <a:gd name="T9" fmla="*/ 882 h 3"/>
                <a:gd name="T10" fmla="*/ 0 w 1"/>
                <a:gd name="T11" fmla="*/ 882 h 3"/>
                <a:gd name="T12" fmla="*/ 0 w 1"/>
                <a:gd name="T13" fmla="*/ 882 h 3"/>
                <a:gd name="T14" fmla="*/ 0 w 1"/>
                <a:gd name="T15" fmla="*/ 1323 h 3"/>
                <a:gd name="T16" fmla="*/ 0 w 1"/>
                <a:gd name="T17" fmla="*/ 1323 h 3"/>
                <a:gd name="T18" fmla="*/ 0 w 1"/>
                <a:gd name="T19" fmla="*/ 882 h 3"/>
                <a:gd name="T20" fmla="*/ 0 w 1"/>
                <a:gd name="T21" fmla="*/ 882 h 3"/>
                <a:gd name="T22" fmla="*/ 0 w 1"/>
                <a:gd name="T23" fmla="*/ 441 h 3"/>
                <a:gd name="T24" fmla="*/ 0 w 1"/>
                <a:gd name="T25" fmla="*/ 441 h 3"/>
                <a:gd name="T26" fmla="*/ 484 w 1"/>
                <a:gd name="T27" fmla="*/ 441 h 3"/>
                <a:gd name="T28" fmla="*/ 484 w 1"/>
                <a:gd name="T29" fmla="*/ 441 h 3"/>
                <a:gd name="T30" fmla="*/ 484 w 1"/>
                <a:gd name="T31" fmla="*/ 441 h 3"/>
                <a:gd name="T32" fmla="*/ 484 w 1"/>
                <a:gd name="T33" fmla="*/ 441 h 3"/>
                <a:gd name="T34" fmla="*/ 484 w 1"/>
                <a:gd name="T35" fmla="*/ 441 h 3"/>
                <a:gd name="T36" fmla="*/ 484 w 1"/>
                <a:gd name="T37" fmla="*/ 0 h 3"/>
                <a:gd name="T38" fmla="*/ 484 w 1"/>
                <a:gd name="T39" fmla="*/ 0 h 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
                <a:gd name="T61" fmla="*/ 0 h 3"/>
                <a:gd name="T62" fmla="*/ 1 w 1"/>
                <a:gd name="T63" fmla="*/ 3 h 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 h="3">
                  <a:moveTo>
                    <a:pt x="1" y="0"/>
                  </a:moveTo>
                  <a:cubicBezTo>
                    <a:pt x="1" y="0"/>
                    <a:pt x="1" y="0"/>
                    <a:pt x="1" y="0"/>
                  </a:cubicBezTo>
                  <a:cubicBezTo>
                    <a:pt x="1" y="0"/>
                    <a:pt x="0" y="1"/>
                    <a:pt x="0" y="1"/>
                  </a:cubicBezTo>
                  <a:cubicBezTo>
                    <a:pt x="0" y="1"/>
                    <a:pt x="0" y="1"/>
                    <a:pt x="0" y="1"/>
                  </a:cubicBezTo>
                  <a:cubicBezTo>
                    <a:pt x="0" y="1"/>
                    <a:pt x="0" y="2"/>
                    <a:pt x="0" y="2"/>
                  </a:cubicBezTo>
                  <a:cubicBezTo>
                    <a:pt x="0" y="2"/>
                    <a:pt x="0" y="2"/>
                    <a:pt x="0" y="2"/>
                  </a:cubicBezTo>
                  <a:cubicBezTo>
                    <a:pt x="0" y="2"/>
                    <a:pt x="0" y="2"/>
                    <a:pt x="0" y="2"/>
                  </a:cubicBezTo>
                  <a:cubicBezTo>
                    <a:pt x="0" y="2"/>
                    <a:pt x="0" y="2"/>
                    <a:pt x="0" y="3"/>
                  </a:cubicBezTo>
                  <a:cubicBezTo>
                    <a:pt x="0" y="3"/>
                    <a:pt x="0" y="3"/>
                    <a:pt x="0" y="3"/>
                  </a:cubicBezTo>
                  <a:cubicBezTo>
                    <a:pt x="0" y="3"/>
                    <a:pt x="0" y="3"/>
                    <a:pt x="0" y="2"/>
                  </a:cubicBezTo>
                  <a:cubicBezTo>
                    <a:pt x="0" y="2"/>
                    <a:pt x="0" y="2"/>
                    <a:pt x="0" y="2"/>
                  </a:cubicBezTo>
                  <a:cubicBezTo>
                    <a:pt x="0" y="2"/>
                    <a:pt x="0" y="1"/>
                    <a:pt x="0" y="1"/>
                  </a:cubicBezTo>
                  <a:cubicBezTo>
                    <a:pt x="0" y="1"/>
                    <a:pt x="0" y="1"/>
                    <a:pt x="0" y="1"/>
                  </a:cubicBezTo>
                  <a:cubicBezTo>
                    <a:pt x="1" y="1"/>
                    <a:pt x="1" y="1"/>
                    <a:pt x="1" y="1"/>
                  </a:cubicBezTo>
                  <a:cubicBezTo>
                    <a:pt x="1" y="1"/>
                    <a:pt x="1" y="1"/>
                    <a:pt x="1" y="1"/>
                  </a:cubicBezTo>
                  <a:cubicBezTo>
                    <a:pt x="1" y="1"/>
                    <a:pt x="1" y="1"/>
                    <a:pt x="1" y="1"/>
                  </a:cubicBezTo>
                  <a:cubicBezTo>
                    <a:pt x="1" y="1"/>
                    <a:pt x="1" y="1"/>
                    <a:pt x="1" y="1"/>
                  </a:cubicBezTo>
                  <a:cubicBezTo>
                    <a:pt x="1" y="0"/>
                    <a:pt x="1" y="1"/>
                    <a:pt x="1" y="1"/>
                  </a:cubicBezTo>
                  <a:cubicBezTo>
                    <a:pt x="1" y="1"/>
                    <a:pt x="1" y="1"/>
                    <a:pt x="1" y="0"/>
                  </a:cubicBezTo>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3" name="Freeform 473"/>
            <p:cNvSpPr>
              <a:spLocks/>
            </p:cNvSpPr>
            <p:nvPr/>
          </p:nvSpPr>
          <p:spPr bwMode="gray">
            <a:xfrm>
              <a:off x="396" y="1575"/>
              <a:ext cx="66" cy="105"/>
            </a:xfrm>
            <a:custGeom>
              <a:avLst/>
              <a:gdLst>
                <a:gd name="T0" fmla="*/ 484 w 3"/>
                <a:gd name="T1" fmla="*/ 0 h 5"/>
                <a:gd name="T2" fmla="*/ 0 w 3"/>
                <a:gd name="T3" fmla="*/ 0 h 5"/>
                <a:gd name="T4" fmla="*/ 0 w 3"/>
                <a:gd name="T5" fmla="*/ 441 h 5"/>
                <a:gd name="T6" fmla="*/ 0 w 3"/>
                <a:gd name="T7" fmla="*/ 882 h 5"/>
                <a:gd name="T8" fmla="*/ 484 w 3"/>
                <a:gd name="T9" fmla="*/ 1323 h 5"/>
                <a:gd name="T10" fmla="*/ 968 w 3"/>
                <a:gd name="T11" fmla="*/ 1323 h 5"/>
                <a:gd name="T12" fmla="*/ 968 w 3"/>
                <a:gd name="T13" fmla="*/ 1764 h 5"/>
                <a:gd name="T14" fmla="*/ 484 w 3"/>
                <a:gd name="T15" fmla="*/ 1764 h 5"/>
                <a:gd name="T16" fmla="*/ 968 w 3"/>
                <a:gd name="T17" fmla="*/ 2205 h 5"/>
                <a:gd name="T18" fmla="*/ 1452 w 3"/>
                <a:gd name="T19" fmla="*/ 1764 h 5"/>
                <a:gd name="T20" fmla="*/ 968 w 3"/>
                <a:gd name="T21" fmla="*/ 1764 h 5"/>
                <a:gd name="T22" fmla="*/ 484 w 3"/>
                <a:gd name="T23" fmla="*/ 1323 h 5"/>
                <a:gd name="T24" fmla="*/ 484 w 3"/>
                <a:gd name="T25" fmla="*/ 1323 h 5"/>
                <a:gd name="T26" fmla="*/ 0 w 3"/>
                <a:gd name="T27" fmla="*/ 882 h 5"/>
                <a:gd name="T28" fmla="*/ 484 w 3"/>
                <a:gd name="T29" fmla="*/ 441 h 5"/>
                <a:gd name="T30" fmla="*/ 484 w 3"/>
                <a:gd name="T31" fmla="*/ 441 h 5"/>
                <a:gd name="T32" fmla="*/ 484 w 3"/>
                <a:gd name="T33" fmla="*/ 0 h 5"/>
                <a:gd name="T34" fmla="*/ 484 w 3"/>
                <a:gd name="T35" fmla="*/ 0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
                <a:gd name="T55" fmla="*/ 0 h 5"/>
                <a:gd name="T56" fmla="*/ 3 w 3"/>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 h="5">
                  <a:moveTo>
                    <a:pt x="1" y="0"/>
                  </a:moveTo>
                  <a:cubicBezTo>
                    <a:pt x="1" y="0"/>
                    <a:pt x="1" y="0"/>
                    <a:pt x="0" y="0"/>
                  </a:cubicBezTo>
                  <a:cubicBezTo>
                    <a:pt x="0" y="1"/>
                    <a:pt x="0" y="1"/>
                    <a:pt x="0" y="1"/>
                  </a:cubicBezTo>
                  <a:cubicBezTo>
                    <a:pt x="0" y="1"/>
                    <a:pt x="0" y="2"/>
                    <a:pt x="0" y="2"/>
                  </a:cubicBezTo>
                  <a:cubicBezTo>
                    <a:pt x="0" y="2"/>
                    <a:pt x="0" y="3"/>
                    <a:pt x="1" y="3"/>
                  </a:cubicBezTo>
                  <a:cubicBezTo>
                    <a:pt x="1" y="4"/>
                    <a:pt x="1" y="3"/>
                    <a:pt x="2" y="3"/>
                  </a:cubicBezTo>
                  <a:cubicBezTo>
                    <a:pt x="2" y="4"/>
                    <a:pt x="3" y="4"/>
                    <a:pt x="2" y="4"/>
                  </a:cubicBezTo>
                  <a:cubicBezTo>
                    <a:pt x="2" y="4"/>
                    <a:pt x="1" y="4"/>
                    <a:pt x="1" y="4"/>
                  </a:cubicBezTo>
                  <a:cubicBezTo>
                    <a:pt x="1" y="5"/>
                    <a:pt x="2" y="5"/>
                    <a:pt x="2" y="5"/>
                  </a:cubicBezTo>
                  <a:cubicBezTo>
                    <a:pt x="2" y="5"/>
                    <a:pt x="3" y="5"/>
                    <a:pt x="3" y="4"/>
                  </a:cubicBezTo>
                  <a:cubicBezTo>
                    <a:pt x="3" y="4"/>
                    <a:pt x="3" y="4"/>
                    <a:pt x="2" y="4"/>
                  </a:cubicBezTo>
                  <a:cubicBezTo>
                    <a:pt x="2" y="4"/>
                    <a:pt x="2" y="4"/>
                    <a:pt x="1" y="3"/>
                  </a:cubicBezTo>
                  <a:cubicBezTo>
                    <a:pt x="1" y="3"/>
                    <a:pt x="1" y="3"/>
                    <a:pt x="1" y="3"/>
                  </a:cubicBezTo>
                  <a:cubicBezTo>
                    <a:pt x="1" y="3"/>
                    <a:pt x="0" y="2"/>
                    <a:pt x="0" y="2"/>
                  </a:cubicBezTo>
                  <a:cubicBezTo>
                    <a:pt x="0" y="2"/>
                    <a:pt x="0" y="1"/>
                    <a:pt x="1" y="1"/>
                  </a:cubicBezTo>
                  <a:cubicBezTo>
                    <a:pt x="1" y="1"/>
                    <a:pt x="1" y="1"/>
                    <a:pt x="1" y="1"/>
                  </a:cubicBezTo>
                  <a:cubicBezTo>
                    <a:pt x="1" y="0"/>
                    <a:pt x="1" y="0"/>
                    <a:pt x="1" y="0"/>
                  </a:cubicBezTo>
                  <a:cubicBezTo>
                    <a:pt x="1" y="0"/>
                    <a:pt x="1" y="0"/>
                    <a:pt x="1" y="0"/>
                  </a:cubicBezTo>
                </a:path>
              </a:pathLst>
            </a:custGeom>
            <a:solidFill>
              <a:srgbClr val="3733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4" name="Freeform 474"/>
            <p:cNvSpPr>
              <a:spLocks/>
            </p:cNvSpPr>
            <p:nvPr/>
          </p:nvSpPr>
          <p:spPr bwMode="gray">
            <a:xfrm>
              <a:off x="396" y="1575"/>
              <a:ext cx="66" cy="105"/>
            </a:xfrm>
            <a:custGeom>
              <a:avLst/>
              <a:gdLst>
                <a:gd name="T0" fmla="*/ 968 w 3"/>
                <a:gd name="T1" fmla="*/ 1764 h 5"/>
                <a:gd name="T2" fmla="*/ 968 w 3"/>
                <a:gd name="T3" fmla="*/ 1323 h 5"/>
                <a:gd name="T4" fmla="*/ 484 w 3"/>
                <a:gd name="T5" fmla="*/ 1323 h 5"/>
                <a:gd name="T6" fmla="*/ 0 w 3"/>
                <a:gd name="T7" fmla="*/ 882 h 5"/>
                <a:gd name="T8" fmla="*/ 0 w 3"/>
                <a:gd name="T9" fmla="*/ 441 h 5"/>
                <a:gd name="T10" fmla="*/ 0 w 3"/>
                <a:gd name="T11" fmla="*/ 441 h 5"/>
                <a:gd name="T12" fmla="*/ 484 w 3"/>
                <a:gd name="T13" fmla="*/ 0 h 5"/>
                <a:gd name="T14" fmla="*/ 484 w 3"/>
                <a:gd name="T15" fmla="*/ 0 h 5"/>
                <a:gd name="T16" fmla="*/ 484 w 3"/>
                <a:gd name="T17" fmla="*/ 441 h 5"/>
                <a:gd name="T18" fmla="*/ 484 w 3"/>
                <a:gd name="T19" fmla="*/ 441 h 5"/>
                <a:gd name="T20" fmla="*/ 0 w 3"/>
                <a:gd name="T21" fmla="*/ 882 h 5"/>
                <a:gd name="T22" fmla="*/ 484 w 3"/>
                <a:gd name="T23" fmla="*/ 1323 h 5"/>
                <a:gd name="T24" fmla="*/ 484 w 3"/>
                <a:gd name="T25" fmla="*/ 1323 h 5"/>
                <a:gd name="T26" fmla="*/ 968 w 3"/>
                <a:gd name="T27" fmla="*/ 1764 h 5"/>
                <a:gd name="T28" fmla="*/ 1452 w 3"/>
                <a:gd name="T29" fmla="*/ 1764 h 5"/>
                <a:gd name="T30" fmla="*/ 968 w 3"/>
                <a:gd name="T31" fmla="*/ 2205 h 5"/>
                <a:gd name="T32" fmla="*/ 484 w 3"/>
                <a:gd name="T33" fmla="*/ 1764 h 5"/>
                <a:gd name="T34" fmla="*/ 968 w 3"/>
                <a:gd name="T35" fmla="*/ 1764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
                <a:gd name="T55" fmla="*/ 0 h 5"/>
                <a:gd name="T56" fmla="*/ 3 w 3"/>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 h="5">
                  <a:moveTo>
                    <a:pt x="2" y="4"/>
                  </a:moveTo>
                  <a:cubicBezTo>
                    <a:pt x="3" y="4"/>
                    <a:pt x="2" y="4"/>
                    <a:pt x="2" y="3"/>
                  </a:cubicBezTo>
                  <a:cubicBezTo>
                    <a:pt x="1" y="3"/>
                    <a:pt x="1" y="4"/>
                    <a:pt x="1" y="3"/>
                  </a:cubicBezTo>
                  <a:cubicBezTo>
                    <a:pt x="0" y="3"/>
                    <a:pt x="0" y="2"/>
                    <a:pt x="0" y="2"/>
                  </a:cubicBezTo>
                  <a:cubicBezTo>
                    <a:pt x="0" y="2"/>
                    <a:pt x="0" y="1"/>
                    <a:pt x="0" y="1"/>
                  </a:cubicBezTo>
                  <a:cubicBezTo>
                    <a:pt x="0" y="1"/>
                    <a:pt x="0" y="1"/>
                    <a:pt x="0" y="1"/>
                  </a:cubicBezTo>
                  <a:cubicBezTo>
                    <a:pt x="1" y="0"/>
                    <a:pt x="1" y="0"/>
                    <a:pt x="1" y="0"/>
                  </a:cubicBezTo>
                  <a:cubicBezTo>
                    <a:pt x="1" y="0"/>
                    <a:pt x="1" y="0"/>
                    <a:pt x="1" y="0"/>
                  </a:cubicBezTo>
                  <a:cubicBezTo>
                    <a:pt x="1" y="0"/>
                    <a:pt x="1" y="0"/>
                    <a:pt x="1" y="1"/>
                  </a:cubicBezTo>
                  <a:cubicBezTo>
                    <a:pt x="1" y="1"/>
                    <a:pt x="1" y="1"/>
                    <a:pt x="1" y="1"/>
                  </a:cubicBezTo>
                  <a:cubicBezTo>
                    <a:pt x="0" y="1"/>
                    <a:pt x="0" y="2"/>
                    <a:pt x="0" y="2"/>
                  </a:cubicBezTo>
                  <a:cubicBezTo>
                    <a:pt x="0" y="2"/>
                    <a:pt x="1" y="3"/>
                    <a:pt x="1" y="3"/>
                  </a:cubicBezTo>
                  <a:cubicBezTo>
                    <a:pt x="1" y="3"/>
                    <a:pt x="1" y="3"/>
                    <a:pt x="1" y="3"/>
                  </a:cubicBezTo>
                  <a:cubicBezTo>
                    <a:pt x="2" y="4"/>
                    <a:pt x="2" y="4"/>
                    <a:pt x="2" y="4"/>
                  </a:cubicBezTo>
                  <a:cubicBezTo>
                    <a:pt x="3" y="4"/>
                    <a:pt x="3" y="4"/>
                    <a:pt x="3" y="4"/>
                  </a:cubicBezTo>
                  <a:cubicBezTo>
                    <a:pt x="3" y="4"/>
                    <a:pt x="2" y="5"/>
                    <a:pt x="2" y="5"/>
                  </a:cubicBezTo>
                  <a:cubicBezTo>
                    <a:pt x="2" y="5"/>
                    <a:pt x="2" y="5"/>
                    <a:pt x="1" y="4"/>
                  </a:cubicBezTo>
                  <a:cubicBezTo>
                    <a:pt x="1" y="4"/>
                    <a:pt x="2" y="4"/>
                    <a:pt x="2" y="4"/>
                  </a:cubicBezTo>
                </a:path>
              </a:pathLst>
            </a:custGeom>
            <a:solidFill>
              <a:srgbClr val="413E3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5" name="Freeform 475"/>
            <p:cNvSpPr>
              <a:spLocks/>
            </p:cNvSpPr>
            <p:nvPr/>
          </p:nvSpPr>
          <p:spPr bwMode="gray">
            <a:xfrm>
              <a:off x="396" y="1575"/>
              <a:ext cx="66" cy="105"/>
            </a:xfrm>
            <a:custGeom>
              <a:avLst/>
              <a:gdLst>
                <a:gd name="T0" fmla="*/ 968 w 3"/>
                <a:gd name="T1" fmla="*/ 1764 h 5"/>
                <a:gd name="T2" fmla="*/ 968 w 3"/>
                <a:gd name="T3" fmla="*/ 1323 h 5"/>
                <a:gd name="T4" fmla="*/ 484 w 3"/>
                <a:gd name="T5" fmla="*/ 1323 h 5"/>
                <a:gd name="T6" fmla="*/ 0 w 3"/>
                <a:gd name="T7" fmla="*/ 882 h 5"/>
                <a:gd name="T8" fmla="*/ 0 w 3"/>
                <a:gd name="T9" fmla="*/ 441 h 5"/>
                <a:gd name="T10" fmla="*/ 0 w 3"/>
                <a:gd name="T11" fmla="*/ 441 h 5"/>
                <a:gd name="T12" fmla="*/ 484 w 3"/>
                <a:gd name="T13" fmla="*/ 0 h 5"/>
                <a:gd name="T14" fmla="*/ 484 w 3"/>
                <a:gd name="T15" fmla="*/ 0 h 5"/>
                <a:gd name="T16" fmla="*/ 484 w 3"/>
                <a:gd name="T17" fmla="*/ 441 h 5"/>
                <a:gd name="T18" fmla="*/ 0 w 3"/>
                <a:gd name="T19" fmla="*/ 441 h 5"/>
                <a:gd name="T20" fmla="*/ 0 w 3"/>
                <a:gd name="T21" fmla="*/ 882 h 5"/>
                <a:gd name="T22" fmla="*/ 484 w 3"/>
                <a:gd name="T23" fmla="*/ 1323 h 5"/>
                <a:gd name="T24" fmla="*/ 484 w 3"/>
                <a:gd name="T25" fmla="*/ 1323 h 5"/>
                <a:gd name="T26" fmla="*/ 968 w 3"/>
                <a:gd name="T27" fmla="*/ 1764 h 5"/>
                <a:gd name="T28" fmla="*/ 1452 w 3"/>
                <a:gd name="T29" fmla="*/ 1764 h 5"/>
                <a:gd name="T30" fmla="*/ 968 w 3"/>
                <a:gd name="T31" fmla="*/ 2205 h 5"/>
                <a:gd name="T32" fmla="*/ 968 w 3"/>
                <a:gd name="T33" fmla="*/ 1764 h 5"/>
                <a:gd name="T34" fmla="*/ 968 w 3"/>
                <a:gd name="T35" fmla="*/ 1764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
                <a:gd name="T55" fmla="*/ 0 h 5"/>
                <a:gd name="T56" fmla="*/ 3 w 3"/>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 h="5">
                  <a:moveTo>
                    <a:pt x="2" y="4"/>
                  </a:moveTo>
                  <a:cubicBezTo>
                    <a:pt x="3" y="4"/>
                    <a:pt x="2" y="4"/>
                    <a:pt x="2" y="3"/>
                  </a:cubicBezTo>
                  <a:cubicBezTo>
                    <a:pt x="1" y="3"/>
                    <a:pt x="1" y="4"/>
                    <a:pt x="1" y="3"/>
                  </a:cubicBezTo>
                  <a:cubicBezTo>
                    <a:pt x="0" y="3"/>
                    <a:pt x="0" y="2"/>
                    <a:pt x="0" y="2"/>
                  </a:cubicBezTo>
                  <a:cubicBezTo>
                    <a:pt x="0" y="2"/>
                    <a:pt x="0" y="1"/>
                    <a:pt x="0" y="1"/>
                  </a:cubicBezTo>
                  <a:cubicBezTo>
                    <a:pt x="0" y="1"/>
                    <a:pt x="0" y="1"/>
                    <a:pt x="0" y="1"/>
                  </a:cubicBezTo>
                  <a:cubicBezTo>
                    <a:pt x="1" y="0"/>
                    <a:pt x="1" y="0"/>
                    <a:pt x="1" y="0"/>
                  </a:cubicBezTo>
                  <a:cubicBezTo>
                    <a:pt x="1" y="0"/>
                    <a:pt x="1" y="0"/>
                    <a:pt x="1" y="0"/>
                  </a:cubicBezTo>
                  <a:cubicBezTo>
                    <a:pt x="1" y="0"/>
                    <a:pt x="1" y="0"/>
                    <a:pt x="1" y="1"/>
                  </a:cubicBezTo>
                  <a:cubicBezTo>
                    <a:pt x="1" y="1"/>
                    <a:pt x="1" y="1"/>
                    <a:pt x="0" y="1"/>
                  </a:cubicBezTo>
                  <a:cubicBezTo>
                    <a:pt x="0" y="1"/>
                    <a:pt x="0" y="2"/>
                    <a:pt x="0" y="2"/>
                  </a:cubicBezTo>
                  <a:cubicBezTo>
                    <a:pt x="0" y="2"/>
                    <a:pt x="1" y="3"/>
                    <a:pt x="1" y="3"/>
                  </a:cubicBezTo>
                  <a:cubicBezTo>
                    <a:pt x="1" y="3"/>
                    <a:pt x="1" y="3"/>
                    <a:pt x="1" y="3"/>
                  </a:cubicBezTo>
                  <a:cubicBezTo>
                    <a:pt x="2" y="4"/>
                    <a:pt x="2" y="4"/>
                    <a:pt x="2" y="4"/>
                  </a:cubicBezTo>
                  <a:cubicBezTo>
                    <a:pt x="3" y="4"/>
                    <a:pt x="3" y="4"/>
                    <a:pt x="3" y="4"/>
                  </a:cubicBezTo>
                  <a:cubicBezTo>
                    <a:pt x="3" y="4"/>
                    <a:pt x="2" y="5"/>
                    <a:pt x="2" y="5"/>
                  </a:cubicBezTo>
                  <a:cubicBezTo>
                    <a:pt x="2" y="5"/>
                    <a:pt x="2" y="5"/>
                    <a:pt x="2" y="4"/>
                  </a:cubicBezTo>
                  <a:cubicBezTo>
                    <a:pt x="1" y="4"/>
                    <a:pt x="2" y="4"/>
                    <a:pt x="2" y="4"/>
                  </a:cubicBezTo>
                </a:path>
              </a:pathLst>
            </a:custGeom>
            <a:solidFill>
              <a:srgbClr val="4946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6" name="Freeform 476"/>
            <p:cNvSpPr>
              <a:spLocks/>
            </p:cNvSpPr>
            <p:nvPr/>
          </p:nvSpPr>
          <p:spPr bwMode="gray">
            <a:xfrm>
              <a:off x="396" y="1575"/>
              <a:ext cx="66" cy="105"/>
            </a:xfrm>
            <a:custGeom>
              <a:avLst/>
              <a:gdLst>
                <a:gd name="T0" fmla="*/ 968 w 3"/>
                <a:gd name="T1" fmla="*/ 1764 h 5"/>
                <a:gd name="T2" fmla="*/ 968 w 3"/>
                <a:gd name="T3" fmla="*/ 1323 h 5"/>
                <a:gd name="T4" fmla="*/ 484 w 3"/>
                <a:gd name="T5" fmla="*/ 1323 h 5"/>
                <a:gd name="T6" fmla="*/ 0 w 3"/>
                <a:gd name="T7" fmla="*/ 882 h 5"/>
                <a:gd name="T8" fmla="*/ 0 w 3"/>
                <a:gd name="T9" fmla="*/ 441 h 5"/>
                <a:gd name="T10" fmla="*/ 0 w 3"/>
                <a:gd name="T11" fmla="*/ 441 h 5"/>
                <a:gd name="T12" fmla="*/ 484 w 3"/>
                <a:gd name="T13" fmla="*/ 0 h 5"/>
                <a:gd name="T14" fmla="*/ 484 w 3"/>
                <a:gd name="T15" fmla="*/ 0 h 5"/>
                <a:gd name="T16" fmla="*/ 484 w 3"/>
                <a:gd name="T17" fmla="*/ 441 h 5"/>
                <a:gd name="T18" fmla="*/ 0 w 3"/>
                <a:gd name="T19" fmla="*/ 441 h 5"/>
                <a:gd name="T20" fmla="*/ 0 w 3"/>
                <a:gd name="T21" fmla="*/ 882 h 5"/>
                <a:gd name="T22" fmla="*/ 484 w 3"/>
                <a:gd name="T23" fmla="*/ 1323 h 5"/>
                <a:gd name="T24" fmla="*/ 484 w 3"/>
                <a:gd name="T25" fmla="*/ 1323 h 5"/>
                <a:gd name="T26" fmla="*/ 968 w 3"/>
                <a:gd name="T27" fmla="*/ 1764 h 5"/>
                <a:gd name="T28" fmla="*/ 1452 w 3"/>
                <a:gd name="T29" fmla="*/ 1764 h 5"/>
                <a:gd name="T30" fmla="*/ 968 w 3"/>
                <a:gd name="T31" fmla="*/ 2205 h 5"/>
                <a:gd name="T32" fmla="*/ 968 w 3"/>
                <a:gd name="T33" fmla="*/ 1764 h 5"/>
                <a:gd name="T34" fmla="*/ 968 w 3"/>
                <a:gd name="T35" fmla="*/ 1764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
                <a:gd name="T55" fmla="*/ 0 h 5"/>
                <a:gd name="T56" fmla="*/ 3 w 3"/>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 h="5">
                  <a:moveTo>
                    <a:pt x="2" y="4"/>
                  </a:moveTo>
                  <a:cubicBezTo>
                    <a:pt x="3" y="4"/>
                    <a:pt x="2" y="4"/>
                    <a:pt x="2" y="3"/>
                  </a:cubicBezTo>
                  <a:cubicBezTo>
                    <a:pt x="1" y="3"/>
                    <a:pt x="1" y="4"/>
                    <a:pt x="1" y="3"/>
                  </a:cubicBezTo>
                  <a:cubicBezTo>
                    <a:pt x="0" y="3"/>
                    <a:pt x="0" y="2"/>
                    <a:pt x="0" y="2"/>
                  </a:cubicBezTo>
                  <a:cubicBezTo>
                    <a:pt x="0" y="2"/>
                    <a:pt x="0" y="1"/>
                    <a:pt x="0" y="1"/>
                  </a:cubicBezTo>
                  <a:cubicBezTo>
                    <a:pt x="0" y="1"/>
                    <a:pt x="0" y="1"/>
                    <a:pt x="0" y="1"/>
                  </a:cubicBezTo>
                  <a:cubicBezTo>
                    <a:pt x="1" y="0"/>
                    <a:pt x="1" y="0"/>
                    <a:pt x="1" y="0"/>
                  </a:cubicBezTo>
                  <a:cubicBezTo>
                    <a:pt x="1" y="0"/>
                    <a:pt x="1" y="0"/>
                    <a:pt x="1" y="0"/>
                  </a:cubicBezTo>
                  <a:cubicBezTo>
                    <a:pt x="1" y="0"/>
                    <a:pt x="1" y="0"/>
                    <a:pt x="1" y="1"/>
                  </a:cubicBezTo>
                  <a:cubicBezTo>
                    <a:pt x="1" y="1"/>
                    <a:pt x="1" y="1"/>
                    <a:pt x="0" y="1"/>
                  </a:cubicBezTo>
                  <a:cubicBezTo>
                    <a:pt x="0" y="1"/>
                    <a:pt x="0" y="2"/>
                    <a:pt x="0" y="2"/>
                  </a:cubicBezTo>
                  <a:cubicBezTo>
                    <a:pt x="0" y="2"/>
                    <a:pt x="1" y="3"/>
                    <a:pt x="1" y="3"/>
                  </a:cubicBezTo>
                  <a:cubicBezTo>
                    <a:pt x="1" y="3"/>
                    <a:pt x="1" y="3"/>
                    <a:pt x="1" y="3"/>
                  </a:cubicBezTo>
                  <a:cubicBezTo>
                    <a:pt x="2" y="4"/>
                    <a:pt x="2" y="4"/>
                    <a:pt x="2" y="4"/>
                  </a:cubicBezTo>
                  <a:cubicBezTo>
                    <a:pt x="3" y="4"/>
                    <a:pt x="3" y="4"/>
                    <a:pt x="3" y="4"/>
                  </a:cubicBezTo>
                  <a:cubicBezTo>
                    <a:pt x="3" y="4"/>
                    <a:pt x="2" y="5"/>
                    <a:pt x="2" y="5"/>
                  </a:cubicBezTo>
                  <a:cubicBezTo>
                    <a:pt x="2" y="5"/>
                    <a:pt x="2" y="5"/>
                    <a:pt x="2" y="4"/>
                  </a:cubicBezTo>
                  <a:cubicBezTo>
                    <a:pt x="2" y="4"/>
                    <a:pt x="2" y="4"/>
                    <a:pt x="2" y="4"/>
                  </a:cubicBezTo>
                </a:path>
              </a:pathLst>
            </a:custGeom>
            <a:solidFill>
              <a:srgbClr val="514E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7" name="Freeform 477"/>
            <p:cNvSpPr>
              <a:spLocks/>
            </p:cNvSpPr>
            <p:nvPr/>
          </p:nvSpPr>
          <p:spPr bwMode="gray">
            <a:xfrm>
              <a:off x="396" y="1575"/>
              <a:ext cx="66" cy="105"/>
            </a:xfrm>
            <a:custGeom>
              <a:avLst/>
              <a:gdLst>
                <a:gd name="T0" fmla="*/ 968 w 3"/>
                <a:gd name="T1" fmla="*/ 1764 h 5"/>
                <a:gd name="T2" fmla="*/ 968 w 3"/>
                <a:gd name="T3" fmla="*/ 1323 h 5"/>
                <a:gd name="T4" fmla="*/ 484 w 3"/>
                <a:gd name="T5" fmla="*/ 1323 h 5"/>
                <a:gd name="T6" fmla="*/ 0 w 3"/>
                <a:gd name="T7" fmla="*/ 882 h 5"/>
                <a:gd name="T8" fmla="*/ 0 w 3"/>
                <a:gd name="T9" fmla="*/ 441 h 5"/>
                <a:gd name="T10" fmla="*/ 484 w 3"/>
                <a:gd name="T11" fmla="*/ 441 h 5"/>
                <a:gd name="T12" fmla="*/ 484 w 3"/>
                <a:gd name="T13" fmla="*/ 0 h 5"/>
                <a:gd name="T14" fmla="*/ 484 w 3"/>
                <a:gd name="T15" fmla="*/ 0 h 5"/>
                <a:gd name="T16" fmla="*/ 484 w 3"/>
                <a:gd name="T17" fmla="*/ 441 h 5"/>
                <a:gd name="T18" fmla="*/ 0 w 3"/>
                <a:gd name="T19" fmla="*/ 441 h 5"/>
                <a:gd name="T20" fmla="*/ 0 w 3"/>
                <a:gd name="T21" fmla="*/ 882 h 5"/>
                <a:gd name="T22" fmla="*/ 484 w 3"/>
                <a:gd name="T23" fmla="*/ 1323 h 5"/>
                <a:gd name="T24" fmla="*/ 484 w 3"/>
                <a:gd name="T25" fmla="*/ 1323 h 5"/>
                <a:gd name="T26" fmla="*/ 968 w 3"/>
                <a:gd name="T27" fmla="*/ 1764 h 5"/>
                <a:gd name="T28" fmla="*/ 1452 w 3"/>
                <a:gd name="T29" fmla="*/ 1764 h 5"/>
                <a:gd name="T30" fmla="*/ 968 w 3"/>
                <a:gd name="T31" fmla="*/ 2205 h 5"/>
                <a:gd name="T32" fmla="*/ 968 w 3"/>
                <a:gd name="T33" fmla="*/ 1764 h 5"/>
                <a:gd name="T34" fmla="*/ 968 w 3"/>
                <a:gd name="T35" fmla="*/ 1764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
                <a:gd name="T55" fmla="*/ 0 h 5"/>
                <a:gd name="T56" fmla="*/ 3 w 3"/>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 h="5">
                  <a:moveTo>
                    <a:pt x="2" y="4"/>
                  </a:moveTo>
                  <a:cubicBezTo>
                    <a:pt x="3" y="4"/>
                    <a:pt x="2" y="4"/>
                    <a:pt x="2" y="3"/>
                  </a:cubicBezTo>
                  <a:cubicBezTo>
                    <a:pt x="1" y="3"/>
                    <a:pt x="1" y="4"/>
                    <a:pt x="1" y="3"/>
                  </a:cubicBezTo>
                  <a:cubicBezTo>
                    <a:pt x="0" y="3"/>
                    <a:pt x="0" y="2"/>
                    <a:pt x="0" y="2"/>
                  </a:cubicBezTo>
                  <a:cubicBezTo>
                    <a:pt x="0" y="2"/>
                    <a:pt x="0" y="1"/>
                    <a:pt x="0" y="1"/>
                  </a:cubicBezTo>
                  <a:cubicBezTo>
                    <a:pt x="0" y="1"/>
                    <a:pt x="0" y="1"/>
                    <a:pt x="1" y="1"/>
                  </a:cubicBezTo>
                  <a:cubicBezTo>
                    <a:pt x="1" y="0"/>
                    <a:pt x="1" y="0"/>
                    <a:pt x="1" y="0"/>
                  </a:cubicBezTo>
                  <a:cubicBezTo>
                    <a:pt x="1" y="0"/>
                    <a:pt x="1" y="0"/>
                    <a:pt x="1" y="0"/>
                  </a:cubicBezTo>
                  <a:cubicBezTo>
                    <a:pt x="1" y="0"/>
                    <a:pt x="1" y="0"/>
                    <a:pt x="1" y="1"/>
                  </a:cubicBezTo>
                  <a:cubicBezTo>
                    <a:pt x="0" y="1"/>
                    <a:pt x="0" y="1"/>
                    <a:pt x="0" y="1"/>
                  </a:cubicBezTo>
                  <a:cubicBezTo>
                    <a:pt x="0" y="1"/>
                    <a:pt x="0" y="2"/>
                    <a:pt x="0" y="2"/>
                  </a:cubicBezTo>
                  <a:cubicBezTo>
                    <a:pt x="0" y="2"/>
                    <a:pt x="1" y="3"/>
                    <a:pt x="1" y="3"/>
                  </a:cubicBezTo>
                  <a:cubicBezTo>
                    <a:pt x="1" y="3"/>
                    <a:pt x="1" y="3"/>
                    <a:pt x="1" y="3"/>
                  </a:cubicBezTo>
                  <a:cubicBezTo>
                    <a:pt x="2" y="4"/>
                    <a:pt x="2" y="4"/>
                    <a:pt x="2" y="4"/>
                  </a:cubicBezTo>
                  <a:cubicBezTo>
                    <a:pt x="3" y="4"/>
                    <a:pt x="3" y="4"/>
                    <a:pt x="3" y="4"/>
                  </a:cubicBezTo>
                  <a:cubicBezTo>
                    <a:pt x="3" y="4"/>
                    <a:pt x="2" y="5"/>
                    <a:pt x="2" y="5"/>
                  </a:cubicBezTo>
                  <a:cubicBezTo>
                    <a:pt x="2" y="5"/>
                    <a:pt x="2" y="5"/>
                    <a:pt x="2" y="4"/>
                  </a:cubicBezTo>
                  <a:cubicBezTo>
                    <a:pt x="2" y="4"/>
                    <a:pt x="2" y="4"/>
                    <a:pt x="2" y="4"/>
                  </a:cubicBezTo>
                </a:path>
              </a:pathLst>
            </a:custGeom>
            <a:solidFill>
              <a:srgbClr val="5856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8" name="Freeform 478"/>
            <p:cNvSpPr>
              <a:spLocks/>
            </p:cNvSpPr>
            <p:nvPr/>
          </p:nvSpPr>
          <p:spPr bwMode="gray">
            <a:xfrm>
              <a:off x="396" y="1575"/>
              <a:ext cx="66" cy="105"/>
            </a:xfrm>
            <a:custGeom>
              <a:avLst/>
              <a:gdLst>
                <a:gd name="T0" fmla="*/ 484 w 3"/>
                <a:gd name="T1" fmla="*/ 0 h 5"/>
                <a:gd name="T2" fmla="*/ 484 w 3"/>
                <a:gd name="T3" fmla="*/ 441 h 5"/>
                <a:gd name="T4" fmla="*/ 0 w 3"/>
                <a:gd name="T5" fmla="*/ 441 h 5"/>
                <a:gd name="T6" fmla="*/ 0 w 3"/>
                <a:gd name="T7" fmla="*/ 882 h 5"/>
                <a:gd name="T8" fmla="*/ 484 w 3"/>
                <a:gd name="T9" fmla="*/ 1323 h 5"/>
                <a:gd name="T10" fmla="*/ 968 w 3"/>
                <a:gd name="T11" fmla="*/ 1323 h 5"/>
                <a:gd name="T12" fmla="*/ 968 w 3"/>
                <a:gd name="T13" fmla="*/ 1764 h 5"/>
                <a:gd name="T14" fmla="*/ 968 w 3"/>
                <a:gd name="T15" fmla="*/ 1764 h 5"/>
                <a:gd name="T16" fmla="*/ 968 w 3"/>
                <a:gd name="T17" fmla="*/ 2205 h 5"/>
                <a:gd name="T18" fmla="*/ 1452 w 3"/>
                <a:gd name="T19" fmla="*/ 1764 h 5"/>
                <a:gd name="T20" fmla="*/ 968 w 3"/>
                <a:gd name="T21" fmla="*/ 1764 h 5"/>
                <a:gd name="T22" fmla="*/ 484 w 3"/>
                <a:gd name="T23" fmla="*/ 1323 h 5"/>
                <a:gd name="T24" fmla="*/ 484 w 3"/>
                <a:gd name="T25" fmla="*/ 1323 h 5"/>
                <a:gd name="T26" fmla="*/ 0 w 3"/>
                <a:gd name="T27" fmla="*/ 882 h 5"/>
                <a:gd name="T28" fmla="*/ 0 w 3"/>
                <a:gd name="T29" fmla="*/ 441 h 5"/>
                <a:gd name="T30" fmla="*/ 484 w 3"/>
                <a:gd name="T31" fmla="*/ 441 h 5"/>
                <a:gd name="T32" fmla="*/ 484 w 3"/>
                <a:gd name="T33" fmla="*/ 0 h 5"/>
                <a:gd name="T34" fmla="*/ 484 w 3"/>
                <a:gd name="T35" fmla="*/ 0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
                <a:gd name="T55" fmla="*/ 0 h 5"/>
                <a:gd name="T56" fmla="*/ 3 w 3"/>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 h="5">
                  <a:moveTo>
                    <a:pt x="1" y="0"/>
                  </a:moveTo>
                  <a:cubicBezTo>
                    <a:pt x="1" y="0"/>
                    <a:pt x="1" y="0"/>
                    <a:pt x="1" y="1"/>
                  </a:cubicBezTo>
                  <a:cubicBezTo>
                    <a:pt x="0" y="1"/>
                    <a:pt x="0" y="1"/>
                    <a:pt x="0" y="1"/>
                  </a:cubicBezTo>
                  <a:cubicBezTo>
                    <a:pt x="0" y="1"/>
                    <a:pt x="0" y="2"/>
                    <a:pt x="0" y="2"/>
                  </a:cubicBezTo>
                  <a:cubicBezTo>
                    <a:pt x="0" y="2"/>
                    <a:pt x="1" y="3"/>
                    <a:pt x="1" y="3"/>
                  </a:cubicBezTo>
                  <a:cubicBezTo>
                    <a:pt x="1" y="4"/>
                    <a:pt x="1" y="3"/>
                    <a:pt x="2" y="3"/>
                  </a:cubicBezTo>
                  <a:cubicBezTo>
                    <a:pt x="2" y="4"/>
                    <a:pt x="3" y="4"/>
                    <a:pt x="2" y="4"/>
                  </a:cubicBezTo>
                  <a:cubicBezTo>
                    <a:pt x="2" y="4"/>
                    <a:pt x="2" y="4"/>
                    <a:pt x="2" y="4"/>
                  </a:cubicBezTo>
                  <a:cubicBezTo>
                    <a:pt x="2" y="5"/>
                    <a:pt x="2" y="5"/>
                    <a:pt x="2" y="5"/>
                  </a:cubicBezTo>
                  <a:cubicBezTo>
                    <a:pt x="2" y="5"/>
                    <a:pt x="3" y="4"/>
                    <a:pt x="3" y="4"/>
                  </a:cubicBezTo>
                  <a:cubicBezTo>
                    <a:pt x="3" y="4"/>
                    <a:pt x="3" y="4"/>
                    <a:pt x="2" y="4"/>
                  </a:cubicBezTo>
                  <a:cubicBezTo>
                    <a:pt x="2" y="4"/>
                    <a:pt x="2" y="4"/>
                    <a:pt x="1" y="3"/>
                  </a:cubicBezTo>
                  <a:cubicBezTo>
                    <a:pt x="1" y="3"/>
                    <a:pt x="1" y="3"/>
                    <a:pt x="1" y="3"/>
                  </a:cubicBezTo>
                  <a:cubicBezTo>
                    <a:pt x="0" y="3"/>
                    <a:pt x="0" y="2"/>
                    <a:pt x="0" y="2"/>
                  </a:cubicBezTo>
                  <a:cubicBezTo>
                    <a:pt x="0" y="2"/>
                    <a:pt x="0" y="1"/>
                    <a:pt x="0" y="1"/>
                  </a:cubicBezTo>
                  <a:cubicBezTo>
                    <a:pt x="0" y="1"/>
                    <a:pt x="0" y="1"/>
                    <a:pt x="1" y="1"/>
                  </a:cubicBezTo>
                  <a:cubicBezTo>
                    <a:pt x="1" y="0"/>
                    <a:pt x="1" y="0"/>
                    <a:pt x="1" y="0"/>
                  </a:cubicBezTo>
                  <a:cubicBezTo>
                    <a:pt x="1" y="0"/>
                    <a:pt x="1" y="0"/>
                    <a:pt x="1" y="0"/>
                  </a:cubicBezTo>
                </a:path>
              </a:pathLst>
            </a:custGeom>
            <a:solidFill>
              <a:srgbClr val="60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79" name="Freeform 479"/>
            <p:cNvSpPr>
              <a:spLocks/>
            </p:cNvSpPr>
            <p:nvPr/>
          </p:nvSpPr>
          <p:spPr bwMode="gray">
            <a:xfrm>
              <a:off x="374" y="1617"/>
              <a:ext cx="22" cy="21"/>
            </a:xfrm>
            <a:custGeom>
              <a:avLst/>
              <a:gdLst>
                <a:gd name="T0" fmla="*/ 484 w 1"/>
                <a:gd name="T1" fmla="*/ 441 h 1"/>
                <a:gd name="T2" fmla="*/ 484 w 1"/>
                <a:gd name="T3" fmla="*/ 441 h 1"/>
                <a:gd name="T4" fmla="*/ 0 w 1"/>
                <a:gd name="T5" fmla="*/ 0 h 1"/>
                <a:gd name="T6" fmla="*/ 484 w 1"/>
                <a:gd name="T7" fmla="*/ 441 h 1"/>
                <a:gd name="T8" fmla="*/ 484 w 1"/>
                <a:gd name="T9" fmla="*/ 441 h 1"/>
                <a:gd name="T10" fmla="*/ 484 w 1"/>
                <a:gd name="T11" fmla="*/ 441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1" y="1"/>
                  </a:moveTo>
                  <a:cubicBezTo>
                    <a:pt x="1" y="1"/>
                    <a:pt x="1" y="1"/>
                    <a:pt x="1" y="1"/>
                  </a:cubicBezTo>
                  <a:cubicBezTo>
                    <a:pt x="0" y="1"/>
                    <a:pt x="0" y="0"/>
                    <a:pt x="0" y="0"/>
                  </a:cubicBezTo>
                  <a:cubicBezTo>
                    <a:pt x="0" y="1"/>
                    <a:pt x="1" y="1"/>
                    <a:pt x="1" y="1"/>
                  </a:cubicBezTo>
                  <a:cubicBezTo>
                    <a:pt x="1" y="1"/>
                    <a:pt x="1" y="1"/>
                    <a:pt x="1" y="1"/>
                  </a:cubicBezTo>
                  <a:cubicBezTo>
                    <a:pt x="1" y="1"/>
                    <a:pt x="1" y="1"/>
                    <a:pt x="1" y="1"/>
                  </a:cubicBezTo>
                </a:path>
              </a:pathLst>
            </a:custGeom>
            <a:solidFill>
              <a:srgbClr val="3733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0" name="Freeform 480"/>
            <p:cNvSpPr>
              <a:spLocks/>
            </p:cNvSpPr>
            <p:nvPr/>
          </p:nvSpPr>
          <p:spPr bwMode="gray">
            <a:xfrm>
              <a:off x="374" y="1617"/>
              <a:ext cx="22" cy="21"/>
            </a:xfrm>
            <a:custGeom>
              <a:avLst/>
              <a:gdLst>
                <a:gd name="T0" fmla="*/ 484 w 1"/>
                <a:gd name="T1" fmla="*/ 441 h 1"/>
                <a:gd name="T2" fmla="*/ 0 w 1"/>
                <a:gd name="T3" fmla="*/ 0 h 1"/>
                <a:gd name="T4" fmla="*/ 0 w 1"/>
                <a:gd name="T5" fmla="*/ 0 h 1"/>
                <a:gd name="T6" fmla="*/ 0 w 1"/>
                <a:gd name="T7" fmla="*/ 0 h 1"/>
                <a:gd name="T8" fmla="*/ 0 w 1"/>
                <a:gd name="T9" fmla="*/ 0 h 1"/>
                <a:gd name="T10" fmla="*/ 484 w 1"/>
                <a:gd name="T11" fmla="*/ 441 h 1"/>
                <a:gd name="T12" fmla="*/ 484 w 1"/>
                <a:gd name="T13" fmla="*/ 441 h 1"/>
                <a:gd name="T14" fmla="*/ 0 60000 65536"/>
                <a:gd name="T15" fmla="*/ 0 60000 65536"/>
                <a:gd name="T16" fmla="*/ 0 60000 65536"/>
                <a:gd name="T17" fmla="*/ 0 60000 65536"/>
                <a:gd name="T18" fmla="*/ 0 60000 65536"/>
                <a:gd name="T19" fmla="*/ 0 60000 65536"/>
                <a:gd name="T20" fmla="*/ 0 60000 65536"/>
                <a:gd name="T21" fmla="*/ 0 w 1"/>
                <a:gd name="T22" fmla="*/ 0 h 1"/>
                <a:gd name="T23" fmla="*/ 1 w 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
                  <a:moveTo>
                    <a:pt x="1" y="1"/>
                  </a:moveTo>
                  <a:cubicBezTo>
                    <a:pt x="1" y="1"/>
                    <a:pt x="1" y="0"/>
                    <a:pt x="0" y="0"/>
                  </a:cubicBezTo>
                  <a:cubicBezTo>
                    <a:pt x="0" y="0"/>
                    <a:pt x="0" y="0"/>
                    <a:pt x="0" y="0"/>
                  </a:cubicBezTo>
                  <a:cubicBezTo>
                    <a:pt x="0" y="0"/>
                    <a:pt x="0" y="0"/>
                    <a:pt x="0" y="0"/>
                  </a:cubicBezTo>
                  <a:cubicBezTo>
                    <a:pt x="0" y="0"/>
                    <a:pt x="1" y="1"/>
                    <a:pt x="1" y="1"/>
                  </a:cubicBezTo>
                  <a:cubicBezTo>
                    <a:pt x="1" y="1"/>
                    <a:pt x="1" y="1"/>
                    <a:pt x="1" y="1"/>
                  </a:cubicBezTo>
                </a:path>
              </a:pathLst>
            </a:custGeom>
            <a:solidFill>
              <a:srgbClr val="3733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1" name="Freeform 481"/>
            <p:cNvSpPr>
              <a:spLocks/>
            </p:cNvSpPr>
            <p:nvPr/>
          </p:nvSpPr>
          <p:spPr bwMode="gray">
            <a:xfrm>
              <a:off x="396" y="1575"/>
              <a:ext cx="22" cy="21"/>
            </a:xfrm>
            <a:custGeom>
              <a:avLst/>
              <a:gdLst>
                <a:gd name="T0" fmla="*/ 484 w 1"/>
                <a:gd name="T1" fmla="*/ 0 h 1"/>
                <a:gd name="T2" fmla="*/ 484 w 1"/>
                <a:gd name="T3" fmla="*/ 441 h 1"/>
                <a:gd name="T4" fmla="*/ 0 w 1"/>
                <a:gd name="T5" fmla="*/ 441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1" y="1"/>
                    <a:pt x="1" y="1"/>
                  </a:cubicBezTo>
                  <a:cubicBezTo>
                    <a:pt x="1" y="1"/>
                    <a:pt x="0" y="1"/>
                    <a:pt x="0" y="1"/>
                  </a:cubicBezTo>
                </a:path>
              </a:pathLst>
            </a:custGeom>
            <a:noFill/>
            <a:ln w="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2" name="Freeform 482"/>
            <p:cNvSpPr>
              <a:spLocks/>
            </p:cNvSpPr>
            <p:nvPr/>
          </p:nvSpPr>
          <p:spPr bwMode="gray">
            <a:xfrm>
              <a:off x="396" y="1575"/>
              <a:ext cx="22" cy="21"/>
            </a:xfrm>
            <a:custGeom>
              <a:avLst/>
              <a:gdLst>
                <a:gd name="T0" fmla="*/ 0 w 1"/>
                <a:gd name="T1" fmla="*/ 0 h 1"/>
                <a:gd name="T2" fmla="*/ 484 w 1"/>
                <a:gd name="T3" fmla="*/ 0 h 1"/>
                <a:gd name="T4" fmla="*/ 0 w 1"/>
                <a:gd name="T5" fmla="*/ 441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1" y="0"/>
                    <a:pt x="1" y="0"/>
                  </a:cubicBezTo>
                  <a:cubicBezTo>
                    <a:pt x="1" y="0"/>
                    <a:pt x="0" y="1"/>
                    <a:pt x="0" y="1"/>
                  </a:cubicBezTo>
                  <a:cubicBezTo>
                    <a:pt x="0" y="1"/>
                    <a:pt x="0" y="0"/>
                    <a:pt x="0" y="0"/>
                  </a:cubicBezTo>
                </a:path>
              </a:pathLst>
            </a:custGeom>
            <a:solidFill>
              <a:srgbClr val="4D4A4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3" name="Freeform 483"/>
            <p:cNvSpPr>
              <a:spLocks/>
            </p:cNvSpPr>
            <p:nvPr/>
          </p:nvSpPr>
          <p:spPr bwMode="gray">
            <a:xfrm>
              <a:off x="396" y="1596"/>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path>
              </a:pathLst>
            </a:custGeom>
            <a:noFill/>
            <a:ln w="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4" name="Freeform 484"/>
            <p:cNvSpPr>
              <a:spLocks/>
            </p:cNvSpPr>
            <p:nvPr/>
          </p:nvSpPr>
          <p:spPr bwMode="gray">
            <a:xfrm>
              <a:off x="396" y="1596"/>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path>
              </a:pathLst>
            </a:custGeom>
            <a:solidFill>
              <a:srgbClr val="4D4A4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5" name="Freeform 485"/>
            <p:cNvSpPr>
              <a:spLocks/>
            </p:cNvSpPr>
            <p:nvPr/>
          </p:nvSpPr>
          <p:spPr bwMode="gray">
            <a:xfrm>
              <a:off x="396" y="1596"/>
              <a:ext cx="1" cy="21"/>
            </a:xfrm>
            <a:custGeom>
              <a:avLst/>
              <a:gdLst>
                <a:gd name="T0" fmla="*/ 0 w 1"/>
                <a:gd name="T1" fmla="*/ 0 h 1"/>
                <a:gd name="T2" fmla="*/ 0 w 1"/>
                <a:gd name="T3" fmla="*/ 441 h 1"/>
                <a:gd name="T4" fmla="*/ 0 w 1"/>
                <a:gd name="T5" fmla="*/ 441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1"/>
                    <a:pt x="0" y="1"/>
                  </a:cubicBezTo>
                  <a:cubicBezTo>
                    <a:pt x="0" y="1"/>
                    <a:pt x="0" y="1"/>
                    <a:pt x="0" y="1"/>
                  </a:cubicBezTo>
                </a:path>
              </a:pathLst>
            </a:custGeom>
            <a:noFill/>
            <a:ln w="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6" name="Freeform 486"/>
            <p:cNvSpPr>
              <a:spLocks/>
            </p:cNvSpPr>
            <p:nvPr/>
          </p:nvSpPr>
          <p:spPr bwMode="gray">
            <a:xfrm>
              <a:off x="396" y="1596"/>
              <a:ext cx="1" cy="21"/>
            </a:xfrm>
            <a:custGeom>
              <a:avLst/>
              <a:gdLst>
                <a:gd name="T0" fmla="*/ 0 w 1"/>
                <a:gd name="T1" fmla="*/ 0 h 1"/>
                <a:gd name="T2" fmla="*/ 0 w 1"/>
                <a:gd name="T3" fmla="*/ 0 h 1"/>
                <a:gd name="T4" fmla="*/ 0 w 1"/>
                <a:gd name="T5" fmla="*/ 441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1"/>
                  </a:cubicBezTo>
                  <a:cubicBezTo>
                    <a:pt x="0" y="1"/>
                    <a:pt x="0" y="0"/>
                    <a:pt x="0" y="0"/>
                  </a:cubicBezTo>
                </a:path>
              </a:pathLst>
            </a:custGeom>
            <a:solidFill>
              <a:srgbClr val="4D4A4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7" name="Freeform 487"/>
            <p:cNvSpPr>
              <a:spLocks/>
            </p:cNvSpPr>
            <p:nvPr/>
          </p:nvSpPr>
          <p:spPr bwMode="gray">
            <a:xfrm>
              <a:off x="396" y="1617"/>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path>
              </a:pathLst>
            </a:custGeom>
            <a:noFill/>
            <a:ln w="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8" name="Freeform 488"/>
            <p:cNvSpPr>
              <a:spLocks/>
            </p:cNvSpPr>
            <p:nvPr/>
          </p:nvSpPr>
          <p:spPr bwMode="gray">
            <a:xfrm>
              <a:off x="396" y="1617"/>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path>
              </a:pathLst>
            </a:custGeom>
            <a:solidFill>
              <a:srgbClr val="4D4A4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89" name="Freeform 489"/>
            <p:cNvSpPr>
              <a:spLocks/>
            </p:cNvSpPr>
            <p:nvPr/>
          </p:nvSpPr>
          <p:spPr bwMode="gray">
            <a:xfrm>
              <a:off x="396" y="1617"/>
              <a:ext cx="1" cy="21"/>
            </a:xfrm>
            <a:custGeom>
              <a:avLst/>
              <a:gdLst>
                <a:gd name="T0" fmla="*/ 0 w 1"/>
                <a:gd name="T1" fmla="*/ 0 h 1"/>
                <a:gd name="T2" fmla="*/ 0 w 1"/>
                <a:gd name="T3" fmla="*/ 0 h 1"/>
                <a:gd name="T4" fmla="*/ 0 w 1"/>
                <a:gd name="T5" fmla="*/ 441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1"/>
                    <a:pt x="0" y="1"/>
                  </a:cubicBezTo>
                </a:path>
              </a:pathLst>
            </a:custGeom>
            <a:noFill/>
            <a:ln w="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90" name="Freeform 490"/>
            <p:cNvSpPr>
              <a:spLocks/>
            </p:cNvSpPr>
            <p:nvPr/>
          </p:nvSpPr>
          <p:spPr bwMode="gray">
            <a:xfrm>
              <a:off x="396" y="1617"/>
              <a:ext cx="1" cy="21"/>
            </a:xfrm>
            <a:custGeom>
              <a:avLst/>
              <a:gdLst>
                <a:gd name="T0" fmla="*/ 0 w 1"/>
                <a:gd name="T1" fmla="*/ 0 h 1"/>
                <a:gd name="T2" fmla="*/ 0 w 1"/>
                <a:gd name="T3" fmla="*/ 0 h 1"/>
                <a:gd name="T4" fmla="*/ 0 w 1"/>
                <a:gd name="T5" fmla="*/ 441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1"/>
                  </a:cubicBezTo>
                  <a:cubicBezTo>
                    <a:pt x="0" y="1"/>
                    <a:pt x="0" y="1"/>
                    <a:pt x="0" y="0"/>
                  </a:cubicBezTo>
                </a:path>
              </a:pathLst>
            </a:custGeom>
            <a:solidFill>
              <a:srgbClr val="4D4A4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91" name="Freeform 491"/>
            <p:cNvSpPr>
              <a:spLocks/>
            </p:cNvSpPr>
            <p:nvPr/>
          </p:nvSpPr>
          <p:spPr bwMode="gray">
            <a:xfrm>
              <a:off x="396" y="1638"/>
              <a:ext cx="22" cy="1"/>
            </a:xfrm>
            <a:custGeom>
              <a:avLst/>
              <a:gdLst>
                <a:gd name="T0" fmla="*/ 0 w 1"/>
                <a:gd name="T1" fmla="*/ 0 h 1"/>
                <a:gd name="T2" fmla="*/ 484 w 1"/>
                <a:gd name="T3" fmla="*/ 0 h 1"/>
                <a:gd name="T4" fmla="*/ 484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1" y="0"/>
                    <a:pt x="1" y="0"/>
                  </a:cubicBezTo>
                  <a:cubicBezTo>
                    <a:pt x="1" y="0"/>
                    <a:pt x="1" y="0"/>
                    <a:pt x="1" y="0"/>
                  </a:cubicBezTo>
                </a:path>
              </a:pathLst>
            </a:custGeom>
            <a:noFill/>
            <a:ln w="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92" name="Freeform 492"/>
            <p:cNvSpPr>
              <a:spLocks/>
            </p:cNvSpPr>
            <p:nvPr/>
          </p:nvSpPr>
          <p:spPr bwMode="gray">
            <a:xfrm>
              <a:off x="396" y="1638"/>
              <a:ext cx="22" cy="1"/>
            </a:xfrm>
            <a:custGeom>
              <a:avLst/>
              <a:gdLst>
                <a:gd name="T0" fmla="*/ 0 w 1"/>
                <a:gd name="T1" fmla="*/ 0 h 1"/>
                <a:gd name="T2" fmla="*/ 0 w 1"/>
                <a:gd name="T3" fmla="*/ 0 h 1"/>
                <a:gd name="T4" fmla="*/ 484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1" y="0"/>
                    <a:pt x="1" y="0"/>
                  </a:cubicBezTo>
                  <a:cubicBezTo>
                    <a:pt x="1" y="0"/>
                    <a:pt x="0" y="0"/>
                    <a:pt x="0" y="0"/>
                  </a:cubicBezTo>
                </a:path>
              </a:pathLst>
            </a:custGeom>
            <a:solidFill>
              <a:srgbClr val="4D4A48"/>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93" name="Freeform 493"/>
            <p:cNvSpPr>
              <a:spLocks/>
            </p:cNvSpPr>
            <p:nvPr/>
          </p:nvSpPr>
          <p:spPr bwMode="gray">
            <a:xfrm>
              <a:off x="396" y="1554"/>
              <a:ext cx="44" cy="42"/>
            </a:xfrm>
            <a:custGeom>
              <a:avLst/>
              <a:gdLst>
                <a:gd name="T0" fmla="*/ 44 w 44"/>
                <a:gd name="T1" fmla="*/ 42 h 42"/>
                <a:gd name="T2" fmla="*/ 44 w 44"/>
                <a:gd name="T3" fmla="*/ 42 h 42"/>
                <a:gd name="T4" fmla="*/ 44 w 44"/>
                <a:gd name="T5" fmla="*/ 21 h 42"/>
                <a:gd name="T6" fmla="*/ 44 w 44"/>
                <a:gd name="T7" fmla="*/ 21 h 42"/>
                <a:gd name="T8" fmla="*/ 44 w 44"/>
                <a:gd name="T9" fmla="*/ 21 h 42"/>
                <a:gd name="T10" fmla="*/ 22 w 44"/>
                <a:gd name="T11" fmla="*/ 0 h 42"/>
                <a:gd name="T12" fmla="*/ 22 w 44"/>
                <a:gd name="T13" fmla="*/ 0 h 42"/>
                <a:gd name="T14" fmla="*/ 0 w 44"/>
                <a:gd name="T15" fmla="*/ 0 h 42"/>
                <a:gd name="T16" fmla="*/ 0 w 44"/>
                <a:gd name="T17" fmla="*/ 21 h 42"/>
                <a:gd name="T18" fmla="*/ 44 w 44"/>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2"/>
                <a:gd name="T32" fmla="*/ 44 w 44"/>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2">
                  <a:moveTo>
                    <a:pt x="44" y="42"/>
                  </a:moveTo>
                  <a:lnTo>
                    <a:pt x="44" y="42"/>
                  </a:lnTo>
                  <a:lnTo>
                    <a:pt x="44" y="21"/>
                  </a:lnTo>
                  <a:lnTo>
                    <a:pt x="22" y="0"/>
                  </a:lnTo>
                  <a:lnTo>
                    <a:pt x="0" y="0"/>
                  </a:lnTo>
                  <a:lnTo>
                    <a:pt x="0" y="21"/>
                  </a:lnTo>
                  <a:lnTo>
                    <a:pt x="44"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94" name="Freeform 494"/>
            <p:cNvSpPr>
              <a:spLocks/>
            </p:cNvSpPr>
            <p:nvPr/>
          </p:nvSpPr>
          <p:spPr bwMode="gray">
            <a:xfrm>
              <a:off x="396" y="1554"/>
              <a:ext cx="44" cy="63"/>
            </a:xfrm>
            <a:custGeom>
              <a:avLst/>
              <a:gdLst>
                <a:gd name="T0" fmla="*/ 22 w 44"/>
                <a:gd name="T1" fmla="*/ 63 h 63"/>
                <a:gd name="T2" fmla="*/ 22 w 44"/>
                <a:gd name="T3" fmla="*/ 63 h 63"/>
                <a:gd name="T4" fmla="*/ 22 w 44"/>
                <a:gd name="T5" fmla="*/ 63 h 63"/>
                <a:gd name="T6" fmla="*/ 22 w 44"/>
                <a:gd name="T7" fmla="*/ 63 h 63"/>
                <a:gd name="T8" fmla="*/ 22 w 44"/>
                <a:gd name="T9" fmla="*/ 63 h 63"/>
                <a:gd name="T10" fmla="*/ 22 w 44"/>
                <a:gd name="T11" fmla="*/ 63 h 63"/>
                <a:gd name="T12" fmla="*/ 22 w 44"/>
                <a:gd name="T13" fmla="*/ 63 h 63"/>
                <a:gd name="T14" fmla="*/ 22 w 44"/>
                <a:gd name="T15" fmla="*/ 63 h 63"/>
                <a:gd name="T16" fmla="*/ 44 w 44"/>
                <a:gd name="T17" fmla="*/ 42 h 63"/>
                <a:gd name="T18" fmla="*/ 44 w 44"/>
                <a:gd name="T19" fmla="*/ 42 h 63"/>
                <a:gd name="T20" fmla="*/ 0 w 44"/>
                <a:gd name="T21" fmla="*/ 21 h 63"/>
                <a:gd name="T22" fmla="*/ 0 w 44"/>
                <a:gd name="T23" fmla="*/ 21 h 63"/>
                <a:gd name="T24" fmla="*/ 0 w 44"/>
                <a:gd name="T25" fmla="*/ 0 h 63"/>
                <a:gd name="T26" fmla="*/ 0 w 44"/>
                <a:gd name="T27" fmla="*/ 0 h 63"/>
                <a:gd name="T28" fmla="*/ 0 w 44"/>
                <a:gd name="T29" fmla="*/ 0 h 63"/>
                <a:gd name="T30" fmla="*/ 0 w 44"/>
                <a:gd name="T31" fmla="*/ 0 h 63"/>
                <a:gd name="T32" fmla="*/ 0 w 44"/>
                <a:gd name="T33" fmla="*/ 0 h 63"/>
                <a:gd name="T34" fmla="*/ 0 w 44"/>
                <a:gd name="T35" fmla="*/ 0 h 63"/>
                <a:gd name="T36" fmla="*/ 0 w 44"/>
                <a:gd name="T37" fmla="*/ 0 h 63"/>
                <a:gd name="T38" fmla="*/ 0 w 44"/>
                <a:gd name="T39" fmla="*/ 0 h 63"/>
                <a:gd name="T40" fmla="*/ 22 w 44"/>
                <a:gd name="T41" fmla="*/ 63 h 6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63"/>
                <a:gd name="T65" fmla="*/ 44 w 44"/>
                <a:gd name="T66" fmla="*/ 63 h 6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63">
                  <a:moveTo>
                    <a:pt x="22" y="63"/>
                  </a:moveTo>
                  <a:lnTo>
                    <a:pt x="22" y="63"/>
                  </a:lnTo>
                  <a:lnTo>
                    <a:pt x="44" y="42"/>
                  </a:lnTo>
                  <a:lnTo>
                    <a:pt x="0" y="21"/>
                  </a:lnTo>
                  <a:lnTo>
                    <a:pt x="0" y="0"/>
                  </a:lnTo>
                  <a:lnTo>
                    <a:pt x="22"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95" name="Freeform 495"/>
            <p:cNvSpPr>
              <a:spLocks/>
            </p:cNvSpPr>
            <p:nvPr/>
          </p:nvSpPr>
          <p:spPr bwMode="gray">
            <a:xfrm>
              <a:off x="374" y="1554"/>
              <a:ext cx="66" cy="63"/>
            </a:xfrm>
            <a:custGeom>
              <a:avLst/>
              <a:gdLst>
                <a:gd name="T0" fmla="*/ 44 w 66"/>
                <a:gd name="T1" fmla="*/ 21 h 63"/>
                <a:gd name="T2" fmla="*/ 44 w 66"/>
                <a:gd name="T3" fmla="*/ 21 h 63"/>
                <a:gd name="T4" fmla="*/ 44 w 66"/>
                <a:gd name="T5" fmla="*/ 21 h 63"/>
                <a:gd name="T6" fmla="*/ 44 w 66"/>
                <a:gd name="T7" fmla="*/ 21 h 63"/>
                <a:gd name="T8" fmla="*/ 44 w 66"/>
                <a:gd name="T9" fmla="*/ 21 h 63"/>
                <a:gd name="T10" fmla="*/ 44 w 66"/>
                <a:gd name="T11" fmla="*/ 21 h 63"/>
                <a:gd name="T12" fmla="*/ 66 w 66"/>
                <a:gd name="T13" fmla="*/ 21 h 63"/>
                <a:gd name="T14" fmla="*/ 66 w 66"/>
                <a:gd name="T15" fmla="*/ 42 h 63"/>
                <a:gd name="T16" fmla="*/ 44 w 66"/>
                <a:gd name="T17" fmla="*/ 63 h 63"/>
                <a:gd name="T18" fmla="*/ 22 w 66"/>
                <a:gd name="T19" fmla="*/ 0 h 63"/>
                <a:gd name="T20" fmla="*/ 0 w 66"/>
                <a:gd name="T21" fmla="*/ 21 h 63"/>
                <a:gd name="T22" fmla="*/ 22 w 66"/>
                <a:gd name="T23" fmla="*/ 42 h 63"/>
                <a:gd name="T24" fmla="*/ 22 w 66"/>
                <a:gd name="T25" fmla="*/ 42 h 63"/>
                <a:gd name="T26" fmla="*/ 22 w 66"/>
                <a:gd name="T27" fmla="*/ 63 h 63"/>
                <a:gd name="T28" fmla="*/ 22 w 66"/>
                <a:gd name="T29" fmla="*/ 63 h 63"/>
                <a:gd name="T30" fmla="*/ 22 w 66"/>
                <a:gd name="T31" fmla="*/ 63 h 63"/>
                <a:gd name="T32" fmla="*/ 22 w 66"/>
                <a:gd name="T33" fmla="*/ 63 h 63"/>
                <a:gd name="T34" fmla="*/ 22 w 66"/>
                <a:gd name="T35" fmla="*/ 63 h 63"/>
                <a:gd name="T36" fmla="*/ 44 w 66"/>
                <a:gd name="T37" fmla="*/ 21 h 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63"/>
                <a:gd name="T59" fmla="*/ 66 w 66"/>
                <a:gd name="T60" fmla="*/ 63 h 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63">
                  <a:moveTo>
                    <a:pt x="44" y="21"/>
                  </a:moveTo>
                  <a:lnTo>
                    <a:pt x="44" y="21"/>
                  </a:lnTo>
                  <a:lnTo>
                    <a:pt x="66" y="21"/>
                  </a:lnTo>
                  <a:lnTo>
                    <a:pt x="66" y="42"/>
                  </a:lnTo>
                  <a:lnTo>
                    <a:pt x="44" y="63"/>
                  </a:lnTo>
                  <a:lnTo>
                    <a:pt x="22" y="0"/>
                  </a:lnTo>
                  <a:lnTo>
                    <a:pt x="0" y="21"/>
                  </a:lnTo>
                  <a:lnTo>
                    <a:pt x="22" y="42"/>
                  </a:lnTo>
                  <a:lnTo>
                    <a:pt x="22" y="63"/>
                  </a:lnTo>
                  <a:lnTo>
                    <a:pt x="44"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96" name="Freeform 496"/>
            <p:cNvSpPr>
              <a:spLocks/>
            </p:cNvSpPr>
            <p:nvPr/>
          </p:nvSpPr>
          <p:spPr bwMode="gray">
            <a:xfrm>
              <a:off x="396" y="1575"/>
              <a:ext cx="44" cy="42"/>
            </a:xfrm>
            <a:custGeom>
              <a:avLst/>
              <a:gdLst>
                <a:gd name="T0" fmla="*/ 0 w 44"/>
                <a:gd name="T1" fmla="*/ 42 h 42"/>
                <a:gd name="T2" fmla="*/ 22 w 44"/>
                <a:gd name="T3" fmla="*/ 42 h 42"/>
                <a:gd name="T4" fmla="*/ 22 w 44"/>
                <a:gd name="T5" fmla="*/ 42 h 42"/>
                <a:gd name="T6" fmla="*/ 44 w 44"/>
                <a:gd name="T7" fmla="*/ 42 h 42"/>
                <a:gd name="T8" fmla="*/ 44 w 44"/>
                <a:gd name="T9" fmla="*/ 21 h 42"/>
                <a:gd name="T10" fmla="*/ 44 w 44"/>
                <a:gd name="T11" fmla="*/ 21 h 42"/>
                <a:gd name="T12" fmla="*/ 44 w 44"/>
                <a:gd name="T13" fmla="*/ 0 h 42"/>
                <a:gd name="T14" fmla="*/ 44 w 44"/>
                <a:gd name="T15" fmla="*/ 0 h 42"/>
                <a:gd name="T16" fmla="*/ 22 w 44"/>
                <a:gd name="T17" fmla="*/ 0 h 42"/>
                <a:gd name="T18" fmla="*/ 0 w 44"/>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2"/>
                <a:gd name="T32" fmla="*/ 44 w 44"/>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2">
                  <a:moveTo>
                    <a:pt x="0" y="42"/>
                  </a:moveTo>
                  <a:lnTo>
                    <a:pt x="22" y="42"/>
                  </a:lnTo>
                  <a:lnTo>
                    <a:pt x="44" y="42"/>
                  </a:lnTo>
                  <a:lnTo>
                    <a:pt x="44" y="21"/>
                  </a:lnTo>
                  <a:lnTo>
                    <a:pt x="44" y="0"/>
                  </a:lnTo>
                  <a:lnTo>
                    <a:pt x="22"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97" name="Freeform 497"/>
            <p:cNvSpPr>
              <a:spLocks/>
            </p:cNvSpPr>
            <p:nvPr/>
          </p:nvSpPr>
          <p:spPr bwMode="gray">
            <a:xfrm>
              <a:off x="396" y="1575"/>
              <a:ext cx="44" cy="42"/>
            </a:xfrm>
            <a:custGeom>
              <a:avLst/>
              <a:gdLst>
                <a:gd name="T0" fmla="*/ 44 w 44"/>
                <a:gd name="T1" fmla="*/ 42 h 42"/>
                <a:gd name="T2" fmla="*/ 44 w 44"/>
                <a:gd name="T3" fmla="*/ 21 h 42"/>
                <a:gd name="T4" fmla="*/ 44 w 44"/>
                <a:gd name="T5" fmla="*/ 21 h 42"/>
                <a:gd name="T6" fmla="*/ 44 w 44"/>
                <a:gd name="T7" fmla="*/ 0 h 42"/>
                <a:gd name="T8" fmla="*/ 22 w 44"/>
                <a:gd name="T9" fmla="*/ 0 h 42"/>
                <a:gd name="T10" fmla="*/ 22 w 44"/>
                <a:gd name="T11" fmla="*/ 0 h 42"/>
                <a:gd name="T12" fmla="*/ 22 w 44"/>
                <a:gd name="T13" fmla="*/ 0 h 42"/>
                <a:gd name="T14" fmla="*/ 0 w 44"/>
                <a:gd name="T15" fmla="*/ 0 h 42"/>
                <a:gd name="T16" fmla="*/ 0 w 44"/>
                <a:gd name="T17" fmla="*/ 0 h 42"/>
                <a:gd name="T18" fmla="*/ 44 w 44"/>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2"/>
                <a:gd name="T32" fmla="*/ 44 w 44"/>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2">
                  <a:moveTo>
                    <a:pt x="44" y="42"/>
                  </a:moveTo>
                  <a:lnTo>
                    <a:pt x="44" y="21"/>
                  </a:lnTo>
                  <a:lnTo>
                    <a:pt x="44" y="0"/>
                  </a:lnTo>
                  <a:lnTo>
                    <a:pt x="22" y="0"/>
                  </a:lnTo>
                  <a:lnTo>
                    <a:pt x="0" y="0"/>
                  </a:lnTo>
                  <a:lnTo>
                    <a:pt x="44"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98" name="Freeform 498"/>
            <p:cNvSpPr>
              <a:spLocks/>
            </p:cNvSpPr>
            <p:nvPr/>
          </p:nvSpPr>
          <p:spPr bwMode="gray">
            <a:xfrm>
              <a:off x="396" y="1575"/>
              <a:ext cx="44" cy="42"/>
            </a:xfrm>
            <a:custGeom>
              <a:avLst/>
              <a:gdLst>
                <a:gd name="T0" fmla="*/ 22 w 44"/>
                <a:gd name="T1" fmla="*/ 42 h 42"/>
                <a:gd name="T2" fmla="*/ 22 w 44"/>
                <a:gd name="T3" fmla="*/ 42 h 42"/>
                <a:gd name="T4" fmla="*/ 22 w 44"/>
                <a:gd name="T5" fmla="*/ 42 h 42"/>
                <a:gd name="T6" fmla="*/ 22 w 44"/>
                <a:gd name="T7" fmla="*/ 42 h 42"/>
                <a:gd name="T8" fmla="*/ 22 w 44"/>
                <a:gd name="T9" fmla="*/ 42 h 42"/>
                <a:gd name="T10" fmla="*/ 22 w 44"/>
                <a:gd name="T11" fmla="*/ 42 h 42"/>
                <a:gd name="T12" fmla="*/ 22 w 44"/>
                <a:gd name="T13" fmla="*/ 42 h 42"/>
                <a:gd name="T14" fmla="*/ 22 w 44"/>
                <a:gd name="T15" fmla="*/ 42 h 42"/>
                <a:gd name="T16" fmla="*/ 22 w 44"/>
                <a:gd name="T17" fmla="*/ 42 h 42"/>
                <a:gd name="T18" fmla="*/ 44 w 44"/>
                <a:gd name="T19" fmla="*/ 42 h 42"/>
                <a:gd name="T20" fmla="*/ 0 w 44"/>
                <a:gd name="T21" fmla="*/ 0 h 42"/>
                <a:gd name="T22" fmla="*/ 0 w 44"/>
                <a:gd name="T23" fmla="*/ 0 h 42"/>
                <a:gd name="T24" fmla="*/ 0 w 44"/>
                <a:gd name="T25" fmla="*/ 0 h 42"/>
                <a:gd name="T26" fmla="*/ 0 w 44"/>
                <a:gd name="T27" fmla="*/ 0 h 42"/>
                <a:gd name="T28" fmla="*/ 0 w 44"/>
                <a:gd name="T29" fmla="*/ 0 h 42"/>
                <a:gd name="T30" fmla="*/ 0 w 44"/>
                <a:gd name="T31" fmla="*/ 0 h 42"/>
                <a:gd name="T32" fmla="*/ 0 w 44"/>
                <a:gd name="T33" fmla="*/ 0 h 42"/>
                <a:gd name="T34" fmla="*/ 0 w 44"/>
                <a:gd name="T35" fmla="*/ 0 h 42"/>
                <a:gd name="T36" fmla="*/ 0 w 44"/>
                <a:gd name="T37" fmla="*/ 0 h 42"/>
                <a:gd name="T38" fmla="*/ 0 w 44"/>
                <a:gd name="T39" fmla="*/ 0 h 42"/>
                <a:gd name="T40" fmla="*/ 22 w 44"/>
                <a:gd name="T41" fmla="*/ 42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42"/>
                <a:gd name="T65" fmla="*/ 44 w 44"/>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42">
                  <a:moveTo>
                    <a:pt x="22" y="42"/>
                  </a:moveTo>
                  <a:lnTo>
                    <a:pt x="22" y="42"/>
                  </a:lnTo>
                  <a:lnTo>
                    <a:pt x="44" y="42"/>
                  </a:lnTo>
                  <a:lnTo>
                    <a:pt x="0" y="0"/>
                  </a:lnTo>
                  <a:lnTo>
                    <a:pt x="22"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99" name="Freeform 499"/>
            <p:cNvSpPr>
              <a:spLocks/>
            </p:cNvSpPr>
            <p:nvPr/>
          </p:nvSpPr>
          <p:spPr bwMode="gray">
            <a:xfrm>
              <a:off x="374" y="1575"/>
              <a:ext cx="66" cy="42"/>
            </a:xfrm>
            <a:custGeom>
              <a:avLst/>
              <a:gdLst>
                <a:gd name="T0" fmla="*/ 44 w 66"/>
                <a:gd name="T1" fmla="*/ 0 h 42"/>
                <a:gd name="T2" fmla="*/ 44 w 66"/>
                <a:gd name="T3" fmla="*/ 0 h 42"/>
                <a:gd name="T4" fmla="*/ 44 w 66"/>
                <a:gd name="T5" fmla="*/ 0 h 42"/>
                <a:gd name="T6" fmla="*/ 44 w 66"/>
                <a:gd name="T7" fmla="*/ 0 h 42"/>
                <a:gd name="T8" fmla="*/ 44 w 66"/>
                <a:gd name="T9" fmla="*/ 0 h 42"/>
                <a:gd name="T10" fmla="*/ 44 w 66"/>
                <a:gd name="T11" fmla="*/ 0 h 42"/>
                <a:gd name="T12" fmla="*/ 44 w 66"/>
                <a:gd name="T13" fmla="*/ 0 h 42"/>
                <a:gd name="T14" fmla="*/ 66 w 66"/>
                <a:gd name="T15" fmla="*/ 21 h 42"/>
                <a:gd name="T16" fmla="*/ 44 w 66"/>
                <a:gd name="T17" fmla="*/ 42 h 42"/>
                <a:gd name="T18" fmla="*/ 22 w 66"/>
                <a:gd name="T19" fmla="*/ 0 h 42"/>
                <a:gd name="T20" fmla="*/ 0 w 66"/>
                <a:gd name="T21" fmla="*/ 21 h 42"/>
                <a:gd name="T22" fmla="*/ 22 w 66"/>
                <a:gd name="T23" fmla="*/ 42 h 42"/>
                <a:gd name="T24" fmla="*/ 22 w 66"/>
                <a:gd name="T25" fmla="*/ 42 h 42"/>
                <a:gd name="T26" fmla="*/ 22 w 66"/>
                <a:gd name="T27" fmla="*/ 42 h 42"/>
                <a:gd name="T28" fmla="*/ 22 w 66"/>
                <a:gd name="T29" fmla="*/ 42 h 42"/>
                <a:gd name="T30" fmla="*/ 22 w 66"/>
                <a:gd name="T31" fmla="*/ 42 h 42"/>
                <a:gd name="T32" fmla="*/ 22 w 66"/>
                <a:gd name="T33" fmla="*/ 42 h 42"/>
                <a:gd name="T34" fmla="*/ 22 w 66"/>
                <a:gd name="T35" fmla="*/ 42 h 42"/>
                <a:gd name="T36" fmla="*/ 44 w 66"/>
                <a:gd name="T37" fmla="*/ 0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42"/>
                <a:gd name="T59" fmla="*/ 66 w 66"/>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42">
                  <a:moveTo>
                    <a:pt x="44" y="0"/>
                  </a:moveTo>
                  <a:lnTo>
                    <a:pt x="44" y="0"/>
                  </a:lnTo>
                  <a:lnTo>
                    <a:pt x="66" y="21"/>
                  </a:lnTo>
                  <a:lnTo>
                    <a:pt x="44" y="42"/>
                  </a:lnTo>
                  <a:lnTo>
                    <a:pt x="22" y="0"/>
                  </a:lnTo>
                  <a:lnTo>
                    <a:pt x="0" y="21"/>
                  </a:lnTo>
                  <a:lnTo>
                    <a:pt x="22" y="42"/>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00" name="Freeform 500"/>
            <p:cNvSpPr>
              <a:spLocks/>
            </p:cNvSpPr>
            <p:nvPr/>
          </p:nvSpPr>
          <p:spPr bwMode="gray">
            <a:xfrm>
              <a:off x="396" y="1575"/>
              <a:ext cx="44" cy="42"/>
            </a:xfrm>
            <a:custGeom>
              <a:avLst/>
              <a:gdLst>
                <a:gd name="T0" fmla="*/ 0 w 44"/>
                <a:gd name="T1" fmla="*/ 42 h 42"/>
                <a:gd name="T2" fmla="*/ 22 w 44"/>
                <a:gd name="T3" fmla="*/ 42 h 42"/>
                <a:gd name="T4" fmla="*/ 22 w 44"/>
                <a:gd name="T5" fmla="*/ 42 h 42"/>
                <a:gd name="T6" fmla="*/ 22 w 44"/>
                <a:gd name="T7" fmla="*/ 42 h 42"/>
                <a:gd name="T8" fmla="*/ 44 w 44"/>
                <a:gd name="T9" fmla="*/ 42 h 42"/>
                <a:gd name="T10" fmla="*/ 44 w 44"/>
                <a:gd name="T11" fmla="*/ 21 h 42"/>
                <a:gd name="T12" fmla="*/ 44 w 44"/>
                <a:gd name="T13" fmla="*/ 21 h 42"/>
                <a:gd name="T14" fmla="*/ 22 w 44"/>
                <a:gd name="T15" fmla="*/ 0 h 42"/>
                <a:gd name="T16" fmla="*/ 22 w 44"/>
                <a:gd name="T17" fmla="*/ 0 h 42"/>
                <a:gd name="T18" fmla="*/ 0 w 44"/>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2"/>
                <a:gd name="T32" fmla="*/ 44 w 44"/>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2">
                  <a:moveTo>
                    <a:pt x="0" y="42"/>
                  </a:moveTo>
                  <a:lnTo>
                    <a:pt x="22" y="42"/>
                  </a:lnTo>
                  <a:lnTo>
                    <a:pt x="44" y="42"/>
                  </a:lnTo>
                  <a:lnTo>
                    <a:pt x="44" y="21"/>
                  </a:lnTo>
                  <a:lnTo>
                    <a:pt x="22"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01" name="Freeform 501"/>
            <p:cNvSpPr>
              <a:spLocks/>
            </p:cNvSpPr>
            <p:nvPr/>
          </p:nvSpPr>
          <p:spPr bwMode="gray">
            <a:xfrm>
              <a:off x="396" y="1575"/>
              <a:ext cx="44" cy="42"/>
            </a:xfrm>
            <a:custGeom>
              <a:avLst/>
              <a:gdLst>
                <a:gd name="T0" fmla="*/ 22 w 44"/>
                <a:gd name="T1" fmla="*/ 42 h 42"/>
                <a:gd name="T2" fmla="*/ 44 w 44"/>
                <a:gd name="T3" fmla="*/ 42 h 42"/>
                <a:gd name="T4" fmla="*/ 44 w 44"/>
                <a:gd name="T5" fmla="*/ 21 h 42"/>
                <a:gd name="T6" fmla="*/ 44 w 44"/>
                <a:gd name="T7" fmla="*/ 21 h 42"/>
                <a:gd name="T8" fmla="*/ 22 w 44"/>
                <a:gd name="T9" fmla="*/ 21 h 42"/>
                <a:gd name="T10" fmla="*/ 22 w 44"/>
                <a:gd name="T11" fmla="*/ 0 h 42"/>
                <a:gd name="T12" fmla="*/ 22 w 44"/>
                <a:gd name="T13" fmla="*/ 0 h 42"/>
                <a:gd name="T14" fmla="*/ 0 w 44"/>
                <a:gd name="T15" fmla="*/ 0 h 42"/>
                <a:gd name="T16" fmla="*/ 0 w 44"/>
                <a:gd name="T17" fmla="*/ 21 h 42"/>
                <a:gd name="T18" fmla="*/ 22 w 44"/>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2"/>
                <a:gd name="T32" fmla="*/ 44 w 44"/>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2">
                  <a:moveTo>
                    <a:pt x="22" y="42"/>
                  </a:moveTo>
                  <a:lnTo>
                    <a:pt x="44" y="42"/>
                  </a:lnTo>
                  <a:lnTo>
                    <a:pt x="44" y="21"/>
                  </a:lnTo>
                  <a:lnTo>
                    <a:pt x="22" y="21"/>
                  </a:lnTo>
                  <a:lnTo>
                    <a:pt x="22" y="0"/>
                  </a:lnTo>
                  <a:lnTo>
                    <a:pt x="0" y="0"/>
                  </a:lnTo>
                  <a:lnTo>
                    <a:pt x="0" y="21"/>
                  </a:lnTo>
                  <a:lnTo>
                    <a:pt x="22"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02" name="Freeform 502"/>
            <p:cNvSpPr>
              <a:spLocks/>
            </p:cNvSpPr>
            <p:nvPr/>
          </p:nvSpPr>
          <p:spPr bwMode="gray">
            <a:xfrm>
              <a:off x="396" y="1575"/>
              <a:ext cx="22" cy="63"/>
            </a:xfrm>
            <a:custGeom>
              <a:avLst/>
              <a:gdLst>
                <a:gd name="T0" fmla="*/ 22 w 22"/>
                <a:gd name="T1" fmla="*/ 63 h 63"/>
                <a:gd name="T2" fmla="*/ 0 w 22"/>
                <a:gd name="T3" fmla="*/ 63 h 63"/>
                <a:gd name="T4" fmla="*/ 0 w 22"/>
                <a:gd name="T5" fmla="*/ 63 h 63"/>
                <a:gd name="T6" fmla="*/ 22 w 22"/>
                <a:gd name="T7" fmla="*/ 63 h 63"/>
                <a:gd name="T8" fmla="*/ 22 w 22"/>
                <a:gd name="T9" fmla="*/ 63 h 63"/>
                <a:gd name="T10" fmla="*/ 22 w 22"/>
                <a:gd name="T11" fmla="*/ 63 h 63"/>
                <a:gd name="T12" fmla="*/ 22 w 22"/>
                <a:gd name="T13" fmla="*/ 63 h 63"/>
                <a:gd name="T14" fmla="*/ 22 w 22"/>
                <a:gd name="T15" fmla="*/ 63 h 63"/>
                <a:gd name="T16" fmla="*/ 22 w 22"/>
                <a:gd name="T17" fmla="*/ 63 h 63"/>
                <a:gd name="T18" fmla="*/ 22 w 22"/>
                <a:gd name="T19" fmla="*/ 42 h 63"/>
                <a:gd name="T20" fmla="*/ 0 w 22"/>
                <a:gd name="T21" fmla="*/ 21 h 63"/>
                <a:gd name="T22" fmla="*/ 0 w 22"/>
                <a:gd name="T23" fmla="*/ 0 h 63"/>
                <a:gd name="T24" fmla="*/ 0 w 22"/>
                <a:gd name="T25" fmla="*/ 0 h 63"/>
                <a:gd name="T26" fmla="*/ 0 w 22"/>
                <a:gd name="T27" fmla="*/ 0 h 63"/>
                <a:gd name="T28" fmla="*/ 0 w 22"/>
                <a:gd name="T29" fmla="*/ 0 h 63"/>
                <a:gd name="T30" fmla="*/ 0 w 22"/>
                <a:gd name="T31" fmla="*/ 0 h 63"/>
                <a:gd name="T32" fmla="*/ 0 w 22"/>
                <a:gd name="T33" fmla="*/ 0 h 63"/>
                <a:gd name="T34" fmla="*/ 0 w 22"/>
                <a:gd name="T35" fmla="*/ 0 h 63"/>
                <a:gd name="T36" fmla="*/ 0 w 22"/>
                <a:gd name="T37" fmla="*/ 0 h 63"/>
                <a:gd name="T38" fmla="*/ 0 w 22"/>
                <a:gd name="T39" fmla="*/ 0 h 63"/>
                <a:gd name="T40" fmla="*/ 22 w 22"/>
                <a:gd name="T41" fmla="*/ 63 h 6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63"/>
                <a:gd name="T65" fmla="*/ 22 w 22"/>
                <a:gd name="T66" fmla="*/ 63 h 6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63">
                  <a:moveTo>
                    <a:pt x="22" y="63"/>
                  </a:moveTo>
                  <a:lnTo>
                    <a:pt x="0" y="63"/>
                  </a:lnTo>
                  <a:lnTo>
                    <a:pt x="22" y="63"/>
                  </a:lnTo>
                  <a:lnTo>
                    <a:pt x="22" y="42"/>
                  </a:lnTo>
                  <a:lnTo>
                    <a:pt x="0" y="21"/>
                  </a:lnTo>
                  <a:lnTo>
                    <a:pt x="0" y="0"/>
                  </a:lnTo>
                  <a:lnTo>
                    <a:pt x="22"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03" name="Freeform 503"/>
            <p:cNvSpPr>
              <a:spLocks/>
            </p:cNvSpPr>
            <p:nvPr/>
          </p:nvSpPr>
          <p:spPr bwMode="gray">
            <a:xfrm>
              <a:off x="396" y="1575"/>
              <a:ext cx="22" cy="63"/>
            </a:xfrm>
            <a:custGeom>
              <a:avLst/>
              <a:gdLst>
                <a:gd name="T0" fmla="*/ 22 w 22"/>
                <a:gd name="T1" fmla="*/ 0 h 63"/>
                <a:gd name="T2" fmla="*/ 22 w 22"/>
                <a:gd name="T3" fmla="*/ 0 h 63"/>
                <a:gd name="T4" fmla="*/ 0 w 22"/>
                <a:gd name="T5" fmla="*/ 0 h 63"/>
                <a:gd name="T6" fmla="*/ 0 w 22"/>
                <a:gd name="T7" fmla="*/ 0 h 63"/>
                <a:gd name="T8" fmla="*/ 0 w 22"/>
                <a:gd name="T9" fmla="*/ 0 h 63"/>
                <a:gd name="T10" fmla="*/ 0 w 22"/>
                <a:gd name="T11" fmla="*/ 0 h 63"/>
                <a:gd name="T12" fmla="*/ 0 w 22"/>
                <a:gd name="T13" fmla="*/ 0 h 63"/>
                <a:gd name="T14" fmla="*/ 0 w 22"/>
                <a:gd name="T15" fmla="*/ 0 h 63"/>
                <a:gd name="T16" fmla="*/ 22 w 22"/>
                <a:gd name="T17" fmla="*/ 63 h 63"/>
                <a:gd name="T18" fmla="*/ 0 w 22"/>
                <a:gd name="T19" fmla="*/ 0 h 63"/>
                <a:gd name="T20" fmla="*/ 0 w 22"/>
                <a:gd name="T21" fmla="*/ 63 h 63"/>
                <a:gd name="T22" fmla="*/ 0 w 22"/>
                <a:gd name="T23" fmla="*/ 63 h 63"/>
                <a:gd name="T24" fmla="*/ 0 w 22"/>
                <a:gd name="T25" fmla="*/ 63 h 63"/>
                <a:gd name="T26" fmla="*/ 0 w 22"/>
                <a:gd name="T27" fmla="*/ 63 h 63"/>
                <a:gd name="T28" fmla="*/ 0 w 22"/>
                <a:gd name="T29" fmla="*/ 63 h 63"/>
                <a:gd name="T30" fmla="*/ 0 w 22"/>
                <a:gd name="T31" fmla="*/ 63 h 63"/>
                <a:gd name="T32" fmla="*/ 0 w 22"/>
                <a:gd name="T33" fmla="*/ 63 h 63"/>
                <a:gd name="T34" fmla="*/ 0 w 22"/>
                <a:gd name="T35" fmla="*/ 63 h 63"/>
                <a:gd name="T36" fmla="*/ 22 w 22"/>
                <a:gd name="T37" fmla="*/ 0 h 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63"/>
                <a:gd name="T59" fmla="*/ 22 w 22"/>
                <a:gd name="T60" fmla="*/ 63 h 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63">
                  <a:moveTo>
                    <a:pt x="22" y="0"/>
                  </a:moveTo>
                  <a:lnTo>
                    <a:pt x="22" y="0"/>
                  </a:lnTo>
                  <a:lnTo>
                    <a:pt x="0" y="0"/>
                  </a:lnTo>
                  <a:lnTo>
                    <a:pt x="22" y="63"/>
                  </a:lnTo>
                  <a:lnTo>
                    <a:pt x="0" y="0"/>
                  </a:lnTo>
                  <a:lnTo>
                    <a:pt x="0" y="63"/>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04" name="Freeform 504"/>
            <p:cNvSpPr>
              <a:spLocks/>
            </p:cNvSpPr>
            <p:nvPr/>
          </p:nvSpPr>
          <p:spPr bwMode="gray">
            <a:xfrm>
              <a:off x="396" y="1575"/>
              <a:ext cx="44" cy="63"/>
            </a:xfrm>
            <a:custGeom>
              <a:avLst/>
              <a:gdLst>
                <a:gd name="T0" fmla="*/ 0 w 44"/>
                <a:gd name="T1" fmla="*/ 63 h 63"/>
                <a:gd name="T2" fmla="*/ 22 w 44"/>
                <a:gd name="T3" fmla="*/ 63 h 63"/>
                <a:gd name="T4" fmla="*/ 22 w 44"/>
                <a:gd name="T5" fmla="*/ 63 h 63"/>
                <a:gd name="T6" fmla="*/ 22 w 44"/>
                <a:gd name="T7" fmla="*/ 42 h 63"/>
                <a:gd name="T8" fmla="*/ 44 w 44"/>
                <a:gd name="T9" fmla="*/ 42 h 63"/>
                <a:gd name="T10" fmla="*/ 44 w 44"/>
                <a:gd name="T11" fmla="*/ 21 h 63"/>
                <a:gd name="T12" fmla="*/ 44 w 44"/>
                <a:gd name="T13" fmla="*/ 21 h 63"/>
                <a:gd name="T14" fmla="*/ 22 w 44"/>
                <a:gd name="T15" fmla="*/ 21 h 63"/>
                <a:gd name="T16" fmla="*/ 22 w 44"/>
                <a:gd name="T17" fmla="*/ 0 h 63"/>
                <a:gd name="T18" fmla="*/ 0 w 44"/>
                <a:gd name="T19" fmla="*/ 63 h 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63"/>
                <a:gd name="T32" fmla="*/ 44 w 44"/>
                <a:gd name="T33" fmla="*/ 63 h 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63">
                  <a:moveTo>
                    <a:pt x="0" y="63"/>
                  </a:moveTo>
                  <a:lnTo>
                    <a:pt x="22" y="63"/>
                  </a:lnTo>
                  <a:lnTo>
                    <a:pt x="22" y="42"/>
                  </a:lnTo>
                  <a:lnTo>
                    <a:pt x="44" y="42"/>
                  </a:lnTo>
                  <a:lnTo>
                    <a:pt x="44" y="21"/>
                  </a:lnTo>
                  <a:lnTo>
                    <a:pt x="22" y="21"/>
                  </a:lnTo>
                  <a:lnTo>
                    <a:pt x="22" y="0"/>
                  </a:lnTo>
                  <a:lnTo>
                    <a:pt x="0"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05" name="Freeform 505"/>
            <p:cNvSpPr>
              <a:spLocks/>
            </p:cNvSpPr>
            <p:nvPr/>
          </p:nvSpPr>
          <p:spPr bwMode="gray">
            <a:xfrm>
              <a:off x="396" y="1596"/>
              <a:ext cx="44" cy="42"/>
            </a:xfrm>
            <a:custGeom>
              <a:avLst/>
              <a:gdLst>
                <a:gd name="T0" fmla="*/ 22 w 44"/>
                <a:gd name="T1" fmla="*/ 42 h 42"/>
                <a:gd name="T2" fmla="*/ 44 w 44"/>
                <a:gd name="T3" fmla="*/ 21 h 42"/>
                <a:gd name="T4" fmla="*/ 44 w 44"/>
                <a:gd name="T5" fmla="*/ 21 h 42"/>
                <a:gd name="T6" fmla="*/ 44 w 44"/>
                <a:gd name="T7" fmla="*/ 0 h 42"/>
                <a:gd name="T8" fmla="*/ 22 w 44"/>
                <a:gd name="T9" fmla="*/ 0 h 42"/>
                <a:gd name="T10" fmla="*/ 22 w 44"/>
                <a:gd name="T11" fmla="*/ 0 h 42"/>
                <a:gd name="T12" fmla="*/ 22 w 44"/>
                <a:gd name="T13" fmla="*/ 0 h 42"/>
                <a:gd name="T14" fmla="*/ 0 w 44"/>
                <a:gd name="T15" fmla="*/ 0 h 42"/>
                <a:gd name="T16" fmla="*/ 0 w 44"/>
                <a:gd name="T17" fmla="*/ 0 h 42"/>
                <a:gd name="T18" fmla="*/ 22 w 44"/>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2"/>
                <a:gd name="T32" fmla="*/ 44 w 44"/>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2">
                  <a:moveTo>
                    <a:pt x="22" y="42"/>
                  </a:moveTo>
                  <a:lnTo>
                    <a:pt x="44" y="21"/>
                  </a:lnTo>
                  <a:lnTo>
                    <a:pt x="44" y="0"/>
                  </a:lnTo>
                  <a:lnTo>
                    <a:pt x="22" y="0"/>
                  </a:lnTo>
                  <a:lnTo>
                    <a:pt x="0" y="0"/>
                  </a:lnTo>
                  <a:lnTo>
                    <a:pt x="22"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06" name="Freeform 506"/>
            <p:cNvSpPr>
              <a:spLocks/>
            </p:cNvSpPr>
            <p:nvPr/>
          </p:nvSpPr>
          <p:spPr bwMode="gray">
            <a:xfrm>
              <a:off x="396" y="1596"/>
              <a:ext cx="22" cy="42"/>
            </a:xfrm>
            <a:custGeom>
              <a:avLst/>
              <a:gdLst>
                <a:gd name="T0" fmla="*/ 22 w 22"/>
                <a:gd name="T1" fmla="*/ 42 h 42"/>
                <a:gd name="T2" fmla="*/ 22 w 22"/>
                <a:gd name="T3" fmla="*/ 42 h 42"/>
                <a:gd name="T4" fmla="*/ 22 w 22"/>
                <a:gd name="T5" fmla="*/ 42 h 42"/>
                <a:gd name="T6" fmla="*/ 22 w 22"/>
                <a:gd name="T7" fmla="*/ 42 h 42"/>
                <a:gd name="T8" fmla="*/ 22 w 22"/>
                <a:gd name="T9" fmla="*/ 42 h 42"/>
                <a:gd name="T10" fmla="*/ 22 w 22"/>
                <a:gd name="T11" fmla="*/ 42 h 42"/>
                <a:gd name="T12" fmla="*/ 22 w 22"/>
                <a:gd name="T13" fmla="*/ 42 h 42"/>
                <a:gd name="T14" fmla="*/ 22 w 22"/>
                <a:gd name="T15" fmla="*/ 42 h 42"/>
                <a:gd name="T16" fmla="*/ 22 w 22"/>
                <a:gd name="T17" fmla="*/ 42 h 42"/>
                <a:gd name="T18" fmla="*/ 22 w 22"/>
                <a:gd name="T19" fmla="*/ 42 h 42"/>
                <a:gd name="T20" fmla="*/ 0 w 22"/>
                <a:gd name="T21" fmla="*/ 0 h 42"/>
                <a:gd name="T22" fmla="*/ 0 w 22"/>
                <a:gd name="T23" fmla="*/ 0 h 42"/>
                <a:gd name="T24" fmla="*/ 0 w 22"/>
                <a:gd name="T25" fmla="*/ 0 h 42"/>
                <a:gd name="T26" fmla="*/ 0 w 22"/>
                <a:gd name="T27" fmla="*/ 0 h 42"/>
                <a:gd name="T28" fmla="*/ 0 w 22"/>
                <a:gd name="T29" fmla="*/ 0 h 42"/>
                <a:gd name="T30" fmla="*/ 0 w 22"/>
                <a:gd name="T31" fmla="*/ 0 h 42"/>
                <a:gd name="T32" fmla="*/ 0 w 22"/>
                <a:gd name="T33" fmla="*/ 0 h 42"/>
                <a:gd name="T34" fmla="*/ 0 w 22"/>
                <a:gd name="T35" fmla="*/ 0 h 42"/>
                <a:gd name="T36" fmla="*/ 0 w 22"/>
                <a:gd name="T37" fmla="*/ 0 h 42"/>
                <a:gd name="T38" fmla="*/ 0 w 22"/>
                <a:gd name="T39" fmla="*/ 0 h 42"/>
                <a:gd name="T40" fmla="*/ 22 w 22"/>
                <a:gd name="T41" fmla="*/ 42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42"/>
                <a:gd name="T65" fmla="*/ 22 w 22"/>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42">
                  <a:moveTo>
                    <a:pt x="22" y="42"/>
                  </a:moveTo>
                  <a:lnTo>
                    <a:pt x="22" y="42"/>
                  </a:lnTo>
                  <a:lnTo>
                    <a:pt x="0" y="0"/>
                  </a:lnTo>
                  <a:lnTo>
                    <a:pt x="22"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07" name="Freeform 507"/>
            <p:cNvSpPr>
              <a:spLocks/>
            </p:cNvSpPr>
            <p:nvPr/>
          </p:nvSpPr>
          <p:spPr bwMode="gray">
            <a:xfrm>
              <a:off x="374" y="1596"/>
              <a:ext cx="44" cy="42"/>
            </a:xfrm>
            <a:custGeom>
              <a:avLst/>
              <a:gdLst>
                <a:gd name="T0" fmla="*/ 22 w 44"/>
                <a:gd name="T1" fmla="*/ 0 h 42"/>
                <a:gd name="T2" fmla="*/ 44 w 44"/>
                <a:gd name="T3" fmla="*/ 0 h 42"/>
                <a:gd name="T4" fmla="*/ 44 w 44"/>
                <a:gd name="T5" fmla="*/ 0 h 42"/>
                <a:gd name="T6" fmla="*/ 44 w 44"/>
                <a:gd name="T7" fmla="*/ 0 h 42"/>
                <a:gd name="T8" fmla="*/ 44 w 44"/>
                <a:gd name="T9" fmla="*/ 0 h 42"/>
                <a:gd name="T10" fmla="*/ 44 w 44"/>
                <a:gd name="T11" fmla="*/ 0 h 42"/>
                <a:gd name="T12" fmla="*/ 44 w 44"/>
                <a:gd name="T13" fmla="*/ 0 h 42"/>
                <a:gd name="T14" fmla="*/ 44 w 44"/>
                <a:gd name="T15" fmla="*/ 21 h 42"/>
                <a:gd name="T16" fmla="*/ 44 w 44"/>
                <a:gd name="T17" fmla="*/ 42 h 42"/>
                <a:gd name="T18" fmla="*/ 22 w 44"/>
                <a:gd name="T19" fmla="*/ 0 h 42"/>
                <a:gd name="T20" fmla="*/ 0 w 44"/>
                <a:gd name="T21" fmla="*/ 0 h 42"/>
                <a:gd name="T22" fmla="*/ 0 w 44"/>
                <a:gd name="T23" fmla="*/ 42 h 42"/>
                <a:gd name="T24" fmla="*/ 22 w 44"/>
                <a:gd name="T25" fmla="*/ 42 h 42"/>
                <a:gd name="T26" fmla="*/ 22 w 44"/>
                <a:gd name="T27" fmla="*/ 42 h 42"/>
                <a:gd name="T28" fmla="*/ 22 w 44"/>
                <a:gd name="T29" fmla="*/ 42 h 42"/>
                <a:gd name="T30" fmla="*/ 22 w 44"/>
                <a:gd name="T31" fmla="*/ 42 h 42"/>
                <a:gd name="T32" fmla="*/ 22 w 44"/>
                <a:gd name="T33" fmla="*/ 42 h 42"/>
                <a:gd name="T34" fmla="*/ 44 w 44"/>
                <a:gd name="T35" fmla="*/ 42 h 42"/>
                <a:gd name="T36" fmla="*/ 22 w 44"/>
                <a:gd name="T37" fmla="*/ 0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
                <a:gd name="T58" fmla="*/ 0 h 42"/>
                <a:gd name="T59" fmla="*/ 44 w 44"/>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 h="42">
                  <a:moveTo>
                    <a:pt x="22" y="0"/>
                  </a:moveTo>
                  <a:lnTo>
                    <a:pt x="44" y="0"/>
                  </a:lnTo>
                  <a:lnTo>
                    <a:pt x="44" y="21"/>
                  </a:lnTo>
                  <a:lnTo>
                    <a:pt x="44" y="42"/>
                  </a:lnTo>
                  <a:lnTo>
                    <a:pt x="22" y="0"/>
                  </a:lnTo>
                  <a:lnTo>
                    <a:pt x="0" y="0"/>
                  </a:lnTo>
                  <a:lnTo>
                    <a:pt x="0" y="42"/>
                  </a:lnTo>
                  <a:lnTo>
                    <a:pt x="22" y="42"/>
                  </a:lnTo>
                  <a:lnTo>
                    <a:pt x="44" y="4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08" name="Freeform 508"/>
            <p:cNvSpPr>
              <a:spLocks/>
            </p:cNvSpPr>
            <p:nvPr/>
          </p:nvSpPr>
          <p:spPr bwMode="gray">
            <a:xfrm>
              <a:off x="396" y="1596"/>
              <a:ext cx="44" cy="42"/>
            </a:xfrm>
            <a:custGeom>
              <a:avLst/>
              <a:gdLst>
                <a:gd name="T0" fmla="*/ 22 w 44"/>
                <a:gd name="T1" fmla="*/ 42 h 42"/>
                <a:gd name="T2" fmla="*/ 22 w 44"/>
                <a:gd name="T3" fmla="*/ 42 h 42"/>
                <a:gd name="T4" fmla="*/ 22 w 44"/>
                <a:gd name="T5" fmla="*/ 42 h 42"/>
                <a:gd name="T6" fmla="*/ 44 w 44"/>
                <a:gd name="T7" fmla="*/ 21 h 42"/>
                <a:gd name="T8" fmla="*/ 44 w 44"/>
                <a:gd name="T9" fmla="*/ 21 h 42"/>
                <a:gd name="T10" fmla="*/ 44 w 44"/>
                <a:gd name="T11" fmla="*/ 0 h 42"/>
                <a:gd name="T12" fmla="*/ 22 w 44"/>
                <a:gd name="T13" fmla="*/ 0 h 42"/>
                <a:gd name="T14" fmla="*/ 22 w 44"/>
                <a:gd name="T15" fmla="*/ 0 h 42"/>
                <a:gd name="T16" fmla="*/ 0 w 44"/>
                <a:gd name="T17" fmla="*/ 0 h 42"/>
                <a:gd name="T18" fmla="*/ 22 w 44"/>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2"/>
                <a:gd name="T32" fmla="*/ 44 w 44"/>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2">
                  <a:moveTo>
                    <a:pt x="22" y="42"/>
                  </a:moveTo>
                  <a:lnTo>
                    <a:pt x="22" y="42"/>
                  </a:lnTo>
                  <a:lnTo>
                    <a:pt x="44" y="21"/>
                  </a:lnTo>
                  <a:lnTo>
                    <a:pt x="44" y="0"/>
                  </a:lnTo>
                  <a:lnTo>
                    <a:pt x="22" y="0"/>
                  </a:lnTo>
                  <a:lnTo>
                    <a:pt x="0" y="0"/>
                  </a:lnTo>
                  <a:lnTo>
                    <a:pt x="22"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09" name="Freeform 509"/>
            <p:cNvSpPr>
              <a:spLocks/>
            </p:cNvSpPr>
            <p:nvPr/>
          </p:nvSpPr>
          <p:spPr bwMode="gray">
            <a:xfrm>
              <a:off x="374" y="1596"/>
              <a:ext cx="66" cy="42"/>
            </a:xfrm>
            <a:custGeom>
              <a:avLst/>
              <a:gdLst>
                <a:gd name="T0" fmla="*/ 66 w 66"/>
                <a:gd name="T1" fmla="*/ 42 h 42"/>
                <a:gd name="T2" fmla="*/ 66 w 66"/>
                <a:gd name="T3" fmla="*/ 21 h 42"/>
                <a:gd name="T4" fmla="*/ 66 w 66"/>
                <a:gd name="T5" fmla="*/ 21 h 42"/>
                <a:gd name="T6" fmla="*/ 44 w 66"/>
                <a:gd name="T7" fmla="*/ 0 h 42"/>
                <a:gd name="T8" fmla="*/ 44 w 66"/>
                <a:gd name="T9" fmla="*/ 0 h 42"/>
                <a:gd name="T10" fmla="*/ 22 w 66"/>
                <a:gd name="T11" fmla="*/ 0 h 42"/>
                <a:gd name="T12" fmla="*/ 22 w 66"/>
                <a:gd name="T13" fmla="*/ 0 h 42"/>
                <a:gd name="T14" fmla="*/ 22 w 66"/>
                <a:gd name="T15" fmla="*/ 0 h 42"/>
                <a:gd name="T16" fmla="*/ 0 w 66"/>
                <a:gd name="T17" fmla="*/ 21 h 42"/>
                <a:gd name="T18" fmla="*/ 66 w 66"/>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
                <a:gd name="T31" fmla="*/ 0 h 42"/>
                <a:gd name="T32" fmla="*/ 66 w 66"/>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 h="42">
                  <a:moveTo>
                    <a:pt x="66" y="42"/>
                  </a:moveTo>
                  <a:lnTo>
                    <a:pt x="66" y="21"/>
                  </a:lnTo>
                  <a:lnTo>
                    <a:pt x="44" y="0"/>
                  </a:lnTo>
                  <a:lnTo>
                    <a:pt x="22" y="0"/>
                  </a:lnTo>
                  <a:lnTo>
                    <a:pt x="0" y="21"/>
                  </a:lnTo>
                  <a:lnTo>
                    <a:pt x="66"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10" name="Freeform 510"/>
            <p:cNvSpPr>
              <a:spLocks/>
            </p:cNvSpPr>
            <p:nvPr/>
          </p:nvSpPr>
          <p:spPr bwMode="gray">
            <a:xfrm>
              <a:off x="374" y="1596"/>
              <a:ext cx="66" cy="42"/>
            </a:xfrm>
            <a:custGeom>
              <a:avLst/>
              <a:gdLst>
                <a:gd name="T0" fmla="*/ 44 w 66"/>
                <a:gd name="T1" fmla="*/ 0 h 42"/>
                <a:gd name="T2" fmla="*/ 44 w 66"/>
                <a:gd name="T3" fmla="*/ 0 h 42"/>
                <a:gd name="T4" fmla="*/ 44 w 66"/>
                <a:gd name="T5" fmla="*/ 42 h 42"/>
                <a:gd name="T6" fmla="*/ 44 w 66"/>
                <a:gd name="T7" fmla="*/ 42 h 42"/>
                <a:gd name="T8" fmla="*/ 44 w 66"/>
                <a:gd name="T9" fmla="*/ 42 h 42"/>
                <a:gd name="T10" fmla="*/ 44 w 66"/>
                <a:gd name="T11" fmla="*/ 42 h 42"/>
                <a:gd name="T12" fmla="*/ 44 w 66"/>
                <a:gd name="T13" fmla="*/ 42 h 42"/>
                <a:gd name="T14" fmla="*/ 44 w 66"/>
                <a:gd name="T15" fmla="*/ 42 h 42"/>
                <a:gd name="T16" fmla="*/ 66 w 66"/>
                <a:gd name="T17" fmla="*/ 42 h 42"/>
                <a:gd name="T18" fmla="*/ 66 w 66"/>
                <a:gd name="T19" fmla="*/ 42 h 42"/>
                <a:gd name="T20" fmla="*/ 0 w 66"/>
                <a:gd name="T21" fmla="*/ 21 h 42"/>
                <a:gd name="T22" fmla="*/ 0 w 66"/>
                <a:gd name="T23" fmla="*/ 21 h 42"/>
                <a:gd name="T24" fmla="*/ 22 w 66"/>
                <a:gd name="T25" fmla="*/ 21 h 42"/>
                <a:gd name="T26" fmla="*/ 22 w 66"/>
                <a:gd name="T27" fmla="*/ 21 h 42"/>
                <a:gd name="T28" fmla="*/ 22 w 66"/>
                <a:gd name="T29" fmla="*/ 21 h 42"/>
                <a:gd name="T30" fmla="*/ 22 w 66"/>
                <a:gd name="T31" fmla="*/ 21 h 42"/>
                <a:gd name="T32" fmla="*/ 22 w 66"/>
                <a:gd name="T33" fmla="*/ 21 h 42"/>
                <a:gd name="T34" fmla="*/ 0 w 66"/>
                <a:gd name="T35" fmla="*/ 21 h 42"/>
                <a:gd name="T36" fmla="*/ 22 w 66"/>
                <a:gd name="T37" fmla="*/ 42 h 42"/>
                <a:gd name="T38" fmla="*/ 22 w 66"/>
                <a:gd name="T39" fmla="*/ 42 h 42"/>
                <a:gd name="T40" fmla="*/ 44 w 66"/>
                <a:gd name="T41" fmla="*/ 0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6"/>
                <a:gd name="T64" fmla="*/ 0 h 42"/>
                <a:gd name="T65" fmla="*/ 66 w 66"/>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6" h="42">
                  <a:moveTo>
                    <a:pt x="44" y="0"/>
                  </a:moveTo>
                  <a:lnTo>
                    <a:pt x="44" y="0"/>
                  </a:lnTo>
                  <a:lnTo>
                    <a:pt x="44" y="42"/>
                  </a:lnTo>
                  <a:lnTo>
                    <a:pt x="66" y="42"/>
                  </a:lnTo>
                  <a:lnTo>
                    <a:pt x="0" y="21"/>
                  </a:lnTo>
                  <a:lnTo>
                    <a:pt x="22" y="21"/>
                  </a:lnTo>
                  <a:lnTo>
                    <a:pt x="0" y="21"/>
                  </a:lnTo>
                  <a:lnTo>
                    <a:pt x="22" y="42"/>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11" name="Freeform 511"/>
            <p:cNvSpPr>
              <a:spLocks/>
            </p:cNvSpPr>
            <p:nvPr/>
          </p:nvSpPr>
          <p:spPr bwMode="gray">
            <a:xfrm>
              <a:off x="396" y="1596"/>
              <a:ext cx="22" cy="63"/>
            </a:xfrm>
            <a:custGeom>
              <a:avLst/>
              <a:gdLst>
                <a:gd name="T0" fmla="*/ 0 w 22"/>
                <a:gd name="T1" fmla="*/ 21 h 63"/>
                <a:gd name="T2" fmla="*/ 0 w 22"/>
                <a:gd name="T3" fmla="*/ 0 h 63"/>
                <a:gd name="T4" fmla="*/ 0 w 22"/>
                <a:gd name="T5" fmla="*/ 0 h 63"/>
                <a:gd name="T6" fmla="*/ 22 w 22"/>
                <a:gd name="T7" fmla="*/ 0 h 63"/>
                <a:gd name="T8" fmla="*/ 22 w 22"/>
                <a:gd name="T9" fmla="*/ 0 h 63"/>
                <a:gd name="T10" fmla="*/ 22 w 22"/>
                <a:gd name="T11" fmla="*/ 0 h 63"/>
                <a:gd name="T12" fmla="*/ 22 w 22"/>
                <a:gd name="T13" fmla="*/ 0 h 63"/>
                <a:gd name="T14" fmla="*/ 22 w 22"/>
                <a:gd name="T15" fmla="*/ 0 h 63"/>
                <a:gd name="T16" fmla="*/ 22 w 22"/>
                <a:gd name="T17" fmla="*/ 0 h 63"/>
                <a:gd name="T18" fmla="*/ 0 w 22"/>
                <a:gd name="T19" fmla="*/ 42 h 63"/>
                <a:gd name="T20" fmla="*/ 0 w 22"/>
                <a:gd name="T21" fmla="*/ 42 h 63"/>
                <a:gd name="T22" fmla="*/ 0 w 22"/>
                <a:gd name="T23" fmla="*/ 42 h 63"/>
                <a:gd name="T24" fmla="*/ 0 w 22"/>
                <a:gd name="T25" fmla="*/ 63 h 63"/>
                <a:gd name="T26" fmla="*/ 0 w 22"/>
                <a:gd name="T27" fmla="*/ 63 h 63"/>
                <a:gd name="T28" fmla="*/ 0 w 22"/>
                <a:gd name="T29" fmla="*/ 63 h 63"/>
                <a:gd name="T30" fmla="*/ 22 w 22"/>
                <a:gd name="T31" fmla="*/ 63 h 63"/>
                <a:gd name="T32" fmla="*/ 22 w 22"/>
                <a:gd name="T33" fmla="*/ 42 h 63"/>
                <a:gd name="T34" fmla="*/ 22 w 22"/>
                <a:gd name="T35" fmla="*/ 42 h 63"/>
                <a:gd name="T36" fmla="*/ 0 w 22"/>
                <a:gd name="T37" fmla="*/ 21 h 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63"/>
                <a:gd name="T59" fmla="*/ 22 w 22"/>
                <a:gd name="T60" fmla="*/ 63 h 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63">
                  <a:moveTo>
                    <a:pt x="0" y="21"/>
                  </a:moveTo>
                  <a:lnTo>
                    <a:pt x="0" y="0"/>
                  </a:lnTo>
                  <a:lnTo>
                    <a:pt x="22" y="0"/>
                  </a:lnTo>
                  <a:lnTo>
                    <a:pt x="0" y="42"/>
                  </a:lnTo>
                  <a:lnTo>
                    <a:pt x="0" y="63"/>
                  </a:lnTo>
                  <a:lnTo>
                    <a:pt x="22" y="63"/>
                  </a:lnTo>
                  <a:lnTo>
                    <a:pt x="22" y="42"/>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12" name="Freeform 512"/>
            <p:cNvSpPr>
              <a:spLocks/>
            </p:cNvSpPr>
            <p:nvPr/>
          </p:nvSpPr>
          <p:spPr bwMode="gray">
            <a:xfrm>
              <a:off x="396" y="1596"/>
              <a:ext cx="44" cy="42"/>
            </a:xfrm>
            <a:custGeom>
              <a:avLst/>
              <a:gdLst>
                <a:gd name="T0" fmla="*/ 22 w 44"/>
                <a:gd name="T1" fmla="*/ 42 h 42"/>
                <a:gd name="T2" fmla="*/ 44 w 44"/>
                <a:gd name="T3" fmla="*/ 42 h 42"/>
                <a:gd name="T4" fmla="*/ 44 w 44"/>
                <a:gd name="T5" fmla="*/ 21 h 42"/>
                <a:gd name="T6" fmla="*/ 44 w 44"/>
                <a:gd name="T7" fmla="*/ 21 h 42"/>
                <a:gd name="T8" fmla="*/ 22 w 44"/>
                <a:gd name="T9" fmla="*/ 21 h 42"/>
                <a:gd name="T10" fmla="*/ 22 w 44"/>
                <a:gd name="T11" fmla="*/ 0 h 42"/>
                <a:gd name="T12" fmla="*/ 22 w 44"/>
                <a:gd name="T13" fmla="*/ 0 h 42"/>
                <a:gd name="T14" fmla="*/ 0 w 44"/>
                <a:gd name="T15" fmla="*/ 0 h 42"/>
                <a:gd name="T16" fmla="*/ 0 w 44"/>
                <a:gd name="T17" fmla="*/ 21 h 42"/>
                <a:gd name="T18" fmla="*/ 22 w 44"/>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2"/>
                <a:gd name="T32" fmla="*/ 44 w 44"/>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2">
                  <a:moveTo>
                    <a:pt x="22" y="42"/>
                  </a:moveTo>
                  <a:lnTo>
                    <a:pt x="44" y="42"/>
                  </a:lnTo>
                  <a:lnTo>
                    <a:pt x="44" y="21"/>
                  </a:lnTo>
                  <a:lnTo>
                    <a:pt x="22" y="21"/>
                  </a:lnTo>
                  <a:lnTo>
                    <a:pt x="22" y="0"/>
                  </a:lnTo>
                  <a:lnTo>
                    <a:pt x="0" y="0"/>
                  </a:lnTo>
                  <a:lnTo>
                    <a:pt x="0" y="21"/>
                  </a:lnTo>
                  <a:lnTo>
                    <a:pt x="22"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13" name="Freeform 513"/>
            <p:cNvSpPr>
              <a:spLocks/>
            </p:cNvSpPr>
            <p:nvPr/>
          </p:nvSpPr>
          <p:spPr bwMode="gray">
            <a:xfrm>
              <a:off x="396" y="1596"/>
              <a:ext cx="44" cy="42"/>
            </a:xfrm>
            <a:custGeom>
              <a:avLst/>
              <a:gdLst>
                <a:gd name="T0" fmla="*/ 44 w 44"/>
                <a:gd name="T1" fmla="*/ 42 h 42"/>
                <a:gd name="T2" fmla="*/ 44 w 44"/>
                <a:gd name="T3" fmla="*/ 21 h 42"/>
                <a:gd name="T4" fmla="*/ 22 w 44"/>
                <a:gd name="T5" fmla="*/ 21 h 42"/>
                <a:gd name="T6" fmla="*/ 22 w 44"/>
                <a:gd name="T7" fmla="*/ 21 h 42"/>
                <a:gd name="T8" fmla="*/ 22 w 44"/>
                <a:gd name="T9" fmla="*/ 0 h 42"/>
                <a:gd name="T10" fmla="*/ 0 w 44"/>
                <a:gd name="T11" fmla="*/ 0 h 42"/>
                <a:gd name="T12" fmla="*/ 0 w 44"/>
                <a:gd name="T13" fmla="*/ 21 h 42"/>
                <a:gd name="T14" fmla="*/ 0 w 44"/>
                <a:gd name="T15" fmla="*/ 21 h 42"/>
                <a:gd name="T16" fmla="*/ 0 w 44"/>
                <a:gd name="T17" fmla="*/ 42 h 42"/>
                <a:gd name="T18" fmla="*/ 44 w 44"/>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2"/>
                <a:gd name="T32" fmla="*/ 44 w 44"/>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2">
                  <a:moveTo>
                    <a:pt x="44" y="42"/>
                  </a:moveTo>
                  <a:lnTo>
                    <a:pt x="44" y="21"/>
                  </a:lnTo>
                  <a:lnTo>
                    <a:pt x="22" y="21"/>
                  </a:lnTo>
                  <a:lnTo>
                    <a:pt x="22" y="0"/>
                  </a:lnTo>
                  <a:lnTo>
                    <a:pt x="0" y="0"/>
                  </a:lnTo>
                  <a:lnTo>
                    <a:pt x="0" y="21"/>
                  </a:lnTo>
                  <a:lnTo>
                    <a:pt x="0" y="42"/>
                  </a:lnTo>
                  <a:lnTo>
                    <a:pt x="44"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14" name="Freeform 514"/>
            <p:cNvSpPr>
              <a:spLocks/>
            </p:cNvSpPr>
            <p:nvPr/>
          </p:nvSpPr>
          <p:spPr bwMode="gray">
            <a:xfrm>
              <a:off x="374" y="1617"/>
              <a:ext cx="66" cy="42"/>
            </a:xfrm>
            <a:custGeom>
              <a:avLst/>
              <a:gdLst>
                <a:gd name="T0" fmla="*/ 22 w 66"/>
                <a:gd name="T1" fmla="*/ 0 h 42"/>
                <a:gd name="T2" fmla="*/ 22 w 66"/>
                <a:gd name="T3" fmla="*/ 0 h 42"/>
                <a:gd name="T4" fmla="*/ 44 w 66"/>
                <a:gd name="T5" fmla="*/ 0 h 42"/>
                <a:gd name="T6" fmla="*/ 66 w 66"/>
                <a:gd name="T7" fmla="*/ 21 h 42"/>
                <a:gd name="T8" fmla="*/ 66 w 66"/>
                <a:gd name="T9" fmla="*/ 21 h 42"/>
                <a:gd name="T10" fmla="*/ 66 w 66"/>
                <a:gd name="T11" fmla="*/ 21 h 42"/>
                <a:gd name="T12" fmla="*/ 66 w 66"/>
                <a:gd name="T13" fmla="*/ 21 h 42"/>
                <a:gd name="T14" fmla="*/ 66 w 66"/>
                <a:gd name="T15" fmla="*/ 21 h 42"/>
                <a:gd name="T16" fmla="*/ 66 w 66"/>
                <a:gd name="T17" fmla="*/ 21 h 42"/>
                <a:gd name="T18" fmla="*/ 66 w 66"/>
                <a:gd name="T19" fmla="*/ 21 h 42"/>
                <a:gd name="T20" fmla="*/ 22 w 66"/>
                <a:gd name="T21" fmla="*/ 21 h 42"/>
                <a:gd name="T22" fmla="*/ 22 w 66"/>
                <a:gd name="T23" fmla="*/ 0 h 42"/>
                <a:gd name="T24" fmla="*/ 22 w 66"/>
                <a:gd name="T25" fmla="*/ 0 h 42"/>
                <a:gd name="T26" fmla="*/ 22 w 66"/>
                <a:gd name="T27" fmla="*/ 0 h 42"/>
                <a:gd name="T28" fmla="*/ 22 w 66"/>
                <a:gd name="T29" fmla="*/ 0 h 42"/>
                <a:gd name="T30" fmla="*/ 22 w 66"/>
                <a:gd name="T31" fmla="*/ 0 h 42"/>
                <a:gd name="T32" fmla="*/ 0 w 66"/>
                <a:gd name="T33" fmla="*/ 0 h 42"/>
                <a:gd name="T34" fmla="*/ 22 w 66"/>
                <a:gd name="T35" fmla="*/ 42 h 42"/>
                <a:gd name="T36" fmla="*/ 44 w 66"/>
                <a:gd name="T37" fmla="*/ 42 h 42"/>
                <a:gd name="T38" fmla="*/ 44 w 66"/>
                <a:gd name="T39" fmla="*/ 42 h 42"/>
                <a:gd name="T40" fmla="*/ 22 w 66"/>
                <a:gd name="T41" fmla="*/ 0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6"/>
                <a:gd name="T64" fmla="*/ 0 h 42"/>
                <a:gd name="T65" fmla="*/ 66 w 66"/>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6" h="42">
                  <a:moveTo>
                    <a:pt x="22" y="0"/>
                  </a:moveTo>
                  <a:lnTo>
                    <a:pt x="22" y="0"/>
                  </a:lnTo>
                  <a:lnTo>
                    <a:pt x="44" y="0"/>
                  </a:lnTo>
                  <a:lnTo>
                    <a:pt x="66" y="21"/>
                  </a:lnTo>
                  <a:lnTo>
                    <a:pt x="22" y="21"/>
                  </a:lnTo>
                  <a:lnTo>
                    <a:pt x="22" y="0"/>
                  </a:lnTo>
                  <a:lnTo>
                    <a:pt x="0" y="0"/>
                  </a:lnTo>
                  <a:lnTo>
                    <a:pt x="22" y="42"/>
                  </a:lnTo>
                  <a:lnTo>
                    <a:pt x="44" y="4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15" name="Freeform 515"/>
            <p:cNvSpPr>
              <a:spLocks/>
            </p:cNvSpPr>
            <p:nvPr/>
          </p:nvSpPr>
          <p:spPr bwMode="gray">
            <a:xfrm>
              <a:off x="396" y="1617"/>
              <a:ext cx="22" cy="42"/>
            </a:xfrm>
            <a:custGeom>
              <a:avLst/>
              <a:gdLst>
                <a:gd name="T0" fmla="*/ 22 w 22"/>
                <a:gd name="T1" fmla="*/ 0 h 42"/>
                <a:gd name="T2" fmla="*/ 0 w 22"/>
                <a:gd name="T3" fmla="*/ 0 h 42"/>
                <a:gd name="T4" fmla="*/ 0 w 22"/>
                <a:gd name="T5" fmla="*/ 0 h 42"/>
                <a:gd name="T6" fmla="*/ 0 w 22"/>
                <a:gd name="T7" fmla="*/ 0 h 42"/>
                <a:gd name="T8" fmla="*/ 0 w 22"/>
                <a:gd name="T9" fmla="*/ 0 h 42"/>
                <a:gd name="T10" fmla="*/ 0 w 22"/>
                <a:gd name="T11" fmla="*/ 0 h 42"/>
                <a:gd name="T12" fmla="*/ 0 w 22"/>
                <a:gd name="T13" fmla="*/ 0 h 42"/>
                <a:gd name="T14" fmla="*/ 0 w 22"/>
                <a:gd name="T15" fmla="*/ 0 h 42"/>
                <a:gd name="T16" fmla="*/ 0 w 22"/>
                <a:gd name="T17" fmla="*/ 0 h 42"/>
                <a:gd name="T18" fmla="*/ 22 w 22"/>
                <a:gd name="T19" fmla="*/ 42 h 42"/>
                <a:gd name="T20" fmla="*/ 22 w 22"/>
                <a:gd name="T21" fmla="*/ 42 h 42"/>
                <a:gd name="T22" fmla="*/ 22 w 22"/>
                <a:gd name="T23" fmla="*/ 42 h 42"/>
                <a:gd name="T24" fmla="*/ 22 w 22"/>
                <a:gd name="T25" fmla="*/ 42 h 42"/>
                <a:gd name="T26" fmla="*/ 22 w 22"/>
                <a:gd name="T27" fmla="*/ 42 h 42"/>
                <a:gd name="T28" fmla="*/ 22 w 22"/>
                <a:gd name="T29" fmla="*/ 42 h 42"/>
                <a:gd name="T30" fmla="*/ 22 w 22"/>
                <a:gd name="T31" fmla="*/ 42 h 42"/>
                <a:gd name="T32" fmla="*/ 22 w 22"/>
                <a:gd name="T33" fmla="*/ 42 h 42"/>
                <a:gd name="T34" fmla="*/ 22 w 22"/>
                <a:gd name="T35" fmla="*/ 42 h 42"/>
                <a:gd name="T36" fmla="*/ 22 w 22"/>
                <a:gd name="T37" fmla="*/ 0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42"/>
                <a:gd name="T59" fmla="*/ 22 w 22"/>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42">
                  <a:moveTo>
                    <a:pt x="22" y="0"/>
                  </a:moveTo>
                  <a:lnTo>
                    <a:pt x="0" y="0"/>
                  </a:lnTo>
                  <a:lnTo>
                    <a:pt x="22" y="4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16" name="Freeform 516"/>
            <p:cNvSpPr>
              <a:spLocks/>
            </p:cNvSpPr>
            <p:nvPr/>
          </p:nvSpPr>
          <p:spPr bwMode="gray">
            <a:xfrm>
              <a:off x="418" y="1617"/>
              <a:ext cx="22" cy="42"/>
            </a:xfrm>
            <a:custGeom>
              <a:avLst/>
              <a:gdLst>
                <a:gd name="T0" fmla="*/ 0 w 22"/>
                <a:gd name="T1" fmla="*/ 42 h 42"/>
                <a:gd name="T2" fmla="*/ 0 w 22"/>
                <a:gd name="T3" fmla="*/ 42 h 42"/>
                <a:gd name="T4" fmla="*/ 22 w 22"/>
                <a:gd name="T5" fmla="*/ 21 h 42"/>
                <a:gd name="T6" fmla="*/ 22 w 22"/>
                <a:gd name="T7" fmla="*/ 21 h 42"/>
                <a:gd name="T8" fmla="*/ 22 w 22"/>
                <a:gd name="T9" fmla="*/ 21 h 42"/>
                <a:gd name="T10" fmla="*/ 22 w 22"/>
                <a:gd name="T11" fmla="*/ 0 h 42"/>
                <a:gd name="T12" fmla="*/ 0 w 22"/>
                <a:gd name="T13" fmla="*/ 0 h 42"/>
                <a:gd name="T14" fmla="*/ 0 w 22"/>
                <a:gd name="T15" fmla="*/ 0 h 42"/>
                <a:gd name="T16" fmla="*/ 0 w 22"/>
                <a:gd name="T17" fmla="*/ 0 h 42"/>
                <a:gd name="T18" fmla="*/ 0 w 22"/>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0" y="42"/>
                  </a:moveTo>
                  <a:lnTo>
                    <a:pt x="0" y="42"/>
                  </a:lnTo>
                  <a:lnTo>
                    <a:pt x="22" y="21"/>
                  </a:lnTo>
                  <a:lnTo>
                    <a:pt x="22" y="0"/>
                  </a:lnTo>
                  <a:lnTo>
                    <a:pt x="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17" name="Freeform 517"/>
            <p:cNvSpPr>
              <a:spLocks/>
            </p:cNvSpPr>
            <p:nvPr/>
          </p:nvSpPr>
          <p:spPr bwMode="gray">
            <a:xfrm>
              <a:off x="748" y="1197"/>
              <a:ext cx="44" cy="21"/>
            </a:xfrm>
            <a:custGeom>
              <a:avLst/>
              <a:gdLst>
                <a:gd name="T0" fmla="*/ 968 w 2"/>
                <a:gd name="T1" fmla="*/ 0 h 1"/>
                <a:gd name="T2" fmla="*/ 484 w 2"/>
                <a:gd name="T3" fmla="*/ 0 h 1"/>
                <a:gd name="T4" fmla="*/ 484 w 2"/>
                <a:gd name="T5" fmla="*/ 441 h 1"/>
                <a:gd name="T6" fmla="*/ 0 w 2"/>
                <a:gd name="T7" fmla="*/ 441 h 1"/>
                <a:gd name="T8" fmla="*/ 968 w 2"/>
                <a:gd name="T9" fmla="*/ 0 h 1"/>
                <a:gd name="T10" fmla="*/ 968 w 2"/>
                <a:gd name="T11" fmla="*/ 0 h 1"/>
                <a:gd name="T12" fmla="*/ 968 w 2"/>
                <a:gd name="T13" fmla="*/ 0 h 1"/>
                <a:gd name="T14" fmla="*/ 0 60000 65536"/>
                <a:gd name="T15" fmla="*/ 0 60000 65536"/>
                <a:gd name="T16" fmla="*/ 0 60000 65536"/>
                <a:gd name="T17" fmla="*/ 0 60000 65536"/>
                <a:gd name="T18" fmla="*/ 0 60000 65536"/>
                <a:gd name="T19" fmla="*/ 0 60000 65536"/>
                <a:gd name="T20" fmla="*/ 0 60000 65536"/>
                <a:gd name="T21" fmla="*/ 0 w 2"/>
                <a:gd name="T22" fmla="*/ 0 h 1"/>
                <a:gd name="T23" fmla="*/ 2 w 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
                  <a:moveTo>
                    <a:pt x="2" y="0"/>
                  </a:moveTo>
                  <a:cubicBezTo>
                    <a:pt x="2" y="0"/>
                    <a:pt x="2" y="0"/>
                    <a:pt x="1" y="0"/>
                  </a:cubicBezTo>
                  <a:cubicBezTo>
                    <a:pt x="1" y="0"/>
                    <a:pt x="1" y="1"/>
                    <a:pt x="1" y="1"/>
                  </a:cubicBezTo>
                  <a:lnTo>
                    <a:pt x="0" y="1"/>
                  </a:lnTo>
                  <a:cubicBezTo>
                    <a:pt x="0" y="1"/>
                    <a:pt x="2" y="0"/>
                    <a:pt x="2" y="0"/>
                  </a:cubicBezTo>
                  <a:cubicBezTo>
                    <a:pt x="2" y="0"/>
                    <a:pt x="2" y="0"/>
                    <a:pt x="2" y="0"/>
                  </a:cubicBezTo>
                </a:path>
              </a:pathLst>
            </a:custGeom>
            <a:solidFill>
              <a:srgbClr val="282C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18" name="Freeform 518"/>
            <p:cNvSpPr>
              <a:spLocks/>
            </p:cNvSpPr>
            <p:nvPr/>
          </p:nvSpPr>
          <p:spPr bwMode="gray">
            <a:xfrm>
              <a:off x="770" y="1197"/>
              <a:ext cx="22" cy="21"/>
            </a:xfrm>
            <a:custGeom>
              <a:avLst/>
              <a:gdLst>
                <a:gd name="T0" fmla="*/ 0 w 1"/>
                <a:gd name="T1" fmla="*/ 441 h 1"/>
                <a:gd name="T2" fmla="*/ 484 w 1"/>
                <a:gd name="T3" fmla="*/ 0 h 1"/>
                <a:gd name="T4" fmla="*/ 0 w 1"/>
                <a:gd name="T5" fmla="*/ 0 h 1"/>
                <a:gd name="T6" fmla="*/ 0 w 1"/>
                <a:gd name="T7" fmla="*/ 0 h 1"/>
                <a:gd name="T8" fmla="*/ 0 w 1"/>
                <a:gd name="T9" fmla="*/ 441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1"/>
                  </a:moveTo>
                  <a:cubicBezTo>
                    <a:pt x="1" y="1"/>
                    <a:pt x="1" y="0"/>
                    <a:pt x="1" y="0"/>
                  </a:cubicBezTo>
                  <a:cubicBezTo>
                    <a:pt x="1" y="0"/>
                    <a:pt x="1" y="0"/>
                    <a:pt x="0" y="0"/>
                  </a:cubicBezTo>
                  <a:cubicBezTo>
                    <a:pt x="0" y="0"/>
                    <a:pt x="0" y="0"/>
                    <a:pt x="0" y="0"/>
                  </a:cubicBezTo>
                  <a:cubicBezTo>
                    <a:pt x="0" y="0"/>
                    <a:pt x="0" y="0"/>
                    <a:pt x="0" y="1"/>
                  </a:cubicBezTo>
                </a:path>
              </a:pathLst>
            </a:custGeom>
            <a:solidFill>
              <a:srgbClr val="47525A"/>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19" name="Freeform 519"/>
            <p:cNvSpPr>
              <a:spLocks/>
            </p:cNvSpPr>
            <p:nvPr/>
          </p:nvSpPr>
          <p:spPr bwMode="gray">
            <a:xfrm>
              <a:off x="770" y="1197"/>
              <a:ext cx="22" cy="1"/>
            </a:xfrm>
            <a:custGeom>
              <a:avLst/>
              <a:gdLst>
                <a:gd name="T0" fmla="*/ 0 w 1"/>
                <a:gd name="T1" fmla="*/ 0 h 1"/>
                <a:gd name="T2" fmla="*/ 484 w 1"/>
                <a:gd name="T3" fmla="*/ 0 h 1"/>
                <a:gd name="T4" fmla="*/ 0 w 1"/>
                <a:gd name="T5" fmla="*/ 0 h 1"/>
                <a:gd name="T6" fmla="*/ 0 w 1"/>
                <a:gd name="T7" fmla="*/ 0 h 1"/>
                <a:gd name="T8" fmla="*/ 0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0"/>
                  </a:moveTo>
                  <a:cubicBezTo>
                    <a:pt x="0" y="0"/>
                    <a:pt x="1" y="0"/>
                    <a:pt x="1" y="0"/>
                  </a:cubicBezTo>
                  <a:cubicBezTo>
                    <a:pt x="1" y="0"/>
                    <a:pt x="1" y="0"/>
                    <a:pt x="0" y="0"/>
                  </a:cubicBezTo>
                  <a:cubicBezTo>
                    <a:pt x="0" y="0"/>
                    <a:pt x="0" y="0"/>
                    <a:pt x="0" y="0"/>
                  </a:cubicBezTo>
                  <a:cubicBezTo>
                    <a:pt x="0" y="0"/>
                    <a:pt x="0" y="0"/>
                    <a:pt x="0" y="0"/>
                  </a:cubicBezTo>
                </a:path>
              </a:pathLst>
            </a:custGeom>
            <a:solidFill>
              <a:srgbClr val="47525A"/>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20" name="Freeform 520"/>
            <p:cNvSpPr>
              <a:spLocks/>
            </p:cNvSpPr>
            <p:nvPr/>
          </p:nvSpPr>
          <p:spPr bwMode="gray">
            <a:xfrm>
              <a:off x="748" y="1218"/>
              <a:ext cx="88" cy="42"/>
            </a:xfrm>
            <a:custGeom>
              <a:avLst/>
              <a:gdLst>
                <a:gd name="T0" fmla="*/ 0 w 4"/>
                <a:gd name="T1" fmla="*/ 0 h 2"/>
                <a:gd name="T2" fmla="*/ 1936 w 4"/>
                <a:gd name="T3" fmla="*/ 882 h 2"/>
                <a:gd name="T4" fmla="*/ 1936 w 4"/>
                <a:gd name="T5" fmla="*/ 882 h 2"/>
                <a:gd name="T6" fmla="*/ 0 w 4"/>
                <a:gd name="T7" fmla="*/ 0 h 2"/>
                <a:gd name="T8" fmla="*/ 0 w 4"/>
                <a:gd name="T9" fmla="*/ 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0"/>
                  </a:moveTo>
                  <a:lnTo>
                    <a:pt x="4" y="2"/>
                  </a:lnTo>
                  <a:cubicBezTo>
                    <a:pt x="4" y="2"/>
                    <a:pt x="4" y="2"/>
                    <a:pt x="4" y="2"/>
                  </a:cubicBezTo>
                  <a:lnTo>
                    <a:pt x="0" y="0"/>
                  </a:lnTo>
                </a:path>
              </a:pathLst>
            </a:custGeom>
            <a:solidFill>
              <a:srgbClr val="47525A"/>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21" name="Freeform 521"/>
            <p:cNvSpPr>
              <a:spLocks/>
            </p:cNvSpPr>
            <p:nvPr/>
          </p:nvSpPr>
          <p:spPr bwMode="gray">
            <a:xfrm>
              <a:off x="748" y="1218"/>
              <a:ext cx="88" cy="42"/>
            </a:xfrm>
            <a:custGeom>
              <a:avLst/>
              <a:gdLst>
                <a:gd name="T0" fmla="*/ 0 w 4"/>
                <a:gd name="T1" fmla="*/ 0 h 2"/>
                <a:gd name="T2" fmla="*/ 1936 w 4"/>
                <a:gd name="T3" fmla="*/ 882 h 2"/>
                <a:gd name="T4" fmla="*/ 1936 w 4"/>
                <a:gd name="T5" fmla="*/ 882 h 2"/>
                <a:gd name="T6" fmla="*/ 0 w 4"/>
                <a:gd name="T7" fmla="*/ 0 h 2"/>
                <a:gd name="T8" fmla="*/ 0 w 4"/>
                <a:gd name="T9" fmla="*/ 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0"/>
                  </a:moveTo>
                  <a:lnTo>
                    <a:pt x="4" y="2"/>
                  </a:lnTo>
                  <a:cubicBezTo>
                    <a:pt x="4" y="2"/>
                    <a:pt x="4" y="2"/>
                    <a:pt x="4" y="2"/>
                  </a:cubicBezTo>
                  <a:lnTo>
                    <a:pt x="0" y="0"/>
                  </a:lnTo>
                </a:path>
              </a:pathLst>
            </a:custGeom>
            <a:solidFill>
              <a:srgbClr val="5260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22" name="Freeform 522"/>
            <p:cNvSpPr>
              <a:spLocks/>
            </p:cNvSpPr>
            <p:nvPr/>
          </p:nvSpPr>
          <p:spPr bwMode="gray">
            <a:xfrm>
              <a:off x="748" y="1218"/>
              <a:ext cx="88" cy="42"/>
            </a:xfrm>
            <a:custGeom>
              <a:avLst/>
              <a:gdLst>
                <a:gd name="T0" fmla="*/ 0 w 4"/>
                <a:gd name="T1" fmla="*/ 0 h 2"/>
                <a:gd name="T2" fmla="*/ 1936 w 4"/>
                <a:gd name="T3" fmla="*/ 882 h 2"/>
                <a:gd name="T4" fmla="*/ 1936 w 4"/>
                <a:gd name="T5" fmla="*/ 882 h 2"/>
                <a:gd name="T6" fmla="*/ 0 w 4"/>
                <a:gd name="T7" fmla="*/ 0 h 2"/>
                <a:gd name="T8" fmla="*/ 0 w 4"/>
                <a:gd name="T9" fmla="*/ 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0"/>
                  </a:moveTo>
                  <a:lnTo>
                    <a:pt x="4" y="2"/>
                  </a:lnTo>
                  <a:cubicBezTo>
                    <a:pt x="4" y="2"/>
                    <a:pt x="4" y="2"/>
                    <a:pt x="4" y="2"/>
                  </a:cubicBezTo>
                  <a:lnTo>
                    <a:pt x="0" y="0"/>
                  </a:lnTo>
                </a:path>
              </a:pathLst>
            </a:custGeom>
            <a:solidFill>
              <a:srgbClr val="5D6D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23" name="Freeform 523"/>
            <p:cNvSpPr>
              <a:spLocks/>
            </p:cNvSpPr>
            <p:nvPr/>
          </p:nvSpPr>
          <p:spPr bwMode="gray">
            <a:xfrm>
              <a:off x="748" y="1218"/>
              <a:ext cx="88" cy="42"/>
            </a:xfrm>
            <a:custGeom>
              <a:avLst/>
              <a:gdLst>
                <a:gd name="T0" fmla="*/ 0 w 4"/>
                <a:gd name="T1" fmla="*/ 0 h 2"/>
                <a:gd name="T2" fmla="*/ 1936 w 4"/>
                <a:gd name="T3" fmla="*/ 882 h 2"/>
                <a:gd name="T4" fmla="*/ 1936 w 4"/>
                <a:gd name="T5" fmla="*/ 882 h 2"/>
                <a:gd name="T6" fmla="*/ 0 w 4"/>
                <a:gd name="T7" fmla="*/ 0 h 2"/>
                <a:gd name="T8" fmla="*/ 0 w 4"/>
                <a:gd name="T9" fmla="*/ 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0"/>
                  </a:moveTo>
                  <a:lnTo>
                    <a:pt x="4" y="2"/>
                  </a:lnTo>
                  <a:cubicBezTo>
                    <a:pt x="4" y="2"/>
                    <a:pt x="4" y="2"/>
                    <a:pt x="4" y="2"/>
                  </a:cubicBezTo>
                  <a:lnTo>
                    <a:pt x="0" y="0"/>
                  </a:lnTo>
                </a:path>
              </a:pathLst>
            </a:custGeom>
            <a:solidFill>
              <a:srgbClr val="677A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24" name="Freeform 524"/>
            <p:cNvSpPr>
              <a:spLocks/>
            </p:cNvSpPr>
            <p:nvPr/>
          </p:nvSpPr>
          <p:spPr bwMode="gray">
            <a:xfrm>
              <a:off x="748" y="1218"/>
              <a:ext cx="88" cy="42"/>
            </a:xfrm>
            <a:custGeom>
              <a:avLst/>
              <a:gdLst>
                <a:gd name="T0" fmla="*/ 0 w 4"/>
                <a:gd name="T1" fmla="*/ 0 h 2"/>
                <a:gd name="T2" fmla="*/ 1936 w 4"/>
                <a:gd name="T3" fmla="*/ 882 h 2"/>
                <a:gd name="T4" fmla="*/ 1936 w 4"/>
                <a:gd name="T5" fmla="*/ 882 h 2"/>
                <a:gd name="T6" fmla="*/ 0 w 4"/>
                <a:gd name="T7" fmla="*/ 0 h 2"/>
                <a:gd name="T8" fmla="*/ 0 w 4"/>
                <a:gd name="T9" fmla="*/ 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0"/>
                  </a:moveTo>
                  <a:lnTo>
                    <a:pt x="4" y="2"/>
                  </a:lnTo>
                  <a:cubicBezTo>
                    <a:pt x="4" y="2"/>
                    <a:pt x="4" y="2"/>
                    <a:pt x="4" y="2"/>
                  </a:cubicBezTo>
                  <a:lnTo>
                    <a:pt x="0" y="0"/>
                  </a:lnTo>
                </a:path>
              </a:pathLst>
            </a:custGeom>
            <a:solidFill>
              <a:srgbClr val="7286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25" name="Freeform 525"/>
            <p:cNvSpPr>
              <a:spLocks/>
            </p:cNvSpPr>
            <p:nvPr/>
          </p:nvSpPr>
          <p:spPr bwMode="gray">
            <a:xfrm>
              <a:off x="792" y="1239"/>
              <a:ext cx="44" cy="21"/>
            </a:xfrm>
            <a:custGeom>
              <a:avLst/>
              <a:gdLst>
                <a:gd name="T0" fmla="*/ 968 w 2"/>
                <a:gd name="T1" fmla="*/ 441 h 1"/>
                <a:gd name="T2" fmla="*/ 968 w 2"/>
                <a:gd name="T3" fmla="*/ 441 h 1"/>
                <a:gd name="T4" fmla="*/ 484 w 2"/>
                <a:gd name="T5" fmla="*/ 441 h 1"/>
                <a:gd name="T6" fmla="*/ 0 w 2"/>
                <a:gd name="T7" fmla="*/ 0 h 1"/>
                <a:gd name="T8" fmla="*/ 0 w 2"/>
                <a:gd name="T9" fmla="*/ 0 h 1"/>
                <a:gd name="T10" fmla="*/ 0 w 2"/>
                <a:gd name="T11" fmla="*/ 0 h 1"/>
                <a:gd name="T12" fmla="*/ 968 w 2"/>
                <a:gd name="T13" fmla="*/ 441 h 1"/>
                <a:gd name="T14" fmla="*/ 968 w 2"/>
                <a:gd name="T15" fmla="*/ 441 h 1"/>
                <a:gd name="T16" fmla="*/ 0 w 2"/>
                <a:gd name="T17" fmla="*/ 0 h 1"/>
                <a:gd name="T18" fmla="*/ 0 w 2"/>
                <a:gd name="T19" fmla="*/ 0 h 1"/>
                <a:gd name="T20" fmla="*/ 484 w 2"/>
                <a:gd name="T21" fmla="*/ 441 h 1"/>
                <a:gd name="T22" fmla="*/ 968 w 2"/>
                <a:gd name="T23" fmla="*/ 441 h 1"/>
                <a:gd name="T24" fmla="*/ 968 w 2"/>
                <a:gd name="T25" fmla="*/ 441 h 1"/>
                <a:gd name="T26" fmla="*/ 968 w 2"/>
                <a:gd name="T27" fmla="*/ 441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
                <a:gd name="T43" fmla="*/ 0 h 1"/>
                <a:gd name="T44" fmla="*/ 2 w 2"/>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 h="1">
                  <a:moveTo>
                    <a:pt x="2" y="1"/>
                  </a:moveTo>
                  <a:cubicBezTo>
                    <a:pt x="2" y="1"/>
                    <a:pt x="2" y="1"/>
                    <a:pt x="2" y="1"/>
                  </a:cubicBezTo>
                  <a:cubicBezTo>
                    <a:pt x="2" y="1"/>
                    <a:pt x="1" y="1"/>
                    <a:pt x="1" y="1"/>
                  </a:cubicBezTo>
                  <a:cubicBezTo>
                    <a:pt x="1" y="1"/>
                    <a:pt x="0" y="0"/>
                    <a:pt x="0" y="0"/>
                  </a:cubicBezTo>
                  <a:cubicBezTo>
                    <a:pt x="0" y="0"/>
                    <a:pt x="0" y="0"/>
                    <a:pt x="0" y="0"/>
                  </a:cubicBezTo>
                  <a:cubicBezTo>
                    <a:pt x="0" y="0"/>
                    <a:pt x="0" y="0"/>
                    <a:pt x="0" y="0"/>
                  </a:cubicBezTo>
                  <a:lnTo>
                    <a:pt x="2" y="1"/>
                  </a:lnTo>
                  <a:lnTo>
                    <a:pt x="0" y="0"/>
                  </a:lnTo>
                  <a:cubicBezTo>
                    <a:pt x="0" y="0"/>
                    <a:pt x="0" y="0"/>
                    <a:pt x="0" y="0"/>
                  </a:cubicBezTo>
                  <a:lnTo>
                    <a:pt x="1" y="1"/>
                  </a:lnTo>
                  <a:cubicBezTo>
                    <a:pt x="1" y="1"/>
                    <a:pt x="2" y="1"/>
                    <a:pt x="2" y="1"/>
                  </a:cubicBezTo>
                  <a:cubicBezTo>
                    <a:pt x="2" y="1"/>
                    <a:pt x="2" y="1"/>
                    <a:pt x="2" y="1"/>
                  </a:cubicBezTo>
                </a:path>
              </a:pathLst>
            </a:custGeom>
            <a:solidFill>
              <a:srgbClr val="3941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26" name="Freeform 526"/>
            <p:cNvSpPr>
              <a:spLocks/>
            </p:cNvSpPr>
            <p:nvPr/>
          </p:nvSpPr>
          <p:spPr bwMode="gray">
            <a:xfrm>
              <a:off x="770" y="1239"/>
              <a:ext cx="22" cy="63"/>
            </a:xfrm>
            <a:custGeom>
              <a:avLst/>
              <a:gdLst>
                <a:gd name="T0" fmla="*/ 484 w 1"/>
                <a:gd name="T1" fmla="*/ 0 h 3"/>
                <a:gd name="T2" fmla="*/ 484 w 1"/>
                <a:gd name="T3" fmla="*/ 0 h 3"/>
                <a:gd name="T4" fmla="*/ 484 w 1"/>
                <a:gd name="T5" fmla="*/ 0 h 3"/>
                <a:gd name="T6" fmla="*/ 0 w 1"/>
                <a:gd name="T7" fmla="*/ 441 h 3"/>
                <a:gd name="T8" fmla="*/ 484 w 1"/>
                <a:gd name="T9" fmla="*/ 441 h 3"/>
                <a:gd name="T10" fmla="*/ 0 w 1"/>
                <a:gd name="T11" fmla="*/ 1323 h 3"/>
                <a:gd name="T12" fmla="*/ 0 w 1"/>
                <a:gd name="T13" fmla="*/ 882 h 3"/>
                <a:gd name="T14" fmla="*/ 0 w 1"/>
                <a:gd name="T15" fmla="*/ 882 h 3"/>
                <a:gd name="T16" fmla="*/ 0 w 1"/>
                <a:gd name="T17" fmla="*/ 441 h 3"/>
                <a:gd name="T18" fmla="*/ 484 w 1"/>
                <a:gd name="T19" fmla="*/ 441 h 3"/>
                <a:gd name="T20" fmla="*/ 0 w 1"/>
                <a:gd name="T21" fmla="*/ 441 h 3"/>
                <a:gd name="T22" fmla="*/ 0 w 1"/>
                <a:gd name="T23" fmla="*/ 441 h 3"/>
                <a:gd name="T24" fmla="*/ 0 w 1"/>
                <a:gd name="T25" fmla="*/ 441 h 3"/>
                <a:gd name="T26" fmla="*/ 484 w 1"/>
                <a:gd name="T27" fmla="*/ 0 h 3"/>
                <a:gd name="T28" fmla="*/ 484 w 1"/>
                <a:gd name="T29" fmla="*/ 0 h 3"/>
                <a:gd name="T30" fmla="*/ 484 w 1"/>
                <a:gd name="T31" fmla="*/ 0 h 3"/>
                <a:gd name="T32" fmla="*/ 484 w 1"/>
                <a:gd name="T33" fmla="*/ 0 h 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
                <a:gd name="T52" fmla="*/ 0 h 3"/>
                <a:gd name="T53" fmla="*/ 1 w 1"/>
                <a:gd name="T54" fmla="*/ 3 h 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 h="3">
                  <a:moveTo>
                    <a:pt x="1" y="0"/>
                  </a:moveTo>
                  <a:cubicBezTo>
                    <a:pt x="1" y="0"/>
                    <a:pt x="1" y="0"/>
                    <a:pt x="1" y="0"/>
                  </a:cubicBezTo>
                  <a:lnTo>
                    <a:pt x="0" y="1"/>
                  </a:lnTo>
                  <a:lnTo>
                    <a:pt x="1" y="1"/>
                  </a:lnTo>
                  <a:lnTo>
                    <a:pt x="0" y="3"/>
                  </a:lnTo>
                  <a:lnTo>
                    <a:pt x="0" y="2"/>
                  </a:lnTo>
                  <a:lnTo>
                    <a:pt x="0" y="1"/>
                  </a:lnTo>
                  <a:lnTo>
                    <a:pt x="1" y="1"/>
                  </a:lnTo>
                  <a:cubicBezTo>
                    <a:pt x="1" y="1"/>
                    <a:pt x="1" y="1"/>
                    <a:pt x="0" y="1"/>
                  </a:cubicBezTo>
                  <a:lnTo>
                    <a:pt x="1" y="0"/>
                  </a:lnTo>
                  <a:cubicBezTo>
                    <a:pt x="1" y="0"/>
                    <a:pt x="1" y="0"/>
                    <a:pt x="1" y="0"/>
                  </a:cubicBezTo>
                  <a:cubicBezTo>
                    <a:pt x="1" y="0"/>
                    <a:pt x="1" y="0"/>
                    <a:pt x="1" y="0"/>
                  </a:cubicBezTo>
                  <a:cubicBezTo>
                    <a:pt x="1" y="0"/>
                    <a:pt x="1" y="0"/>
                    <a:pt x="1" y="0"/>
                  </a:cubicBezTo>
                </a:path>
              </a:pathLst>
            </a:custGeom>
            <a:solidFill>
              <a:srgbClr val="3941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27" name="Freeform 527"/>
            <p:cNvSpPr>
              <a:spLocks/>
            </p:cNvSpPr>
            <p:nvPr/>
          </p:nvSpPr>
          <p:spPr bwMode="gray">
            <a:xfrm>
              <a:off x="770" y="126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60000 65536"/>
                <a:gd name="T15" fmla="*/ 0 60000 65536"/>
                <a:gd name="T16" fmla="*/ 0 60000 65536"/>
                <a:gd name="T17" fmla="*/ 0 60000 65536"/>
                <a:gd name="T18" fmla="*/ 0 60000 65536"/>
                <a:gd name="T19" fmla="*/ 0 60000 65536"/>
                <a:gd name="T20" fmla="*/ 0 60000 65536"/>
                <a:gd name="T21" fmla="*/ 0 w 1"/>
                <a:gd name="T22" fmla="*/ 0 h 1"/>
                <a:gd name="T23" fmla="*/ 1 w 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
                  <a:moveTo>
                    <a:pt x="0" y="0"/>
                  </a:moveTo>
                  <a:lnTo>
                    <a:pt x="0" y="0"/>
                  </a:lnTo>
                </a:path>
              </a:pathLst>
            </a:custGeom>
            <a:solidFill>
              <a:srgbClr val="3941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28" name="Rectangle 528"/>
            <p:cNvSpPr>
              <a:spLocks noChangeArrowheads="1"/>
            </p:cNvSpPr>
            <p:nvPr/>
          </p:nvSpPr>
          <p:spPr bwMode="gray">
            <a:xfrm>
              <a:off x="748" y="1197"/>
              <a:ext cx="1" cy="21"/>
            </a:xfrm>
            <a:prstGeom prst="rect">
              <a:avLst/>
            </a:prstGeom>
            <a:solidFill>
              <a:srgbClr val="39414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29" name="Freeform 529"/>
            <p:cNvSpPr>
              <a:spLocks/>
            </p:cNvSpPr>
            <p:nvPr/>
          </p:nvSpPr>
          <p:spPr bwMode="gray">
            <a:xfrm>
              <a:off x="770" y="1281"/>
              <a:ext cx="44" cy="21"/>
            </a:xfrm>
            <a:custGeom>
              <a:avLst/>
              <a:gdLst>
                <a:gd name="T0" fmla="*/ 968 w 2"/>
                <a:gd name="T1" fmla="*/ 441 h 1"/>
                <a:gd name="T2" fmla="*/ 0 w 2"/>
                <a:gd name="T3" fmla="*/ 441 h 1"/>
                <a:gd name="T4" fmla="*/ 0 w 2"/>
                <a:gd name="T5" fmla="*/ 0 h 1"/>
                <a:gd name="T6" fmla="*/ 0 w 2"/>
                <a:gd name="T7" fmla="*/ 0 h 1"/>
                <a:gd name="T8" fmla="*/ 0 w 2"/>
                <a:gd name="T9" fmla="*/ 0 h 1"/>
                <a:gd name="T10" fmla="*/ 968 w 2"/>
                <a:gd name="T11" fmla="*/ 441 h 1"/>
                <a:gd name="T12" fmla="*/ 968 w 2"/>
                <a:gd name="T13" fmla="*/ 441 h 1"/>
                <a:gd name="T14" fmla="*/ 0 60000 65536"/>
                <a:gd name="T15" fmla="*/ 0 60000 65536"/>
                <a:gd name="T16" fmla="*/ 0 60000 65536"/>
                <a:gd name="T17" fmla="*/ 0 60000 65536"/>
                <a:gd name="T18" fmla="*/ 0 60000 65536"/>
                <a:gd name="T19" fmla="*/ 0 60000 65536"/>
                <a:gd name="T20" fmla="*/ 0 60000 65536"/>
                <a:gd name="T21" fmla="*/ 0 w 2"/>
                <a:gd name="T22" fmla="*/ 0 h 1"/>
                <a:gd name="T23" fmla="*/ 2 w 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
                  <a:moveTo>
                    <a:pt x="2" y="1"/>
                  </a:moveTo>
                  <a:lnTo>
                    <a:pt x="0" y="1"/>
                  </a:lnTo>
                  <a:lnTo>
                    <a:pt x="0" y="0"/>
                  </a:lnTo>
                  <a:lnTo>
                    <a:pt x="2" y="1"/>
                  </a:lnTo>
                </a:path>
              </a:pathLst>
            </a:custGeom>
            <a:solidFill>
              <a:srgbClr val="97A1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30" name="Freeform 530"/>
            <p:cNvSpPr>
              <a:spLocks/>
            </p:cNvSpPr>
            <p:nvPr/>
          </p:nvSpPr>
          <p:spPr bwMode="gray">
            <a:xfrm>
              <a:off x="748" y="1218"/>
              <a:ext cx="44" cy="21"/>
            </a:xfrm>
            <a:custGeom>
              <a:avLst/>
              <a:gdLst>
                <a:gd name="T0" fmla="*/ 0 w 2"/>
                <a:gd name="T1" fmla="*/ 0 h 1"/>
                <a:gd name="T2" fmla="*/ 968 w 2"/>
                <a:gd name="T3" fmla="*/ 441 h 1"/>
                <a:gd name="T4" fmla="*/ 968 w 2"/>
                <a:gd name="T5" fmla="*/ 441 h 1"/>
                <a:gd name="T6" fmla="*/ 968 w 2"/>
                <a:gd name="T7" fmla="*/ 441 h 1"/>
                <a:gd name="T8" fmla="*/ 968 w 2"/>
                <a:gd name="T9" fmla="*/ 441 h 1"/>
                <a:gd name="T10" fmla="*/ 968 w 2"/>
                <a:gd name="T11" fmla="*/ 441 h 1"/>
                <a:gd name="T12" fmla="*/ 968 w 2"/>
                <a:gd name="T13" fmla="*/ 441 h 1"/>
                <a:gd name="T14" fmla="*/ 0 w 2"/>
                <a:gd name="T15" fmla="*/ 0 h 1"/>
                <a:gd name="T16" fmla="*/ 0 w 2"/>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1"/>
                <a:gd name="T29" fmla="*/ 2 w 2"/>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1">
                  <a:moveTo>
                    <a:pt x="0" y="0"/>
                  </a:moveTo>
                  <a:lnTo>
                    <a:pt x="2" y="1"/>
                  </a:lnTo>
                  <a:cubicBezTo>
                    <a:pt x="2" y="1"/>
                    <a:pt x="2" y="1"/>
                    <a:pt x="2" y="1"/>
                  </a:cubicBezTo>
                  <a:cubicBezTo>
                    <a:pt x="2" y="1"/>
                    <a:pt x="2" y="1"/>
                    <a:pt x="2" y="1"/>
                  </a:cubicBezTo>
                  <a:cubicBezTo>
                    <a:pt x="2" y="1"/>
                    <a:pt x="2" y="1"/>
                    <a:pt x="2" y="1"/>
                  </a:cubicBezTo>
                  <a:cubicBezTo>
                    <a:pt x="2" y="1"/>
                    <a:pt x="2" y="1"/>
                    <a:pt x="2" y="1"/>
                  </a:cubicBezTo>
                  <a:cubicBezTo>
                    <a:pt x="2" y="0"/>
                    <a:pt x="0" y="0"/>
                    <a:pt x="0" y="0"/>
                  </a:cubicBezTo>
                </a:path>
              </a:pathLst>
            </a:custGeom>
            <a:solidFill>
              <a:srgbClr val="97A1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31" name="Freeform 531"/>
            <p:cNvSpPr>
              <a:spLocks/>
            </p:cNvSpPr>
            <p:nvPr/>
          </p:nvSpPr>
          <p:spPr bwMode="gray">
            <a:xfrm>
              <a:off x="792" y="1239"/>
              <a:ext cx="44" cy="21"/>
            </a:xfrm>
            <a:custGeom>
              <a:avLst/>
              <a:gdLst>
                <a:gd name="T0" fmla="*/ 0 w 2"/>
                <a:gd name="T1" fmla="*/ 0 h 1"/>
                <a:gd name="T2" fmla="*/ 968 w 2"/>
                <a:gd name="T3" fmla="*/ 441 h 1"/>
                <a:gd name="T4" fmla="*/ 968 w 2"/>
                <a:gd name="T5" fmla="*/ 441 h 1"/>
                <a:gd name="T6" fmla="*/ 0 w 2"/>
                <a:gd name="T7" fmla="*/ 0 h 1"/>
                <a:gd name="T8" fmla="*/ 0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0" y="0"/>
                  </a:moveTo>
                  <a:lnTo>
                    <a:pt x="2" y="1"/>
                  </a:lnTo>
                  <a:lnTo>
                    <a:pt x="0" y="0"/>
                  </a:lnTo>
                </a:path>
              </a:pathLst>
            </a:custGeom>
            <a:solidFill>
              <a:srgbClr val="97A1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32" name="Freeform 532"/>
            <p:cNvSpPr>
              <a:spLocks/>
            </p:cNvSpPr>
            <p:nvPr/>
          </p:nvSpPr>
          <p:spPr bwMode="gray">
            <a:xfrm>
              <a:off x="770" y="1281"/>
              <a:ext cx="1" cy="21"/>
            </a:xfrm>
            <a:custGeom>
              <a:avLst/>
              <a:gdLst>
                <a:gd name="T0" fmla="*/ 0 w 1"/>
                <a:gd name="T1" fmla="*/ 0 h 1"/>
                <a:gd name="T2" fmla="*/ 0 w 1"/>
                <a:gd name="T3" fmla="*/ 441 h 1"/>
                <a:gd name="T4" fmla="*/ 0 w 1"/>
                <a:gd name="T5" fmla="*/ 0 h 1"/>
                <a:gd name="T6" fmla="*/ 0 w 1"/>
                <a:gd name="T7" fmla="*/ 0 h 1"/>
                <a:gd name="T8" fmla="*/ 0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0"/>
                  </a:moveTo>
                  <a:lnTo>
                    <a:pt x="0" y="1"/>
                  </a:lnTo>
                  <a:lnTo>
                    <a:pt x="0" y="0"/>
                  </a:lnTo>
                </a:path>
              </a:pathLst>
            </a:custGeom>
            <a:solidFill>
              <a:srgbClr val="878F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33" name="Freeform 533"/>
            <p:cNvSpPr>
              <a:spLocks/>
            </p:cNvSpPr>
            <p:nvPr/>
          </p:nvSpPr>
          <p:spPr bwMode="gray">
            <a:xfrm>
              <a:off x="770" y="1239"/>
              <a:ext cx="66" cy="42"/>
            </a:xfrm>
            <a:custGeom>
              <a:avLst/>
              <a:gdLst>
                <a:gd name="T0" fmla="*/ 1452 w 3"/>
                <a:gd name="T1" fmla="*/ 441 h 2"/>
                <a:gd name="T2" fmla="*/ 968 w 3"/>
                <a:gd name="T3" fmla="*/ 882 h 2"/>
                <a:gd name="T4" fmla="*/ 0 w 3"/>
                <a:gd name="T5" fmla="*/ 441 h 2"/>
                <a:gd name="T6" fmla="*/ 484 w 3"/>
                <a:gd name="T7" fmla="*/ 0 h 2"/>
                <a:gd name="T8" fmla="*/ 1452 w 3"/>
                <a:gd name="T9" fmla="*/ 441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3" y="1"/>
                  </a:moveTo>
                  <a:cubicBezTo>
                    <a:pt x="3" y="1"/>
                    <a:pt x="3" y="2"/>
                    <a:pt x="2" y="2"/>
                  </a:cubicBezTo>
                  <a:lnTo>
                    <a:pt x="0" y="1"/>
                  </a:lnTo>
                  <a:lnTo>
                    <a:pt x="1" y="0"/>
                  </a:lnTo>
                  <a:lnTo>
                    <a:pt x="3" y="1"/>
                  </a:lnTo>
                </a:path>
              </a:pathLst>
            </a:custGeom>
            <a:solidFill>
              <a:srgbClr val="97A1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34" name="Freeform 534"/>
            <p:cNvSpPr>
              <a:spLocks/>
            </p:cNvSpPr>
            <p:nvPr/>
          </p:nvSpPr>
          <p:spPr bwMode="gray">
            <a:xfrm>
              <a:off x="704" y="1239"/>
              <a:ext cx="66" cy="42"/>
            </a:xfrm>
            <a:custGeom>
              <a:avLst/>
              <a:gdLst>
                <a:gd name="T0" fmla="*/ 0 w 3"/>
                <a:gd name="T1" fmla="*/ 0 h 2"/>
                <a:gd name="T2" fmla="*/ 0 w 3"/>
                <a:gd name="T3" fmla="*/ 441 h 2"/>
                <a:gd name="T4" fmla="*/ 484 w 3"/>
                <a:gd name="T5" fmla="*/ 441 h 2"/>
                <a:gd name="T6" fmla="*/ 484 w 3"/>
                <a:gd name="T7" fmla="*/ 441 h 2"/>
                <a:gd name="T8" fmla="*/ 484 w 3"/>
                <a:gd name="T9" fmla="*/ 441 h 2"/>
                <a:gd name="T10" fmla="*/ 484 w 3"/>
                <a:gd name="T11" fmla="*/ 441 h 2"/>
                <a:gd name="T12" fmla="*/ 968 w 3"/>
                <a:gd name="T13" fmla="*/ 441 h 2"/>
                <a:gd name="T14" fmla="*/ 968 w 3"/>
                <a:gd name="T15" fmla="*/ 441 h 2"/>
                <a:gd name="T16" fmla="*/ 968 w 3"/>
                <a:gd name="T17" fmla="*/ 441 h 2"/>
                <a:gd name="T18" fmla="*/ 1452 w 3"/>
                <a:gd name="T19" fmla="*/ 882 h 2"/>
                <a:gd name="T20" fmla="*/ 1452 w 3"/>
                <a:gd name="T21" fmla="*/ 441 h 2"/>
                <a:gd name="T22" fmla="*/ 968 w 3"/>
                <a:gd name="T23" fmla="*/ 441 h 2"/>
                <a:gd name="T24" fmla="*/ 484 w 3"/>
                <a:gd name="T25" fmla="*/ 0 h 2"/>
                <a:gd name="T26" fmla="*/ 484 w 3"/>
                <a:gd name="T27" fmla="*/ 0 h 2"/>
                <a:gd name="T28" fmla="*/ 484 w 3"/>
                <a:gd name="T29" fmla="*/ 0 h 2"/>
                <a:gd name="T30" fmla="*/ 0 w 3"/>
                <a:gd name="T31" fmla="*/ 0 h 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
                <a:gd name="T49" fmla="*/ 0 h 2"/>
                <a:gd name="T50" fmla="*/ 3 w 3"/>
                <a:gd name="T51" fmla="*/ 2 h 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 h="2">
                  <a:moveTo>
                    <a:pt x="0" y="0"/>
                  </a:moveTo>
                  <a:cubicBezTo>
                    <a:pt x="0" y="0"/>
                    <a:pt x="0" y="1"/>
                    <a:pt x="0" y="1"/>
                  </a:cubicBezTo>
                  <a:cubicBezTo>
                    <a:pt x="0" y="1"/>
                    <a:pt x="0" y="1"/>
                    <a:pt x="1" y="1"/>
                  </a:cubicBezTo>
                  <a:cubicBezTo>
                    <a:pt x="1" y="1"/>
                    <a:pt x="1" y="1"/>
                    <a:pt x="1" y="1"/>
                  </a:cubicBezTo>
                  <a:cubicBezTo>
                    <a:pt x="1" y="1"/>
                    <a:pt x="1" y="1"/>
                    <a:pt x="1" y="1"/>
                  </a:cubicBezTo>
                  <a:cubicBezTo>
                    <a:pt x="1" y="1"/>
                    <a:pt x="1" y="1"/>
                    <a:pt x="1" y="1"/>
                  </a:cubicBezTo>
                  <a:cubicBezTo>
                    <a:pt x="1" y="1"/>
                    <a:pt x="1" y="1"/>
                    <a:pt x="2" y="1"/>
                  </a:cubicBezTo>
                  <a:cubicBezTo>
                    <a:pt x="2" y="2"/>
                    <a:pt x="2" y="1"/>
                    <a:pt x="2" y="1"/>
                  </a:cubicBezTo>
                  <a:cubicBezTo>
                    <a:pt x="2" y="1"/>
                    <a:pt x="2" y="1"/>
                    <a:pt x="2" y="1"/>
                  </a:cubicBezTo>
                  <a:cubicBezTo>
                    <a:pt x="2" y="1"/>
                    <a:pt x="3" y="2"/>
                    <a:pt x="3" y="2"/>
                  </a:cubicBezTo>
                  <a:cubicBezTo>
                    <a:pt x="3" y="2"/>
                    <a:pt x="3" y="2"/>
                    <a:pt x="3" y="1"/>
                  </a:cubicBezTo>
                  <a:cubicBezTo>
                    <a:pt x="3" y="1"/>
                    <a:pt x="2" y="1"/>
                    <a:pt x="2" y="1"/>
                  </a:cubicBezTo>
                  <a:cubicBezTo>
                    <a:pt x="2" y="1"/>
                    <a:pt x="2" y="0"/>
                    <a:pt x="1" y="0"/>
                  </a:cubicBezTo>
                  <a:cubicBezTo>
                    <a:pt x="1" y="0"/>
                    <a:pt x="1" y="0"/>
                    <a:pt x="1" y="0"/>
                  </a:cubicBezTo>
                  <a:cubicBezTo>
                    <a:pt x="1" y="0"/>
                    <a:pt x="1" y="0"/>
                    <a:pt x="1" y="0"/>
                  </a:cubicBezTo>
                  <a:cubicBezTo>
                    <a:pt x="0" y="0"/>
                    <a:pt x="0" y="0"/>
                    <a:pt x="0" y="0"/>
                  </a:cubicBezTo>
                </a:path>
              </a:pathLst>
            </a:custGeom>
            <a:solidFill>
              <a:srgbClr val="3733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35" name="Freeform 535"/>
            <p:cNvSpPr>
              <a:spLocks/>
            </p:cNvSpPr>
            <p:nvPr/>
          </p:nvSpPr>
          <p:spPr bwMode="gray">
            <a:xfrm>
              <a:off x="704" y="1239"/>
              <a:ext cx="66" cy="42"/>
            </a:xfrm>
            <a:custGeom>
              <a:avLst/>
              <a:gdLst>
                <a:gd name="T0" fmla="*/ 484 w 3"/>
                <a:gd name="T1" fmla="*/ 441 h 2"/>
                <a:gd name="T2" fmla="*/ 484 w 3"/>
                <a:gd name="T3" fmla="*/ 441 h 2"/>
                <a:gd name="T4" fmla="*/ 0 w 3"/>
                <a:gd name="T5" fmla="*/ 441 h 2"/>
                <a:gd name="T6" fmla="*/ 0 w 3"/>
                <a:gd name="T7" fmla="*/ 0 h 2"/>
                <a:gd name="T8" fmla="*/ 484 w 3"/>
                <a:gd name="T9" fmla="*/ 0 h 2"/>
                <a:gd name="T10" fmla="*/ 484 w 3"/>
                <a:gd name="T11" fmla="*/ 0 h 2"/>
                <a:gd name="T12" fmla="*/ 484 w 3"/>
                <a:gd name="T13" fmla="*/ 0 h 2"/>
                <a:gd name="T14" fmla="*/ 968 w 3"/>
                <a:gd name="T15" fmla="*/ 441 h 2"/>
                <a:gd name="T16" fmla="*/ 1452 w 3"/>
                <a:gd name="T17" fmla="*/ 441 h 2"/>
                <a:gd name="T18" fmla="*/ 1452 w 3"/>
                <a:gd name="T19" fmla="*/ 882 h 2"/>
                <a:gd name="T20" fmla="*/ 968 w 3"/>
                <a:gd name="T21" fmla="*/ 441 h 2"/>
                <a:gd name="T22" fmla="*/ 968 w 3"/>
                <a:gd name="T23" fmla="*/ 441 h 2"/>
                <a:gd name="T24" fmla="*/ 968 w 3"/>
                <a:gd name="T25" fmla="*/ 441 h 2"/>
                <a:gd name="T26" fmla="*/ 484 w 3"/>
                <a:gd name="T27" fmla="*/ 441 h 2"/>
                <a:gd name="T28" fmla="*/ 484 w 3"/>
                <a:gd name="T29" fmla="*/ 441 h 2"/>
                <a:gd name="T30" fmla="*/ 484 w 3"/>
                <a:gd name="T31" fmla="*/ 441 h 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
                <a:gd name="T49" fmla="*/ 0 h 2"/>
                <a:gd name="T50" fmla="*/ 3 w 3"/>
                <a:gd name="T51" fmla="*/ 2 h 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 h="2">
                  <a:moveTo>
                    <a:pt x="1" y="1"/>
                  </a:moveTo>
                  <a:cubicBezTo>
                    <a:pt x="1" y="1"/>
                    <a:pt x="1" y="1"/>
                    <a:pt x="1" y="1"/>
                  </a:cubicBezTo>
                  <a:cubicBezTo>
                    <a:pt x="0" y="1"/>
                    <a:pt x="0" y="1"/>
                    <a:pt x="0" y="1"/>
                  </a:cubicBezTo>
                  <a:cubicBezTo>
                    <a:pt x="0" y="1"/>
                    <a:pt x="0" y="0"/>
                    <a:pt x="0" y="0"/>
                  </a:cubicBezTo>
                  <a:cubicBezTo>
                    <a:pt x="0" y="0"/>
                    <a:pt x="0" y="0"/>
                    <a:pt x="1" y="0"/>
                  </a:cubicBezTo>
                  <a:cubicBezTo>
                    <a:pt x="1" y="0"/>
                    <a:pt x="1" y="0"/>
                    <a:pt x="1" y="0"/>
                  </a:cubicBezTo>
                  <a:cubicBezTo>
                    <a:pt x="1" y="0"/>
                    <a:pt x="1" y="0"/>
                    <a:pt x="1" y="0"/>
                  </a:cubicBezTo>
                  <a:cubicBezTo>
                    <a:pt x="2" y="0"/>
                    <a:pt x="2" y="1"/>
                    <a:pt x="2" y="1"/>
                  </a:cubicBezTo>
                  <a:cubicBezTo>
                    <a:pt x="2" y="1"/>
                    <a:pt x="3" y="1"/>
                    <a:pt x="3" y="1"/>
                  </a:cubicBezTo>
                  <a:cubicBezTo>
                    <a:pt x="3" y="2"/>
                    <a:pt x="3" y="2"/>
                    <a:pt x="3" y="2"/>
                  </a:cubicBezTo>
                  <a:cubicBezTo>
                    <a:pt x="3" y="1"/>
                    <a:pt x="2" y="1"/>
                    <a:pt x="2" y="1"/>
                  </a:cubicBezTo>
                  <a:cubicBezTo>
                    <a:pt x="2" y="1"/>
                    <a:pt x="2" y="1"/>
                    <a:pt x="2" y="1"/>
                  </a:cubicBezTo>
                  <a:cubicBezTo>
                    <a:pt x="2" y="1"/>
                    <a:pt x="2" y="1"/>
                    <a:pt x="2" y="1"/>
                  </a:cubicBezTo>
                  <a:cubicBezTo>
                    <a:pt x="1" y="1"/>
                    <a:pt x="1" y="1"/>
                    <a:pt x="1" y="1"/>
                  </a:cubicBezTo>
                  <a:cubicBezTo>
                    <a:pt x="1" y="1"/>
                    <a:pt x="1" y="1"/>
                    <a:pt x="1" y="1"/>
                  </a:cubicBezTo>
                  <a:cubicBezTo>
                    <a:pt x="1" y="1"/>
                    <a:pt x="1" y="1"/>
                    <a:pt x="1" y="1"/>
                  </a:cubicBezTo>
                </a:path>
              </a:pathLst>
            </a:custGeom>
            <a:solidFill>
              <a:srgbClr val="4743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36" name="Freeform 536"/>
            <p:cNvSpPr>
              <a:spLocks/>
            </p:cNvSpPr>
            <p:nvPr/>
          </p:nvSpPr>
          <p:spPr bwMode="gray">
            <a:xfrm>
              <a:off x="704" y="1239"/>
              <a:ext cx="66" cy="21"/>
            </a:xfrm>
            <a:custGeom>
              <a:avLst/>
              <a:gdLst>
                <a:gd name="T0" fmla="*/ 484 w 3"/>
                <a:gd name="T1" fmla="*/ 441 h 1"/>
                <a:gd name="T2" fmla="*/ 484 w 3"/>
                <a:gd name="T3" fmla="*/ 441 h 1"/>
                <a:gd name="T4" fmla="*/ 0 w 3"/>
                <a:gd name="T5" fmla="*/ 441 h 1"/>
                <a:gd name="T6" fmla="*/ 0 w 3"/>
                <a:gd name="T7" fmla="*/ 0 h 1"/>
                <a:gd name="T8" fmla="*/ 484 w 3"/>
                <a:gd name="T9" fmla="*/ 0 h 1"/>
                <a:gd name="T10" fmla="*/ 484 w 3"/>
                <a:gd name="T11" fmla="*/ 0 h 1"/>
                <a:gd name="T12" fmla="*/ 484 w 3"/>
                <a:gd name="T13" fmla="*/ 0 h 1"/>
                <a:gd name="T14" fmla="*/ 968 w 3"/>
                <a:gd name="T15" fmla="*/ 441 h 1"/>
                <a:gd name="T16" fmla="*/ 1452 w 3"/>
                <a:gd name="T17" fmla="*/ 441 h 1"/>
                <a:gd name="T18" fmla="*/ 1452 w 3"/>
                <a:gd name="T19" fmla="*/ 441 h 1"/>
                <a:gd name="T20" fmla="*/ 968 w 3"/>
                <a:gd name="T21" fmla="*/ 441 h 1"/>
                <a:gd name="T22" fmla="*/ 968 w 3"/>
                <a:gd name="T23" fmla="*/ 441 h 1"/>
                <a:gd name="T24" fmla="*/ 968 w 3"/>
                <a:gd name="T25" fmla="*/ 441 h 1"/>
                <a:gd name="T26" fmla="*/ 484 w 3"/>
                <a:gd name="T27" fmla="*/ 441 h 1"/>
                <a:gd name="T28" fmla="*/ 484 w 3"/>
                <a:gd name="T29" fmla="*/ 441 h 1"/>
                <a:gd name="T30" fmla="*/ 484 w 3"/>
                <a:gd name="T31" fmla="*/ 441 h 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
                <a:gd name="T49" fmla="*/ 0 h 1"/>
                <a:gd name="T50" fmla="*/ 3 w 3"/>
                <a:gd name="T51" fmla="*/ 1 h 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 h="1">
                  <a:moveTo>
                    <a:pt x="1" y="1"/>
                  </a:moveTo>
                  <a:cubicBezTo>
                    <a:pt x="1" y="1"/>
                    <a:pt x="1" y="1"/>
                    <a:pt x="1" y="1"/>
                  </a:cubicBezTo>
                  <a:cubicBezTo>
                    <a:pt x="0" y="1"/>
                    <a:pt x="0" y="1"/>
                    <a:pt x="0" y="1"/>
                  </a:cubicBezTo>
                  <a:cubicBezTo>
                    <a:pt x="0" y="1"/>
                    <a:pt x="0" y="0"/>
                    <a:pt x="0" y="0"/>
                  </a:cubicBezTo>
                  <a:cubicBezTo>
                    <a:pt x="0" y="0"/>
                    <a:pt x="0" y="0"/>
                    <a:pt x="1" y="0"/>
                  </a:cubicBezTo>
                  <a:cubicBezTo>
                    <a:pt x="1" y="0"/>
                    <a:pt x="1" y="0"/>
                    <a:pt x="1" y="0"/>
                  </a:cubicBezTo>
                  <a:cubicBezTo>
                    <a:pt x="1" y="0"/>
                    <a:pt x="1" y="0"/>
                    <a:pt x="1" y="0"/>
                  </a:cubicBezTo>
                  <a:cubicBezTo>
                    <a:pt x="2" y="0"/>
                    <a:pt x="2" y="1"/>
                    <a:pt x="2" y="1"/>
                  </a:cubicBezTo>
                  <a:cubicBezTo>
                    <a:pt x="2" y="1"/>
                    <a:pt x="3" y="1"/>
                    <a:pt x="3" y="1"/>
                  </a:cubicBezTo>
                  <a:cubicBezTo>
                    <a:pt x="3" y="1"/>
                    <a:pt x="3" y="1"/>
                    <a:pt x="3" y="1"/>
                  </a:cubicBezTo>
                  <a:cubicBezTo>
                    <a:pt x="3" y="1"/>
                    <a:pt x="2" y="1"/>
                    <a:pt x="2" y="1"/>
                  </a:cubicBezTo>
                  <a:cubicBezTo>
                    <a:pt x="2" y="1"/>
                    <a:pt x="2" y="1"/>
                    <a:pt x="2" y="1"/>
                  </a:cubicBezTo>
                  <a:cubicBezTo>
                    <a:pt x="2" y="1"/>
                    <a:pt x="2" y="1"/>
                    <a:pt x="2" y="1"/>
                  </a:cubicBezTo>
                  <a:cubicBezTo>
                    <a:pt x="1" y="1"/>
                    <a:pt x="1" y="1"/>
                    <a:pt x="1" y="1"/>
                  </a:cubicBezTo>
                  <a:cubicBezTo>
                    <a:pt x="1" y="1"/>
                    <a:pt x="1" y="1"/>
                    <a:pt x="1" y="1"/>
                  </a:cubicBezTo>
                  <a:cubicBezTo>
                    <a:pt x="1" y="1"/>
                    <a:pt x="1" y="1"/>
                    <a:pt x="1" y="1"/>
                  </a:cubicBezTo>
                </a:path>
              </a:pathLst>
            </a:custGeom>
            <a:solidFill>
              <a:srgbClr val="5452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37" name="Freeform 537"/>
            <p:cNvSpPr>
              <a:spLocks/>
            </p:cNvSpPr>
            <p:nvPr/>
          </p:nvSpPr>
          <p:spPr bwMode="gray">
            <a:xfrm>
              <a:off x="704" y="1239"/>
              <a:ext cx="66" cy="21"/>
            </a:xfrm>
            <a:custGeom>
              <a:avLst/>
              <a:gdLst>
                <a:gd name="T0" fmla="*/ 484 w 3"/>
                <a:gd name="T1" fmla="*/ 441 h 1"/>
                <a:gd name="T2" fmla="*/ 484 w 3"/>
                <a:gd name="T3" fmla="*/ 441 h 1"/>
                <a:gd name="T4" fmla="*/ 0 w 3"/>
                <a:gd name="T5" fmla="*/ 441 h 1"/>
                <a:gd name="T6" fmla="*/ 0 w 3"/>
                <a:gd name="T7" fmla="*/ 0 h 1"/>
                <a:gd name="T8" fmla="*/ 484 w 3"/>
                <a:gd name="T9" fmla="*/ 0 h 1"/>
                <a:gd name="T10" fmla="*/ 484 w 3"/>
                <a:gd name="T11" fmla="*/ 0 h 1"/>
                <a:gd name="T12" fmla="*/ 484 w 3"/>
                <a:gd name="T13" fmla="*/ 0 h 1"/>
                <a:gd name="T14" fmla="*/ 968 w 3"/>
                <a:gd name="T15" fmla="*/ 441 h 1"/>
                <a:gd name="T16" fmla="*/ 1452 w 3"/>
                <a:gd name="T17" fmla="*/ 441 h 1"/>
                <a:gd name="T18" fmla="*/ 1452 w 3"/>
                <a:gd name="T19" fmla="*/ 441 h 1"/>
                <a:gd name="T20" fmla="*/ 968 w 3"/>
                <a:gd name="T21" fmla="*/ 441 h 1"/>
                <a:gd name="T22" fmla="*/ 968 w 3"/>
                <a:gd name="T23" fmla="*/ 441 h 1"/>
                <a:gd name="T24" fmla="*/ 968 w 3"/>
                <a:gd name="T25" fmla="*/ 441 h 1"/>
                <a:gd name="T26" fmla="*/ 484 w 3"/>
                <a:gd name="T27" fmla="*/ 441 h 1"/>
                <a:gd name="T28" fmla="*/ 484 w 3"/>
                <a:gd name="T29" fmla="*/ 441 h 1"/>
                <a:gd name="T30" fmla="*/ 484 w 3"/>
                <a:gd name="T31" fmla="*/ 441 h 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
                <a:gd name="T49" fmla="*/ 0 h 1"/>
                <a:gd name="T50" fmla="*/ 3 w 3"/>
                <a:gd name="T51" fmla="*/ 1 h 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 h="1">
                  <a:moveTo>
                    <a:pt x="1" y="1"/>
                  </a:moveTo>
                  <a:cubicBezTo>
                    <a:pt x="1" y="1"/>
                    <a:pt x="1" y="1"/>
                    <a:pt x="1" y="1"/>
                  </a:cubicBezTo>
                  <a:cubicBezTo>
                    <a:pt x="0" y="1"/>
                    <a:pt x="0" y="1"/>
                    <a:pt x="0" y="1"/>
                  </a:cubicBezTo>
                  <a:cubicBezTo>
                    <a:pt x="0" y="1"/>
                    <a:pt x="0" y="0"/>
                    <a:pt x="0" y="0"/>
                  </a:cubicBezTo>
                  <a:cubicBezTo>
                    <a:pt x="0" y="0"/>
                    <a:pt x="0" y="0"/>
                    <a:pt x="1" y="0"/>
                  </a:cubicBezTo>
                  <a:cubicBezTo>
                    <a:pt x="1" y="0"/>
                    <a:pt x="1" y="0"/>
                    <a:pt x="1" y="0"/>
                  </a:cubicBezTo>
                  <a:cubicBezTo>
                    <a:pt x="1" y="0"/>
                    <a:pt x="1" y="0"/>
                    <a:pt x="1" y="0"/>
                  </a:cubicBezTo>
                  <a:cubicBezTo>
                    <a:pt x="2" y="0"/>
                    <a:pt x="2" y="1"/>
                    <a:pt x="2" y="1"/>
                  </a:cubicBezTo>
                  <a:cubicBezTo>
                    <a:pt x="2" y="1"/>
                    <a:pt x="3" y="1"/>
                    <a:pt x="3" y="1"/>
                  </a:cubicBezTo>
                  <a:cubicBezTo>
                    <a:pt x="3" y="1"/>
                    <a:pt x="3" y="1"/>
                    <a:pt x="3" y="1"/>
                  </a:cubicBezTo>
                  <a:cubicBezTo>
                    <a:pt x="3" y="1"/>
                    <a:pt x="2" y="1"/>
                    <a:pt x="2" y="1"/>
                  </a:cubicBezTo>
                  <a:cubicBezTo>
                    <a:pt x="2" y="1"/>
                    <a:pt x="2" y="1"/>
                    <a:pt x="2" y="1"/>
                  </a:cubicBezTo>
                  <a:cubicBezTo>
                    <a:pt x="2" y="1"/>
                    <a:pt x="2" y="1"/>
                    <a:pt x="2" y="1"/>
                  </a:cubicBezTo>
                  <a:cubicBezTo>
                    <a:pt x="1" y="1"/>
                    <a:pt x="1" y="1"/>
                    <a:pt x="1" y="1"/>
                  </a:cubicBezTo>
                  <a:cubicBezTo>
                    <a:pt x="1" y="1"/>
                    <a:pt x="1" y="1"/>
                    <a:pt x="1" y="1"/>
                  </a:cubicBezTo>
                  <a:cubicBezTo>
                    <a:pt x="1" y="1"/>
                    <a:pt x="1" y="1"/>
                    <a:pt x="1" y="1"/>
                  </a:cubicBezTo>
                </a:path>
              </a:pathLst>
            </a:custGeom>
            <a:solidFill>
              <a:srgbClr val="625F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38" name="Freeform 538"/>
            <p:cNvSpPr>
              <a:spLocks/>
            </p:cNvSpPr>
            <p:nvPr/>
          </p:nvSpPr>
          <p:spPr bwMode="gray">
            <a:xfrm>
              <a:off x="704" y="1239"/>
              <a:ext cx="66" cy="21"/>
            </a:xfrm>
            <a:custGeom>
              <a:avLst/>
              <a:gdLst>
                <a:gd name="T0" fmla="*/ 484 w 3"/>
                <a:gd name="T1" fmla="*/ 441 h 1"/>
                <a:gd name="T2" fmla="*/ 484 w 3"/>
                <a:gd name="T3" fmla="*/ 441 h 1"/>
                <a:gd name="T4" fmla="*/ 0 w 3"/>
                <a:gd name="T5" fmla="*/ 441 h 1"/>
                <a:gd name="T6" fmla="*/ 0 w 3"/>
                <a:gd name="T7" fmla="*/ 0 h 1"/>
                <a:gd name="T8" fmla="*/ 484 w 3"/>
                <a:gd name="T9" fmla="*/ 0 h 1"/>
                <a:gd name="T10" fmla="*/ 484 w 3"/>
                <a:gd name="T11" fmla="*/ 0 h 1"/>
                <a:gd name="T12" fmla="*/ 484 w 3"/>
                <a:gd name="T13" fmla="*/ 0 h 1"/>
                <a:gd name="T14" fmla="*/ 968 w 3"/>
                <a:gd name="T15" fmla="*/ 441 h 1"/>
                <a:gd name="T16" fmla="*/ 1452 w 3"/>
                <a:gd name="T17" fmla="*/ 441 h 1"/>
                <a:gd name="T18" fmla="*/ 1452 w 3"/>
                <a:gd name="T19" fmla="*/ 441 h 1"/>
                <a:gd name="T20" fmla="*/ 968 w 3"/>
                <a:gd name="T21" fmla="*/ 441 h 1"/>
                <a:gd name="T22" fmla="*/ 968 w 3"/>
                <a:gd name="T23" fmla="*/ 441 h 1"/>
                <a:gd name="T24" fmla="*/ 968 w 3"/>
                <a:gd name="T25" fmla="*/ 441 h 1"/>
                <a:gd name="T26" fmla="*/ 484 w 3"/>
                <a:gd name="T27" fmla="*/ 441 h 1"/>
                <a:gd name="T28" fmla="*/ 484 w 3"/>
                <a:gd name="T29" fmla="*/ 441 h 1"/>
                <a:gd name="T30" fmla="*/ 484 w 3"/>
                <a:gd name="T31" fmla="*/ 441 h 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
                <a:gd name="T49" fmla="*/ 0 h 1"/>
                <a:gd name="T50" fmla="*/ 3 w 3"/>
                <a:gd name="T51" fmla="*/ 1 h 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 h="1">
                  <a:moveTo>
                    <a:pt x="1" y="1"/>
                  </a:moveTo>
                  <a:cubicBezTo>
                    <a:pt x="1" y="1"/>
                    <a:pt x="1" y="1"/>
                    <a:pt x="1" y="1"/>
                  </a:cubicBezTo>
                  <a:cubicBezTo>
                    <a:pt x="0" y="1"/>
                    <a:pt x="0" y="1"/>
                    <a:pt x="0" y="1"/>
                  </a:cubicBezTo>
                  <a:cubicBezTo>
                    <a:pt x="0" y="1"/>
                    <a:pt x="0" y="1"/>
                    <a:pt x="0" y="0"/>
                  </a:cubicBezTo>
                  <a:cubicBezTo>
                    <a:pt x="0" y="0"/>
                    <a:pt x="0" y="0"/>
                    <a:pt x="1" y="0"/>
                  </a:cubicBezTo>
                  <a:cubicBezTo>
                    <a:pt x="1" y="0"/>
                    <a:pt x="1" y="0"/>
                    <a:pt x="1" y="0"/>
                  </a:cubicBezTo>
                  <a:cubicBezTo>
                    <a:pt x="1" y="0"/>
                    <a:pt x="1" y="0"/>
                    <a:pt x="1" y="0"/>
                  </a:cubicBezTo>
                  <a:cubicBezTo>
                    <a:pt x="2" y="0"/>
                    <a:pt x="2" y="1"/>
                    <a:pt x="2" y="1"/>
                  </a:cubicBezTo>
                  <a:cubicBezTo>
                    <a:pt x="2" y="1"/>
                    <a:pt x="3" y="1"/>
                    <a:pt x="3" y="1"/>
                  </a:cubicBezTo>
                  <a:cubicBezTo>
                    <a:pt x="3" y="1"/>
                    <a:pt x="3" y="1"/>
                    <a:pt x="3" y="1"/>
                  </a:cubicBezTo>
                  <a:cubicBezTo>
                    <a:pt x="2" y="1"/>
                    <a:pt x="2" y="1"/>
                    <a:pt x="2" y="1"/>
                  </a:cubicBezTo>
                  <a:cubicBezTo>
                    <a:pt x="2" y="1"/>
                    <a:pt x="2" y="1"/>
                    <a:pt x="2" y="1"/>
                  </a:cubicBezTo>
                  <a:cubicBezTo>
                    <a:pt x="2" y="1"/>
                    <a:pt x="2" y="1"/>
                    <a:pt x="2" y="1"/>
                  </a:cubicBezTo>
                  <a:cubicBezTo>
                    <a:pt x="1" y="1"/>
                    <a:pt x="1" y="1"/>
                    <a:pt x="1" y="1"/>
                  </a:cubicBezTo>
                  <a:cubicBezTo>
                    <a:pt x="1" y="1"/>
                    <a:pt x="1" y="1"/>
                    <a:pt x="1" y="1"/>
                  </a:cubicBezTo>
                  <a:cubicBezTo>
                    <a:pt x="1" y="1"/>
                    <a:pt x="1" y="1"/>
                    <a:pt x="1" y="1"/>
                  </a:cubicBezTo>
                </a:path>
              </a:pathLst>
            </a:custGeom>
            <a:solidFill>
              <a:srgbClr val="6E6C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39" name="Freeform 539"/>
            <p:cNvSpPr>
              <a:spLocks/>
            </p:cNvSpPr>
            <p:nvPr/>
          </p:nvSpPr>
          <p:spPr bwMode="gray">
            <a:xfrm>
              <a:off x="704" y="1239"/>
              <a:ext cx="66" cy="21"/>
            </a:xfrm>
            <a:custGeom>
              <a:avLst/>
              <a:gdLst>
                <a:gd name="T0" fmla="*/ 484 w 3"/>
                <a:gd name="T1" fmla="*/ 441 h 1"/>
                <a:gd name="T2" fmla="*/ 484 w 3"/>
                <a:gd name="T3" fmla="*/ 441 h 1"/>
                <a:gd name="T4" fmla="*/ 0 w 3"/>
                <a:gd name="T5" fmla="*/ 441 h 1"/>
                <a:gd name="T6" fmla="*/ 0 w 3"/>
                <a:gd name="T7" fmla="*/ 0 h 1"/>
                <a:gd name="T8" fmla="*/ 484 w 3"/>
                <a:gd name="T9" fmla="*/ 0 h 1"/>
                <a:gd name="T10" fmla="*/ 484 w 3"/>
                <a:gd name="T11" fmla="*/ 0 h 1"/>
                <a:gd name="T12" fmla="*/ 484 w 3"/>
                <a:gd name="T13" fmla="*/ 0 h 1"/>
                <a:gd name="T14" fmla="*/ 968 w 3"/>
                <a:gd name="T15" fmla="*/ 441 h 1"/>
                <a:gd name="T16" fmla="*/ 1452 w 3"/>
                <a:gd name="T17" fmla="*/ 441 h 1"/>
                <a:gd name="T18" fmla="*/ 1452 w 3"/>
                <a:gd name="T19" fmla="*/ 441 h 1"/>
                <a:gd name="T20" fmla="*/ 968 w 3"/>
                <a:gd name="T21" fmla="*/ 441 h 1"/>
                <a:gd name="T22" fmla="*/ 968 w 3"/>
                <a:gd name="T23" fmla="*/ 441 h 1"/>
                <a:gd name="T24" fmla="*/ 968 w 3"/>
                <a:gd name="T25" fmla="*/ 441 h 1"/>
                <a:gd name="T26" fmla="*/ 484 w 3"/>
                <a:gd name="T27" fmla="*/ 441 h 1"/>
                <a:gd name="T28" fmla="*/ 484 w 3"/>
                <a:gd name="T29" fmla="*/ 441 h 1"/>
                <a:gd name="T30" fmla="*/ 484 w 3"/>
                <a:gd name="T31" fmla="*/ 441 h 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
                <a:gd name="T49" fmla="*/ 0 h 1"/>
                <a:gd name="T50" fmla="*/ 3 w 3"/>
                <a:gd name="T51" fmla="*/ 1 h 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 h="1">
                  <a:moveTo>
                    <a:pt x="1" y="1"/>
                  </a:moveTo>
                  <a:cubicBezTo>
                    <a:pt x="1" y="1"/>
                    <a:pt x="1" y="1"/>
                    <a:pt x="1" y="1"/>
                  </a:cubicBezTo>
                  <a:cubicBezTo>
                    <a:pt x="0" y="1"/>
                    <a:pt x="0" y="1"/>
                    <a:pt x="0" y="1"/>
                  </a:cubicBezTo>
                  <a:cubicBezTo>
                    <a:pt x="0" y="1"/>
                    <a:pt x="0" y="1"/>
                    <a:pt x="0" y="0"/>
                  </a:cubicBezTo>
                  <a:cubicBezTo>
                    <a:pt x="0" y="0"/>
                    <a:pt x="0" y="0"/>
                    <a:pt x="1" y="0"/>
                  </a:cubicBezTo>
                  <a:cubicBezTo>
                    <a:pt x="1" y="0"/>
                    <a:pt x="1" y="0"/>
                    <a:pt x="1" y="0"/>
                  </a:cubicBezTo>
                  <a:cubicBezTo>
                    <a:pt x="1" y="0"/>
                    <a:pt x="1" y="0"/>
                    <a:pt x="1" y="0"/>
                  </a:cubicBezTo>
                  <a:cubicBezTo>
                    <a:pt x="2" y="0"/>
                    <a:pt x="2" y="1"/>
                    <a:pt x="2" y="1"/>
                  </a:cubicBezTo>
                  <a:cubicBezTo>
                    <a:pt x="2" y="1"/>
                    <a:pt x="2" y="1"/>
                    <a:pt x="3" y="1"/>
                  </a:cubicBezTo>
                  <a:cubicBezTo>
                    <a:pt x="3" y="1"/>
                    <a:pt x="3" y="1"/>
                    <a:pt x="3" y="1"/>
                  </a:cubicBezTo>
                  <a:cubicBezTo>
                    <a:pt x="2" y="1"/>
                    <a:pt x="2" y="1"/>
                    <a:pt x="2" y="1"/>
                  </a:cubicBezTo>
                  <a:cubicBezTo>
                    <a:pt x="2" y="1"/>
                    <a:pt x="2" y="1"/>
                    <a:pt x="2" y="1"/>
                  </a:cubicBezTo>
                  <a:cubicBezTo>
                    <a:pt x="2" y="1"/>
                    <a:pt x="2" y="1"/>
                    <a:pt x="2" y="1"/>
                  </a:cubicBezTo>
                  <a:cubicBezTo>
                    <a:pt x="1" y="1"/>
                    <a:pt x="1" y="1"/>
                    <a:pt x="1" y="1"/>
                  </a:cubicBezTo>
                  <a:cubicBezTo>
                    <a:pt x="1" y="1"/>
                    <a:pt x="1" y="1"/>
                    <a:pt x="1" y="1"/>
                  </a:cubicBezTo>
                  <a:cubicBezTo>
                    <a:pt x="1" y="1"/>
                    <a:pt x="1" y="1"/>
                    <a:pt x="1" y="1"/>
                  </a:cubicBezTo>
                </a:path>
              </a:pathLst>
            </a:custGeom>
            <a:solidFill>
              <a:srgbClr val="7C7A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40" name="Freeform 540"/>
            <p:cNvSpPr>
              <a:spLocks/>
            </p:cNvSpPr>
            <p:nvPr/>
          </p:nvSpPr>
          <p:spPr bwMode="gray">
            <a:xfrm>
              <a:off x="704" y="1239"/>
              <a:ext cx="66" cy="21"/>
            </a:xfrm>
            <a:custGeom>
              <a:avLst/>
              <a:gdLst>
                <a:gd name="T0" fmla="*/ 484 w 3"/>
                <a:gd name="T1" fmla="*/ 441 h 1"/>
                <a:gd name="T2" fmla="*/ 484 w 3"/>
                <a:gd name="T3" fmla="*/ 441 h 1"/>
                <a:gd name="T4" fmla="*/ 0 w 3"/>
                <a:gd name="T5" fmla="*/ 441 h 1"/>
                <a:gd name="T6" fmla="*/ 0 w 3"/>
                <a:gd name="T7" fmla="*/ 0 h 1"/>
                <a:gd name="T8" fmla="*/ 484 w 3"/>
                <a:gd name="T9" fmla="*/ 0 h 1"/>
                <a:gd name="T10" fmla="*/ 484 w 3"/>
                <a:gd name="T11" fmla="*/ 0 h 1"/>
                <a:gd name="T12" fmla="*/ 484 w 3"/>
                <a:gd name="T13" fmla="*/ 441 h 1"/>
                <a:gd name="T14" fmla="*/ 968 w 3"/>
                <a:gd name="T15" fmla="*/ 441 h 1"/>
                <a:gd name="T16" fmla="*/ 1452 w 3"/>
                <a:gd name="T17" fmla="*/ 441 h 1"/>
                <a:gd name="T18" fmla="*/ 1452 w 3"/>
                <a:gd name="T19" fmla="*/ 441 h 1"/>
                <a:gd name="T20" fmla="*/ 968 w 3"/>
                <a:gd name="T21" fmla="*/ 441 h 1"/>
                <a:gd name="T22" fmla="*/ 968 w 3"/>
                <a:gd name="T23" fmla="*/ 441 h 1"/>
                <a:gd name="T24" fmla="*/ 968 w 3"/>
                <a:gd name="T25" fmla="*/ 441 h 1"/>
                <a:gd name="T26" fmla="*/ 484 w 3"/>
                <a:gd name="T27" fmla="*/ 441 h 1"/>
                <a:gd name="T28" fmla="*/ 484 w 3"/>
                <a:gd name="T29" fmla="*/ 441 h 1"/>
                <a:gd name="T30" fmla="*/ 484 w 3"/>
                <a:gd name="T31" fmla="*/ 441 h 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
                <a:gd name="T49" fmla="*/ 0 h 1"/>
                <a:gd name="T50" fmla="*/ 3 w 3"/>
                <a:gd name="T51" fmla="*/ 1 h 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 h="1">
                  <a:moveTo>
                    <a:pt x="1" y="1"/>
                  </a:moveTo>
                  <a:cubicBezTo>
                    <a:pt x="1" y="1"/>
                    <a:pt x="1" y="1"/>
                    <a:pt x="1" y="1"/>
                  </a:cubicBezTo>
                  <a:cubicBezTo>
                    <a:pt x="0" y="1"/>
                    <a:pt x="0" y="1"/>
                    <a:pt x="0" y="1"/>
                  </a:cubicBezTo>
                  <a:cubicBezTo>
                    <a:pt x="0" y="1"/>
                    <a:pt x="0" y="1"/>
                    <a:pt x="0" y="0"/>
                  </a:cubicBezTo>
                  <a:cubicBezTo>
                    <a:pt x="0" y="0"/>
                    <a:pt x="0" y="0"/>
                    <a:pt x="1" y="0"/>
                  </a:cubicBezTo>
                  <a:cubicBezTo>
                    <a:pt x="1" y="0"/>
                    <a:pt x="1" y="0"/>
                    <a:pt x="1" y="0"/>
                  </a:cubicBezTo>
                  <a:cubicBezTo>
                    <a:pt x="1" y="1"/>
                    <a:pt x="1" y="1"/>
                    <a:pt x="1" y="1"/>
                  </a:cubicBezTo>
                  <a:cubicBezTo>
                    <a:pt x="2" y="1"/>
                    <a:pt x="2" y="1"/>
                    <a:pt x="2" y="1"/>
                  </a:cubicBezTo>
                  <a:cubicBezTo>
                    <a:pt x="2" y="1"/>
                    <a:pt x="2" y="1"/>
                    <a:pt x="3" y="1"/>
                  </a:cubicBezTo>
                  <a:cubicBezTo>
                    <a:pt x="3" y="1"/>
                    <a:pt x="3" y="1"/>
                    <a:pt x="3" y="1"/>
                  </a:cubicBezTo>
                  <a:cubicBezTo>
                    <a:pt x="2" y="1"/>
                    <a:pt x="2" y="1"/>
                    <a:pt x="2" y="1"/>
                  </a:cubicBezTo>
                  <a:cubicBezTo>
                    <a:pt x="2" y="1"/>
                    <a:pt x="2" y="1"/>
                    <a:pt x="2" y="1"/>
                  </a:cubicBezTo>
                  <a:cubicBezTo>
                    <a:pt x="2" y="1"/>
                    <a:pt x="2" y="1"/>
                    <a:pt x="2" y="1"/>
                  </a:cubicBezTo>
                  <a:cubicBezTo>
                    <a:pt x="1" y="1"/>
                    <a:pt x="1" y="1"/>
                    <a:pt x="1" y="1"/>
                  </a:cubicBezTo>
                  <a:cubicBezTo>
                    <a:pt x="1" y="1"/>
                    <a:pt x="1" y="1"/>
                    <a:pt x="1" y="1"/>
                  </a:cubicBezTo>
                  <a:cubicBezTo>
                    <a:pt x="1" y="1"/>
                    <a:pt x="1" y="1"/>
                    <a:pt x="1" y="1"/>
                  </a:cubicBezTo>
                </a:path>
              </a:pathLst>
            </a:custGeom>
            <a:solidFill>
              <a:srgbClr val="8987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41" name="Freeform 541"/>
            <p:cNvSpPr>
              <a:spLocks/>
            </p:cNvSpPr>
            <p:nvPr/>
          </p:nvSpPr>
          <p:spPr bwMode="gray">
            <a:xfrm>
              <a:off x="704" y="1239"/>
              <a:ext cx="66" cy="21"/>
            </a:xfrm>
            <a:custGeom>
              <a:avLst/>
              <a:gdLst>
                <a:gd name="T0" fmla="*/ 0 w 3"/>
                <a:gd name="T1" fmla="*/ 441 h 1"/>
                <a:gd name="T2" fmla="*/ 0 w 3"/>
                <a:gd name="T3" fmla="*/ 441 h 1"/>
                <a:gd name="T4" fmla="*/ 484 w 3"/>
                <a:gd name="T5" fmla="*/ 441 h 1"/>
                <a:gd name="T6" fmla="*/ 484 w 3"/>
                <a:gd name="T7" fmla="*/ 441 h 1"/>
                <a:gd name="T8" fmla="*/ 484 w 3"/>
                <a:gd name="T9" fmla="*/ 441 h 1"/>
                <a:gd name="T10" fmla="*/ 484 w 3"/>
                <a:gd name="T11" fmla="*/ 441 h 1"/>
                <a:gd name="T12" fmla="*/ 968 w 3"/>
                <a:gd name="T13" fmla="*/ 441 h 1"/>
                <a:gd name="T14" fmla="*/ 968 w 3"/>
                <a:gd name="T15" fmla="*/ 441 h 1"/>
                <a:gd name="T16" fmla="*/ 968 w 3"/>
                <a:gd name="T17" fmla="*/ 441 h 1"/>
                <a:gd name="T18" fmla="*/ 1452 w 3"/>
                <a:gd name="T19" fmla="*/ 441 h 1"/>
                <a:gd name="T20" fmla="*/ 1452 w 3"/>
                <a:gd name="T21" fmla="*/ 441 h 1"/>
                <a:gd name="T22" fmla="*/ 968 w 3"/>
                <a:gd name="T23" fmla="*/ 441 h 1"/>
                <a:gd name="T24" fmla="*/ 484 w 3"/>
                <a:gd name="T25" fmla="*/ 441 h 1"/>
                <a:gd name="T26" fmla="*/ 484 w 3"/>
                <a:gd name="T27" fmla="*/ 0 h 1"/>
                <a:gd name="T28" fmla="*/ 484 w 3"/>
                <a:gd name="T29" fmla="*/ 0 h 1"/>
                <a:gd name="T30" fmla="*/ 0 w 3"/>
                <a:gd name="T31" fmla="*/ 441 h 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
                <a:gd name="T49" fmla="*/ 0 h 1"/>
                <a:gd name="T50" fmla="*/ 3 w 3"/>
                <a:gd name="T51" fmla="*/ 1 h 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 h="1">
                  <a:moveTo>
                    <a:pt x="0" y="1"/>
                  </a:moveTo>
                  <a:cubicBezTo>
                    <a:pt x="0" y="1"/>
                    <a:pt x="0" y="1"/>
                    <a:pt x="0" y="1"/>
                  </a:cubicBezTo>
                  <a:cubicBezTo>
                    <a:pt x="0" y="1"/>
                    <a:pt x="0" y="1"/>
                    <a:pt x="1" y="1"/>
                  </a:cubicBezTo>
                  <a:cubicBezTo>
                    <a:pt x="1" y="1"/>
                    <a:pt x="1" y="1"/>
                    <a:pt x="1" y="1"/>
                  </a:cubicBezTo>
                  <a:cubicBezTo>
                    <a:pt x="1" y="1"/>
                    <a:pt x="1" y="1"/>
                    <a:pt x="1" y="1"/>
                  </a:cubicBezTo>
                  <a:cubicBezTo>
                    <a:pt x="1" y="1"/>
                    <a:pt x="1" y="1"/>
                    <a:pt x="1" y="1"/>
                  </a:cubicBezTo>
                  <a:cubicBezTo>
                    <a:pt x="1" y="1"/>
                    <a:pt x="1" y="1"/>
                    <a:pt x="2" y="1"/>
                  </a:cubicBezTo>
                  <a:cubicBezTo>
                    <a:pt x="2" y="1"/>
                    <a:pt x="2" y="1"/>
                    <a:pt x="2" y="1"/>
                  </a:cubicBezTo>
                  <a:cubicBezTo>
                    <a:pt x="2" y="1"/>
                    <a:pt x="2" y="1"/>
                    <a:pt x="2" y="1"/>
                  </a:cubicBezTo>
                  <a:cubicBezTo>
                    <a:pt x="2" y="1"/>
                    <a:pt x="2" y="1"/>
                    <a:pt x="3" y="1"/>
                  </a:cubicBezTo>
                  <a:cubicBezTo>
                    <a:pt x="3" y="1"/>
                    <a:pt x="3" y="1"/>
                    <a:pt x="3" y="1"/>
                  </a:cubicBezTo>
                  <a:cubicBezTo>
                    <a:pt x="2" y="1"/>
                    <a:pt x="2" y="1"/>
                    <a:pt x="2" y="1"/>
                  </a:cubicBezTo>
                  <a:cubicBezTo>
                    <a:pt x="2" y="1"/>
                    <a:pt x="2" y="1"/>
                    <a:pt x="1" y="1"/>
                  </a:cubicBezTo>
                  <a:cubicBezTo>
                    <a:pt x="1" y="1"/>
                    <a:pt x="1" y="1"/>
                    <a:pt x="1" y="0"/>
                  </a:cubicBezTo>
                  <a:cubicBezTo>
                    <a:pt x="1" y="0"/>
                    <a:pt x="1" y="1"/>
                    <a:pt x="1" y="0"/>
                  </a:cubicBezTo>
                  <a:cubicBezTo>
                    <a:pt x="0" y="0"/>
                    <a:pt x="0" y="0"/>
                    <a:pt x="0" y="1"/>
                  </a:cubicBezTo>
                </a:path>
              </a:pathLst>
            </a:custGeom>
            <a:solidFill>
              <a:srgbClr val="9695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42" name="Freeform 542"/>
            <p:cNvSpPr>
              <a:spLocks/>
            </p:cNvSpPr>
            <p:nvPr/>
          </p:nvSpPr>
          <p:spPr bwMode="gray">
            <a:xfrm>
              <a:off x="792" y="1260"/>
              <a:ext cx="22" cy="21"/>
            </a:xfrm>
            <a:custGeom>
              <a:avLst/>
              <a:gdLst>
                <a:gd name="T0" fmla="*/ 0 w 1"/>
                <a:gd name="T1" fmla="*/ 0 h 1"/>
                <a:gd name="T2" fmla="*/ 484 w 1"/>
                <a:gd name="T3" fmla="*/ 441 h 1"/>
                <a:gd name="T4" fmla="*/ 484 w 1"/>
                <a:gd name="T5" fmla="*/ 441 h 1"/>
                <a:gd name="T6" fmla="*/ 0 w 1"/>
                <a:gd name="T7" fmla="*/ 0 h 1"/>
                <a:gd name="T8" fmla="*/ 0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0"/>
                  </a:moveTo>
                  <a:lnTo>
                    <a:pt x="1" y="1"/>
                  </a:lnTo>
                  <a:lnTo>
                    <a:pt x="0" y="0"/>
                  </a:lnTo>
                </a:path>
              </a:pathLst>
            </a:custGeom>
            <a:solidFill>
              <a:srgbClr val="3941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43" name="Rectangle 543"/>
            <p:cNvSpPr>
              <a:spLocks noChangeArrowheads="1"/>
            </p:cNvSpPr>
            <p:nvPr/>
          </p:nvSpPr>
          <p:spPr bwMode="gray">
            <a:xfrm>
              <a:off x="814" y="1260"/>
              <a:ext cx="1" cy="1"/>
            </a:xfrm>
            <a:prstGeom prst="rect">
              <a:avLst/>
            </a:prstGeom>
            <a:solidFill>
              <a:srgbClr val="39414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44" name="Freeform 544"/>
            <p:cNvSpPr>
              <a:spLocks/>
            </p:cNvSpPr>
            <p:nvPr/>
          </p:nvSpPr>
          <p:spPr bwMode="gray">
            <a:xfrm>
              <a:off x="814" y="123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0"/>
                  </a:moveTo>
                  <a:cubicBezTo>
                    <a:pt x="0" y="0"/>
                    <a:pt x="0" y="0"/>
                    <a:pt x="0" y="0"/>
                  </a:cubicBezTo>
                  <a:cubicBezTo>
                    <a:pt x="0" y="0"/>
                    <a:pt x="0" y="0"/>
                    <a:pt x="0" y="0"/>
                  </a:cubicBezTo>
                  <a:cubicBezTo>
                    <a:pt x="0" y="0"/>
                    <a:pt x="0" y="0"/>
                    <a:pt x="0" y="0"/>
                  </a:cubicBezTo>
                </a:path>
              </a:pathLst>
            </a:custGeom>
            <a:solidFill>
              <a:srgbClr val="3941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45" name="Freeform 545"/>
            <p:cNvSpPr>
              <a:spLocks/>
            </p:cNvSpPr>
            <p:nvPr/>
          </p:nvSpPr>
          <p:spPr bwMode="gray">
            <a:xfrm>
              <a:off x="748" y="1218"/>
              <a:ext cx="22" cy="21"/>
            </a:xfrm>
            <a:custGeom>
              <a:avLst/>
              <a:gdLst>
                <a:gd name="T0" fmla="*/ 484 w 1"/>
                <a:gd name="T1" fmla="*/ 441 h 1"/>
                <a:gd name="T2" fmla="*/ 0 w 1"/>
                <a:gd name="T3" fmla="*/ 441 h 1"/>
                <a:gd name="T4" fmla="*/ 0 w 1"/>
                <a:gd name="T5" fmla="*/ 441 h 1"/>
                <a:gd name="T6" fmla="*/ 0 w 1"/>
                <a:gd name="T7" fmla="*/ 441 h 1"/>
                <a:gd name="T8" fmla="*/ 0 w 1"/>
                <a:gd name="T9" fmla="*/ 441 h 1"/>
                <a:gd name="T10" fmla="*/ 0 w 1"/>
                <a:gd name="T11" fmla="*/ 0 h 1"/>
                <a:gd name="T12" fmla="*/ 484 w 1"/>
                <a:gd name="T13" fmla="*/ 441 h 1"/>
                <a:gd name="T14" fmla="*/ 0 60000 65536"/>
                <a:gd name="T15" fmla="*/ 0 60000 65536"/>
                <a:gd name="T16" fmla="*/ 0 60000 65536"/>
                <a:gd name="T17" fmla="*/ 0 60000 65536"/>
                <a:gd name="T18" fmla="*/ 0 60000 65536"/>
                <a:gd name="T19" fmla="*/ 0 60000 65536"/>
                <a:gd name="T20" fmla="*/ 0 60000 65536"/>
                <a:gd name="T21" fmla="*/ 0 w 1"/>
                <a:gd name="T22" fmla="*/ 0 h 1"/>
                <a:gd name="T23" fmla="*/ 1 w 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
                  <a:moveTo>
                    <a:pt x="1" y="1"/>
                  </a:moveTo>
                  <a:lnTo>
                    <a:pt x="0" y="1"/>
                  </a:lnTo>
                  <a:cubicBezTo>
                    <a:pt x="0" y="1"/>
                    <a:pt x="0" y="1"/>
                    <a:pt x="0" y="1"/>
                  </a:cubicBezTo>
                  <a:cubicBezTo>
                    <a:pt x="0" y="1"/>
                    <a:pt x="0" y="1"/>
                    <a:pt x="0" y="1"/>
                  </a:cubicBezTo>
                  <a:cubicBezTo>
                    <a:pt x="0" y="1"/>
                    <a:pt x="0" y="1"/>
                    <a:pt x="0" y="1"/>
                  </a:cubicBezTo>
                  <a:cubicBezTo>
                    <a:pt x="0" y="1"/>
                    <a:pt x="0" y="0"/>
                    <a:pt x="0" y="0"/>
                  </a:cubicBezTo>
                  <a:cubicBezTo>
                    <a:pt x="0" y="0"/>
                    <a:pt x="1" y="1"/>
                    <a:pt x="1" y="1"/>
                  </a:cubicBezTo>
                </a:path>
              </a:pathLst>
            </a:custGeom>
            <a:solidFill>
              <a:srgbClr val="475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46" name="Freeform 546"/>
            <p:cNvSpPr>
              <a:spLocks/>
            </p:cNvSpPr>
            <p:nvPr/>
          </p:nvSpPr>
          <p:spPr bwMode="gray">
            <a:xfrm>
              <a:off x="748" y="1218"/>
              <a:ext cx="1" cy="21"/>
            </a:xfrm>
            <a:custGeom>
              <a:avLst/>
              <a:gdLst>
                <a:gd name="T0" fmla="*/ 0 w 1"/>
                <a:gd name="T1" fmla="*/ 0 h 1"/>
                <a:gd name="T2" fmla="*/ 0 w 1"/>
                <a:gd name="T3" fmla="*/ 0 h 1"/>
                <a:gd name="T4" fmla="*/ 0 w 1"/>
                <a:gd name="T5" fmla="*/ 0 h 1"/>
                <a:gd name="T6" fmla="*/ 0 w 1"/>
                <a:gd name="T7" fmla="*/ 441 h 1"/>
                <a:gd name="T8" fmla="*/ 0 w 1"/>
                <a:gd name="T9" fmla="*/ 441 h 1"/>
                <a:gd name="T10" fmla="*/ 0 w 1"/>
                <a:gd name="T11" fmla="*/ 441 h 1"/>
                <a:gd name="T12" fmla="*/ 0 w 1"/>
                <a:gd name="T13" fmla="*/ 441 h 1"/>
                <a:gd name="T14" fmla="*/ 0 w 1"/>
                <a:gd name="T15" fmla="*/ 441 h 1"/>
                <a:gd name="T16" fmla="*/ 0 w 1"/>
                <a:gd name="T17" fmla="*/ 441 h 1"/>
                <a:gd name="T18" fmla="*/ 0 w 1"/>
                <a:gd name="T19" fmla="*/ 0 h 1"/>
                <a:gd name="T20" fmla="*/ 0 w 1"/>
                <a:gd name="T21" fmla="*/ 0 h 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
                <a:gd name="T34" fmla="*/ 0 h 1"/>
                <a:gd name="T35" fmla="*/ 1 w 1"/>
                <a:gd name="T36" fmla="*/ 1 h 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 h="1">
                  <a:moveTo>
                    <a:pt x="0" y="0"/>
                  </a:moveTo>
                  <a:cubicBezTo>
                    <a:pt x="0" y="0"/>
                    <a:pt x="0" y="0"/>
                    <a:pt x="0" y="0"/>
                  </a:cubicBezTo>
                  <a:cubicBezTo>
                    <a:pt x="0" y="0"/>
                    <a:pt x="0" y="0"/>
                    <a:pt x="0" y="0"/>
                  </a:cubicBezTo>
                  <a:cubicBezTo>
                    <a:pt x="0" y="0"/>
                    <a:pt x="0" y="1"/>
                    <a:pt x="0" y="1"/>
                  </a:cubicBezTo>
                  <a:cubicBezTo>
                    <a:pt x="0" y="1"/>
                    <a:pt x="0" y="1"/>
                    <a:pt x="0" y="1"/>
                  </a:cubicBezTo>
                  <a:cubicBezTo>
                    <a:pt x="0" y="1"/>
                    <a:pt x="0" y="1"/>
                    <a:pt x="0" y="1"/>
                  </a:cubicBezTo>
                  <a:cubicBezTo>
                    <a:pt x="0" y="1"/>
                    <a:pt x="0" y="1"/>
                    <a:pt x="0" y="1"/>
                  </a:cubicBezTo>
                  <a:cubicBezTo>
                    <a:pt x="0" y="1"/>
                    <a:pt x="0" y="1"/>
                    <a:pt x="0" y="1"/>
                  </a:cubicBezTo>
                  <a:cubicBezTo>
                    <a:pt x="0" y="1"/>
                    <a:pt x="0" y="0"/>
                    <a:pt x="0" y="0"/>
                  </a:cubicBezTo>
                  <a:cubicBezTo>
                    <a:pt x="0" y="0"/>
                    <a:pt x="0" y="0"/>
                    <a:pt x="0" y="0"/>
                  </a:cubicBezTo>
                </a:path>
              </a:pathLst>
            </a:custGeom>
            <a:solidFill>
              <a:srgbClr val="BFA262"/>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47" name="Freeform 547"/>
            <p:cNvSpPr>
              <a:spLocks/>
            </p:cNvSpPr>
            <p:nvPr/>
          </p:nvSpPr>
          <p:spPr bwMode="gray">
            <a:xfrm>
              <a:off x="748" y="1218"/>
              <a:ext cx="1" cy="21"/>
            </a:xfrm>
            <a:custGeom>
              <a:avLst/>
              <a:gdLst>
                <a:gd name="T0" fmla="*/ 0 w 1"/>
                <a:gd name="T1" fmla="*/ 441 h 1"/>
                <a:gd name="T2" fmla="*/ 0 w 1"/>
                <a:gd name="T3" fmla="*/ 0 h 1"/>
                <a:gd name="T4" fmla="*/ 0 w 1"/>
                <a:gd name="T5" fmla="*/ 0 h 1"/>
                <a:gd name="T6" fmla="*/ 0 w 1"/>
                <a:gd name="T7" fmla="*/ 0 h 1"/>
                <a:gd name="T8" fmla="*/ 0 w 1"/>
                <a:gd name="T9" fmla="*/ 441 h 1"/>
                <a:gd name="T10" fmla="*/ 0 w 1"/>
                <a:gd name="T11" fmla="*/ 441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1"/>
                  </a:moveTo>
                  <a:lnTo>
                    <a:pt x="0" y="0"/>
                  </a:lnTo>
                  <a:cubicBezTo>
                    <a:pt x="0" y="0"/>
                    <a:pt x="0" y="0"/>
                    <a:pt x="0" y="0"/>
                  </a:cubicBezTo>
                  <a:cubicBezTo>
                    <a:pt x="0" y="0"/>
                    <a:pt x="0" y="1"/>
                    <a:pt x="0" y="1"/>
                  </a:cubicBezTo>
                </a:path>
              </a:pathLst>
            </a:custGeom>
            <a:solidFill>
              <a:srgbClr val="8171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48" name="Freeform 548"/>
            <p:cNvSpPr>
              <a:spLocks/>
            </p:cNvSpPr>
            <p:nvPr/>
          </p:nvSpPr>
          <p:spPr bwMode="gray">
            <a:xfrm>
              <a:off x="748" y="1218"/>
              <a:ext cx="22" cy="21"/>
            </a:xfrm>
            <a:custGeom>
              <a:avLst/>
              <a:gdLst>
                <a:gd name="T0" fmla="*/ 484 w 1"/>
                <a:gd name="T1" fmla="*/ 0 h 1"/>
                <a:gd name="T2" fmla="*/ 484 w 1"/>
                <a:gd name="T3" fmla="*/ 441 h 1"/>
                <a:gd name="T4" fmla="*/ 0 w 1"/>
                <a:gd name="T5" fmla="*/ 441 h 1"/>
                <a:gd name="T6" fmla="*/ 0 w 1"/>
                <a:gd name="T7" fmla="*/ 0 h 1"/>
                <a:gd name="T8" fmla="*/ 0 w 1"/>
                <a:gd name="T9" fmla="*/ 0 h 1"/>
                <a:gd name="T10" fmla="*/ 484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1" y="0"/>
                  </a:moveTo>
                  <a:cubicBezTo>
                    <a:pt x="1" y="1"/>
                    <a:pt x="1" y="1"/>
                    <a:pt x="1" y="1"/>
                  </a:cubicBezTo>
                  <a:cubicBezTo>
                    <a:pt x="1" y="1"/>
                    <a:pt x="0" y="1"/>
                    <a:pt x="0" y="1"/>
                  </a:cubicBezTo>
                  <a:cubicBezTo>
                    <a:pt x="0" y="1"/>
                    <a:pt x="0" y="1"/>
                    <a:pt x="0" y="0"/>
                  </a:cubicBezTo>
                  <a:cubicBezTo>
                    <a:pt x="0" y="0"/>
                    <a:pt x="0" y="0"/>
                    <a:pt x="0" y="0"/>
                  </a:cubicBezTo>
                  <a:lnTo>
                    <a:pt x="1" y="0"/>
                  </a:lnTo>
                </a:path>
              </a:pathLst>
            </a:custGeom>
            <a:solidFill>
              <a:srgbClr val="6B78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49" name="Freeform 549"/>
            <p:cNvSpPr>
              <a:spLocks/>
            </p:cNvSpPr>
            <p:nvPr/>
          </p:nvSpPr>
          <p:spPr bwMode="gray">
            <a:xfrm>
              <a:off x="748" y="1218"/>
              <a:ext cx="22" cy="21"/>
            </a:xfrm>
            <a:custGeom>
              <a:avLst/>
              <a:gdLst>
                <a:gd name="T0" fmla="*/ 0 w 1"/>
                <a:gd name="T1" fmla="*/ 441 h 1"/>
                <a:gd name="T2" fmla="*/ 0 w 1"/>
                <a:gd name="T3" fmla="*/ 0 h 1"/>
                <a:gd name="T4" fmla="*/ 0 w 1"/>
                <a:gd name="T5" fmla="*/ 0 h 1"/>
                <a:gd name="T6" fmla="*/ 484 w 1"/>
                <a:gd name="T7" fmla="*/ 0 h 1"/>
                <a:gd name="T8" fmla="*/ 484 w 1"/>
                <a:gd name="T9" fmla="*/ 441 h 1"/>
                <a:gd name="T10" fmla="*/ 0 w 1"/>
                <a:gd name="T11" fmla="*/ 441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1"/>
                  </a:moveTo>
                  <a:cubicBezTo>
                    <a:pt x="0" y="1"/>
                    <a:pt x="0" y="0"/>
                    <a:pt x="0" y="0"/>
                  </a:cubicBezTo>
                  <a:cubicBezTo>
                    <a:pt x="0" y="0"/>
                    <a:pt x="0" y="0"/>
                    <a:pt x="0" y="0"/>
                  </a:cubicBezTo>
                  <a:lnTo>
                    <a:pt x="1" y="0"/>
                  </a:lnTo>
                  <a:cubicBezTo>
                    <a:pt x="1" y="0"/>
                    <a:pt x="1" y="1"/>
                    <a:pt x="1" y="1"/>
                  </a:cubicBezTo>
                  <a:cubicBezTo>
                    <a:pt x="1" y="1"/>
                    <a:pt x="0" y="1"/>
                    <a:pt x="0" y="1"/>
                  </a:cubicBezTo>
                </a:path>
              </a:pathLst>
            </a:custGeom>
            <a:solidFill>
              <a:srgbClr val="7481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50" name="Freeform 550"/>
            <p:cNvSpPr>
              <a:spLocks/>
            </p:cNvSpPr>
            <p:nvPr/>
          </p:nvSpPr>
          <p:spPr bwMode="gray">
            <a:xfrm>
              <a:off x="748" y="1218"/>
              <a:ext cx="22" cy="21"/>
            </a:xfrm>
            <a:custGeom>
              <a:avLst/>
              <a:gdLst>
                <a:gd name="T0" fmla="*/ 0 w 1"/>
                <a:gd name="T1" fmla="*/ 441 h 1"/>
                <a:gd name="T2" fmla="*/ 0 w 1"/>
                <a:gd name="T3" fmla="*/ 0 h 1"/>
                <a:gd name="T4" fmla="*/ 0 w 1"/>
                <a:gd name="T5" fmla="*/ 0 h 1"/>
                <a:gd name="T6" fmla="*/ 484 w 1"/>
                <a:gd name="T7" fmla="*/ 0 h 1"/>
                <a:gd name="T8" fmla="*/ 484 w 1"/>
                <a:gd name="T9" fmla="*/ 441 h 1"/>
                <a:gd name="T10" fmla="*/ 0 w 1"/>
                <a:gd name="T11" fmla="*/ 441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1"/>
                  </a:moveTo>
                  <a:cubicBezTo>
                    <a:pt x="0" y="1"/>
                    <a:pt x="0" y="0"/>
                    <a:pt x="0" y="0"/>
                  </a:cubicBezTo>
                  <a:cubicBezTo>
                    <a:pt x="0" y="0"/>
                    <a:pt x="0" y="0"/>
                    <a:pt x="0" y="0"/>
                  </a:cubicBezTo>
                  <a:lnTo>
                    <a:pt x="1" y="0"/>
                  </a:lnTo>
                  <a:cubicBezTo>
                    <a:pt x="1" y="1"/>
                    <a:pt x="1" y="1"/>
                    <a:pt x="1" y="1"/>
                  </a:cubicBezTo>
                  <a:cubicBezTo>
                    <a:pt x="1" y="1"/>
                    <a:pt x="0" y="1"/>
                    <a:pt x="0" y="1"/>
                  </a:cubicBezTo>
                </a:path>
              </a:pathLst>
            </a:custGeom>
            <a:solidFill>
              <a:srgbClr val="7D8A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51" name="Freeform 551"/>
            <p:cNvSpPr>
              <a:spLocks/>
            </p:cNvSpPr>
            <p:nvPr/>
          </p:nvSpPr>
          <p:spPr bwMode="gray">
            <a:xfrm>
              <a:off x="748" y="1218"/>
              <a:ext cx="22" cy="21"/>
            </a:xfrm>
            <a:custGeom>
              <a:avLst/>
              <a:gdLst>
                <a:gd name="T0" fmla="*/ 0 w 1"/>
                <a:gd name="T1" fmla="*/ 0 h 1"/>
                <a:gd name="T2" fmla="*/ 0 w 1"/>
                <a:gd name="T3" fmla="*/ 0 h 1"/>
                <a:gd name="T4" fmla="*/ 0 w 1"/>
                <a:gd name="T5" fmla="*/ 0 h 1"/>
                <a:gd name="T6" fmla="*/ 484 w 1"/>
                <a:gd name="T7" fmla="*/ 0 h 1"/>
                <a:gd name="T8" fmla="*/ 484 w 1"/>
                <a:gd name="T9" fmla="*/ 441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cubicBezTo>
                    <a:pt x="0" y="0"/>
                    <a:pt x="0" y="0"/>
                    <a:pt x="0" y="0"/>
                  </a:cubicBezTo>
                  <a:cubicBezTo>
                    <a:pt x="0" y="0"/>
                    <a:pt x="0" y="0"/>
                    <a:pt x="0" y="0"/>
                  </a:cubicBezTo>
                  <a:lnTo>
                    <a:pt x="1" y="0"/>
                  </a:lnTo>
                  <a:cubicBezTo>
                    <a:pt x="1" y="1"/>
                    <a:pt x="1" y="1"/>
                    <a:pt x="1" y="1"/>
                  </a:cubicBezTo>
                  <a:cubicBezTo>
                    <a:pt x="1" y="1"/>
                    <a:pt x="0" y="0"/>
                    <a:pt x="0" y="0"/>
                  </a:cubicBezTo>
                </a:path>
              </a:pathLst>
            </a:custGeom>
            <a:solidFill>
              <a:srgbClr val="8794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52" name="Freeform 552"/>
            <p:cNvSpPr>
              <a:spLocks/>
            </p:cNvSpPr>
            <p:nvPr/>
          </p:nvSpPr>
          <p:spPr bwMode="gray">
            <a:xfrm>
              <a:off x="748" y="1218"/>
              <a:ext cx="22" cy="21"/>
            </a:xfrm>
            <a:custGeom>
              <a:avLst/>
              <a:gdLst>
                <a:gd name="T0" fmla="*/ 0 w 1"/>
                <a:gd name="T1" fmla="*/ 0 h 1"/>
                <a:gd name="T2" fmla="*/ 0 w 1"/>
                <a:gd name="T3" fmla="*/ 0 h 1"/>
                <a:gd name="T4" fmla="*/ 0 w 1"/>
                <a:gd name="T5" fmla="*/ 0 h 1"/>
                <a:gd name="T6" fmla="*/ 484 w 1"/>
                <a:gd name="T7" fmla="*/ 0 h 1"/>
                <a:gd name="T8" fmla="*/ 484 w 1"/>
                <a:gd name="T9" fmla="*/ 441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cubicBezTo>
                    <a:pt x="0" y="0"/>
                    <a:pt x="0" y="0"/>
                    <a:pt x="0" y="0"/>
                  </a:cubicBezTo>
                  <a:cubicBezTo>
                    <a:pt x="0" y="0"/>
                    <a:pt x="0" y="0"/>
                    <a:pt x="0" y="0"/>
                  </a:cubicBezTo>
                  <a:lnTo>
                    <a:pt x="1" y="0"/>
                  </a:lnTo>
                  <a:cubicBezTo>
                    <a:pt x="1" y="1"/>
                    <a:pt x="1" y="1"/>
                    <a:pt x="1" y="1"/>
                  </a:cubicBezTo>
                  <a:cubicBezTo>
                    <a:pt x="1" y="1"/>
                    <a:pt x="0" y="0"/>
                    <a:pt x="0" y="0"/>
                  </a:cubicBezTo>
                </a:path>
              </a:pathLst>
            </a:custGeom>
            <a:solidFill>
              <a:srgbClr val="929E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53" name="Freeform 553"/>
            <p:cNvSpPr>
              <a:spLocks/>
            </p:cNvSpPr>
            <p:nvPr/>
          </p:nvSpPr>
          <p:spPr bwMode="gray">
            <a:xfrm>
              <a:off x="748" y="1218"/>
              <a:ext cx="22" cy="21"/>
            </a:xfrm>
            <a:custGeom>
              <a:avLst/>
              <a:gdLst>
                <a:gd name="T0" fmla="*/ 0 w 1"/>
                <a:gd name="T1" fmla="*/ 0 h 1"/>
                <a:gd name="T2" fmla="*/ 0 w 1"/>
                <a:gd name="T3" fmla="*/ 0 h 1"/>
                <a:gd name="T4" fmla="*/ 0 w 1"/>
                <a:gd name="T5" fmla="*/ 0 h 1"/>
                <a:gd name="T6" fmla="*/ 484 w 1"/>
                <a:gd name="T7" fmla="*/ 0 h 1"/>
                <a:gd name="T8" fmla="*/ 484 w 1"/>
                <a:gd name="T9" fmla="*/ 441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cubicBezTo>
                    <a:pt x="0" y="0"/>
                    <a:pt x="0" y="0"/>
                    <a:pt x="0" y="0"/>
                  </a:cubicBezTo>
                  <a:cubicBezTo>
                    <a:pt x="0" y="0"/>
                    <a:pt x="0" y="0"/>
                    <a:pt x="0" y="0"/>
                  </a:cubicBezTo>
                  <a:lnTo>
                    <a:pt x="1" y="0"/>
                  </a:lnTo>
                  <a:cubicBezTo>
                    <a:pt x="1" y="1"/>
                    <a:pt x="1" y="1"/>
                    <a:pt x="1" y="1"/>
                  </a:cubicBezTo>
                  <a:cubicBezTo>
                    <a:pt x="1" y="1"/>
                    <a:pt x="0" y="0"/>
                    <a:pt x="0" y="0"/>
                  </a:cubicBezTo>
                </a:path>
              </a:pathLst>
            </a:custGeom>
            <a:solidFill>
              <a:srgbClr val="9DAA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54" name="Freeform 554"/>
            <p:cNvSpPr>
              <a:spLocks/>
            </p:cNvSpPr>
            <p:nvPr/>
          </p:nvSpPr>
          <p:spPr bwMode="gray">
            <a:xfrm>
              <a:off x="748" y="1218"/>
              <a:ext cx="22" cy="21"/>
            </a:xfrm>
            <a:custGeom>
              <a:avLst/>
              <a:gdLst>
                <a:gd name="T0" fmla="*/ 484 w 1"/>
                <a:gd name="T1" fmla="*/ 0 h 1"/>
                <a:gd name="T2" fmla="*/ 484 w 1"/>
                <a:gd name="T3" fmla="*/ 441 h 1"/>
                <a:gd name="T4" fmla="*/ 0 w 1"/>
                <a:gd name="T5" fmla="*/ 0 h 1"/>
                <a:gd name="T6" fmla="*/ 0 w 1"/>
                <a:gd name="T7" fmla="*/ 0 h 1"/>
                <a:gd name="T8" fmla="*/ 0 w 1"/>
                <a:gd name="T9" fmla="*/ 0 h 1"/>
                <a:gd name="T10" fmla="*/ 484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1" y="0"/>
                  </a:moveTo>
                  <a:cubicBezTo>
                    <a:pt x="1" y="1"/>
                    <a:pt x="1" y="1"/>
                    <a:pt x="1" y="1"/>
                  </a:cubicBezTo>
                  <a:cubicBezTo>
                    <a:pt x="1" y="1"/>
                    <a:pt x="0" y="0"/>
                    <a:pt x="0" y="0"/>
                  </a:cubicBezTo>
                  <a:cubicBezTo>
                    <a:pt x="0" y="0"/>
                    <a:pt x="0" y="0"/>
                    <a:pt x="0" y="0"/>
                  </a:cubicBezTo>
                  <a:cubicBezTo>
                    <a:pt x="0" y="0"/>
                    <a:pt x="0" y="0"/>
                    <a:pt x="0" y="0"/>
                  </a:cubicBezTo>
                  <a:lnTo>
                    <a:pt x="1" y="0"/>
                  </a:lnTo>
                </a:path>
              </a:pathLst>
            </a:custGeom>
            <a:solidFill>
              <a:srgbClr val="ABB7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55" name="Freeform 555"/>
            <p:cNvSpPr>
              <a:spLocks/>
            </p:cNvSpPr>
            <p:nvPr/>
          </p:nvSpPr>
          <p:spPr bwMode="gray">
            <a:xfrm>
              <a:off x="748" y="1218"/>
              <a:ext cx="22" cy="21"/>
            </a:xfrm>
            <a:custGeom>
              <a:avLst/>
              <a:gdLst>
                <a:gd name="T0" fmla="*/ 484 w 1"/>
                <a:gd name="T1" fmla="*/ 0 h 1"/>
                <a:gd name="T2" fmla="*/ 484 w 1"/>
                <a:gd name="T3" fmla="*/ 441 h 1"/>
                <a:gd name="T4" fmla="*/ 0 w 1"/>
                <a:gd name="T5" fmla="*/ 441 h 1"/>
                <a:gd name="T6" fmla="*/ 0 w 1"/>
                <a:gd name="T7" fmla="*/ 0 h 1"/>
                <a:gd name="T8" fmla="*/ 0 w 1"/>
                <a:gd name="T9" fmla="*/ 0 h 1"/>
                <a:gd name="T10" fmla="*/ 484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1" y="0"/>
                  </a:moveTo>
                  <a:cubicBezTo>
                    <a:pt x="1" y="1"/>
                    <a:pt x="1" y="1"/>
                    <a:pt x="1" y="1"/>
                  </a:cubicBezTo>
                  <a:cubicBezTo>
                    <a:pt x="1" y="1"/>
                    <a:pt x="0" y="1"/>
                    <a:pt x="0" y="1"/>
                  </a:cubicBezTo>
                  <a:cubicBezTo>
                    <a:pt x="0" y="1"/>
                    <a:pt x="0" y="1"/>
                    <a:pt x="0" y="0"/>
                  </a:cubicBezTo>
                  <a:cubicBezTo>
                    <a:pt x="0" y="0"/>
                    <a:pt x="0" y="0"/>
                    <a:pt x="0" y="0"/>
                  </a:cubicBezTo>
                  <a:lnTo>
                    <a:pt x="1" y="0"/>
                  </a:lnTo>
                </a:path>
              </a:pathLst>
            </a:custGeom>
            <a:noFill/>
            <a:ln w="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56" name="Freeform 556"/>
            <p:cNvSpPr>
              <a:spLocks/>
            </p:cNvSpPr>
            <p:nvPr/>
          </p:nvSpPr>
          <p:spPr bwMode="gray">
            <a:xfrm>
              <a:off x="748" y="1218"/>
              <a:ext cx="1" cy="21"/>
            </a:xfrm>
            <a:custGeom>
              <a:avLst/>
              <a:gdLst>
                <a:gd name="T0" fmla="*/ 0 w 1"/>
                <a:gd name="T1" fmla="*/ 0 h 1"/>
                <a:gd name="T2" fmla="*/ 0 w 1"/>
                <a:gd name="T3" fmla="*/ 0 h 1"/>
                <a:gd name="T4" fmla="*/ 0 w 1"/>
                <a:gd name="T5" fmla="*/ 441 h 1"/>
                <a:gd name="T6" fmla="*/ 0 w 1"/>
                <a:gd name="T7" fmla="*/ 441 h 1"/>
                <a:gd name="T8" fmla="*/ 0 w 1"/>
                <a:gd name="T9" fmla="*/ 441 h 1"/>
                <a:gd name="T10" fmla="*/ 0 w 1"/>
                <a:gd name="T11" fmla="*/ 0 h 1"/>
                <a:gd name="T12" fmla="*/ 0 w 1"/>
                <a:gd name="T13" fmla="*/ 0 h 1"/>
                <a:gd name="T14" fmla="*/ 0 60000 65536"/>
                <a:gd name="T15" fmla="*/ 0 60000 65536"/>
                <a:gd name="T16" fmla="*/ 0 60000 65536"/>
                <a:gd name="T17" fmla="*/ 0 60000 65536"/>
                <a:gd name="T18" fmla="*/ 0 60000 65536"/>
                <a:gd name="T19" fmla="*/ 0 60000 65536"/>
                <a:gd name="T20" fmla="*/ 0 60000 65536"/>
                <a:gd name="T21" fmla="*/ 0 w 1"/>
                <a:gd name="T22" fmla="*/ 0 h 1"/>
                <a:gd name="T23" fmla="*/ 1 w 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
                  <a:moveTo>
                    <a:pt x="0" y="0"/>
                  </a:moveTo>
                  <a:cubicBezTo>
                    <a:pt x="0" y="0"/>
                    <a:pt x="0" y="0"/>
                    <a:pt x="0" y="0"/>
                  </a:cubicBezTo>
                  <a:cubicBezTo>
                    <a:pt x="0" y="0"/>
                    <a:pt x="0" y="1"/>
                    <a:pt x="0" y="1"/>
                  </a:cubicBezTo>
                  <a:cubicBezTo>
                    <a:pt x="0" y="1"/>
                    <a:pt x="0" y="1"/>
                    <a:pt x="0" y="1"/>
                  </a:cubicBezTo>
                  <a:cubicBezTo>
                    <a:pt x="0" y="1"/>
                    <a:pt x="0" y="1"/>
                    <a:pt x="0" y="1"/>
                  </a:cubicBezTo>
                  <a:cubicBezTo>
                    <a:pt x="0" y="1"/>
                    <a:pt x="0" y="0"/>
                    <a:pt x="0" y="0"/>
                  </a:cubicBezTo>
                  <a:cubicBezTo>
                    <a:pt x="0" y="0"/>
                    <a:pt x="0" y="0"/>
                    <a:pt x="0" y="0"/>
                  </a:cubicBezTo>
                </a:path>
              </a:pathLst>
            </a:custGeom>
            <a:solidFill>
              <a:srgbClr val="E7BE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57" name="Freeform 557"/>
            <p:cNvSpPr>
              <a:spLocks/>
            </p:cNvSpPr>
            <p:nvPr/>
          </p:nvSpPr>
          <p:spPr bwMode="gray">
            <a:xfrm>
              <a:off x="814" y="1260"/>
              <a:ext cx="88" cy="63"/>
            </a:xfrm>
            <a:custGeom>
              <a:avLst/>
              <a:gdLst>
                <a:gd name="T0" fmla="*/ 1452 w 4"/>
                <a:gd name="T1" fmla="*/ 441 h 3"/>
                <a:gd name="T2" fmla="*/ 1936 w 4"/>
                <a:gd name="T3" fmla="*/ 441 h 3"/>
                <a:gd name="T4" fmla="*/ 1936 w 4"/>
                <a:gd name="T5" fmla="*/ 882 h 3"/>
                <a:gd name="T6" fmla="*/ 1452 w 4"/>
                <a:gd name="T7" fmla="*/ 1323 h 3"/>
                <a:gd name="T8" fmla="*/ 1452 w 4"/>
                <a:gd name="T9" fmla="*/ 1323 h 3"/>
                <a:gd name="T10" fmla="*/ 968 w 4"/>
                <a:gd name="T11" fmla="*/ 1323 h 3"/>
                <a:gd name="T12" fmla="*/ 484 w 4"/>
                <a:gd name="T13" fmla="*/ 1323 h 3"/>
                <a:gd name="T14" fmla="*/ 0 w 4"/>
                <a:gd name="T15" fmla="*/ 882 h 3"/>
                <a:gd name="T16" fmla="*/ 0 w 4"/>
                <a:gd name="T17" fmla="*/ 882 h 3"/>
                <a:gd name="T18" fmla="*/ 484 w 4"/>
                <a:gd name="T19" fmla="*/ 882 h 3"/>
                <a:gd name="T20" fmla="*/ 484 w 4"/>
                <a:gd name="T21" fmla="*/ 882 h 3"/>
                <a:gd name="T22" fmla="*/ 484 w 4"/>
                <a:gd name="T23" fmla="*/ 441 h 3"/>
                <a:gd name="T24" fmla="*/ 968 w 4"/>
                <a:gd name="T25" fmla="*/ 441 h 3"/>
                <a:gd name="T26" fmla="*/ 968 w 4"/>
                <a:gd name="T27" fmla="*/ 0 h 3"/>
                <a:gd name="T28" fmla="*/ 968 w 4"/>
                <a:gd name="T29" fmla="*/ 441 h 3"/>
                <a:gd name="T30" fmla="*/ 968 w 4"/>
                <a:gd name="T31" fmla="*/ 441 h 3"/>
                <a:gd name="T32" fmla="*/ 968 w 4"/>
                <a:gd name="T33" fmla="*/ 441 h 3"/>
                <a:gd name="T34" fmla="*/ 1452 w 4"/>
                <a:gd name="T35" fmla="*/ 441 h 3"/>
                <a:gd name="T36" fmla="*/ 1452 w 4"/>
                <a:gd name="T37" fmla="*/ 441 h 3"/>
                <a:gd name="T38" fmla="*/ 1452 w 4"/>
                <a:gd name="T39" fmla="*/ 882 h 3"/>
                <a:gd name="T40" fmla="*/ 1452 w 4"/>
                <a:gd name="T41" fmla="*/ 441 h 3"/>
                <a:gd name="T42" fmla="*/ 1452 w 4"/>
                <a:gd name="T43" fmla="*/ 441 h 3"/>
                <a:gd name="T44" fmla="*/ 1452 w 4"/>
                <a:gd name="T45" fmla="*/ 441 h 3"/>
                <a:gd name="T46" fmla="*/ 1452 w 4"/>
                <a:gd name="T47" fmla="*/ 441 h 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
                <a:gd name="T73" fmla="*/ 0 h 3"/>
                <a:gd name="T74" fmla="*/ 4 w 4"/>
                <a:gd name="T75" fmla="*/ 3 h 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 h="3">
                  <a:moveTo>
                    <a:pt x="3" y="1"/>
                  </a:moveTo>
                  <a:cubicBezTo>
                    <a:pt x="4" y="1"/>
                    <a:pt x="4" y="1"/>
                    <a:pt x="4" y="1"/>
                  </a:cubicBezTo>
                  <a:cubicBezTo>
                    <a:pt x="4" y="2"/>
                    <a:pt x="4" y="2"/>
                    <a:pt x="4" y="2"/>
                  </a:cubicBezTo>
                  <a:cubicBezTo>
                    <a:pt x="4" y="2"/>
                    <a:pt x="3" y="2"/>
                    <a:pt x="3" y="3"/>
                  </a:cubicBezTo>
                  <a:cubicBezTo>
                    <a:pt x="3" y="3"/>
                    <a:pt x="3" y="3"/>
                    <a:pt x="3" y="3"/>
                  </a:cubicBezTo>
                  <a:cubicBezTo>
                    <a:pt x="3" y="3"/>
                    <a:pt x="2" y="3"/>
                    <a:pt x="2" y="3"/>
                  </a:cubicBezTo>
                  <a:cubicBezTo>
                    <a:pt x="1" y="3"/>
                    <a:pt x="1" y="3"/>
                    <a:pt x="1" y="3"/>
                  </a:cubicBezTo>
                  <a:cubicBezTo>
                    <a:pt x="1" y="3"/>
                    <a:pt x="0" y="2"/>
                    <a:pt x="0" y="2"/>
                  </a:cubicBezTo>
                  <a:cubicBezTo>
                    <a:pt x="0" y="2"/>
                    <a:pt x="0" y="2"/>
                    <a:pt x="0" y="2"/>
                  </a:cubicBezTo>
                  <a:cubicBezTo>
                    <a:pt x="0" y="2"/>
                    <a:pt x="1" y="2"/>
                    <a:pt x="1" y="2"/>
                  </a:cubicBezTo>
                  <a:cubicBezTo>
                    <a:pt x="1" y="2"/>
                    <a:pt x="1" y="2"/>
                    <a:pt x="1" y="2"/>
                  </a:cubicBezTo>
                  <a:cubicBezTo>
                    <a:pt x="1" y="2"/>
                    <a:pt x="1" y="1"/>
                    <a:pt x="1" y="1"/>
                  </a:cubicBezTo>
                  <a:cubicBezTo>
                    <a:pt x="2" y="1"/>
                    <a:pt x="2" y="1"/>
                    <a:pt x="2" y="1"/>
                  </a:cubicBezTo>
                  <a:cubicBezTo>
                    <a:pt x="2" y="1"/>
                    <a:pt x="2" y="0"/>
                    <a:pt x="2" y="0"/>
                  </a:cubicBezTo>
                  <a:cubicBezTo>
                    <a:pt x="2" y="0"/>
                    <a:pt x="2" y="0"/>
                    <a:pt x="2" y="1"/>
                  </a:cubicBezTo>
                  <a:cubicBezTo>
                    <a:pt x="2" y="1"/>
                    <a:pt x="2" y="1"/>
                    <a:pt x="2" y="1"/>
                  </a:cubicBezTo>
                  <a:cubicBezTo>
                    <a:pt x="2" y="1"/>
                    <a:pt x="2" y="1"/>
                    <a:pt x="2" y="1"/>
                  </a:cubicBezTo>
                  <a:cubicBezTo>
                    <a:pt x="2" y="1"/>
                    <a:pt x="3" y="1"/>
                    <a:pt x="3" y="1"/>
                  </a:cubicBezTo>
                  <a:cubicBezTo>
                    <a:pt x="3" y="1"/>
                    <a:pt x="3" y="1"/>
                    <a:pt x="3" y="1"/>
                  </a:cubicBezTo>
                  <a:lnTo>
                    <a:pt x="3" y="2"/>
                  </a:lnTo>
                  <a:cubicBezTo>
                    <a:pt x="3" y="2"/>
                    <a:pt x="3" y="2"/>
                    <a:pt x="3" y="1"/>
                  </a:cubicBezTo>
                  <a:cubicBezTo>
                    <a:pt x="3" y="1"/>
                    <a:pt x="3" y="1"/>
                    <a:pt x="3" y="1"/>
                  </a:cubicBezTo>
                  <a:cubicBezTo>
                    <a:pt x="4" y="1"/>
                    <a:pt x="3" y="1"/>
                    <a:pt x="3" y="1"/>
                  </a:cubicBezTo>
                </a:path>
              </a:pathLst>
            </a:custGeom>
            <a:solidFill>
              <a:srgbClr val="373330"/>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58" name="Freeform 558"/>
            <p:cNvSpPr>
              <a:spLocks/>
            </p:cNvSpPr>
            <p:nvPr/>
          </p:nvSpPr>
          <p:spPr bwMode="gray">
            <a:xfrm>
              <a:off x="858" y="1260"/>
              <a:ext cx="1" cy="42"/>
            </a:xfrm>
            <a:custGeom>
              <a:avLst/>
              <a:gdLst>
                <a:gd name="T0" fmla="*/ 0 w 1"/>
                <a:gd name="T1" fmla="*/ 0 h 2"/>
                <a:gd name="T2" fmla="*/ 0 w 1"/>
                <a:gd name="T3" fmla="*/ 441 h 2"/>
                <a:gd name="T4" fmla="*/ 0 w 1"/>
                <a:gd name="T5" fmla="*/ 441 h 2"/>
                <a:gd name="T6" fmla="*/ 0 w 1"/>
                <a:gd name="T7" fmla="*/ 441 h 2"/>
                <a:gd name="T8" fmla="*/ 0 w 1"/>
                <a:gd name="T9" fmla="*/ 441 h 2"/>
                <a:gd name="T10" fmla="*/ 0 w 1"/>
                <a:gd name="T11" fmla="*/ 441 h 2"/>
                <a:gd name="T12" fmla="*/ 0 w 1"/>
                <a:gd name="T13" fmla="*/ 0 h 2"/>
                <a:gd name="T14" fmla="*/ 0 60000 65536"/>
                <a:gd name="T15" fmla="*/ 0 60000 65536"/>
                <a:gd name="T16" fmla="*/ 0 60000 65536"/>
                <a:gd name="T17" fmla="*/ 0 60000 65536"/>
                <a:gd name="T18" fmla="*/ 0 60000 65536"/>
                <a:gd name="T19" fmla="*/ 0 60000 65536"/>
                <a:gd name="T20" fmla="*/ 0 60000 65536"/>
                <a:gd name="T21" fmla="*/ 0 w 1"/>
                <a:gd name="T22" fmla="*/ 0 h 2"/>
                <a:gd name="T23" fmla="*/ 1 w 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2">
                  <a:moveTo>
                    <a:pt x="0" y="0"/>
                  </a:moveTo>
                  <a:cubicBezTo>
                    <a:pt x="0" y="0"/>
                    <a:pt x="0" y="1"/>
                    <a:pt x="0" y="1"/>
                  </a:cubicBezTo>
                  <a:cubicBezTo>
                    <a:pt x="0" y="1"/>
                    <a:pt x="0" y="1"/>
                    <a:pt x="0" y="1"/>
                  </a:cubicBezTo>
                  <a:cubicBezTo>
                    <a:pt x="0" y="1"/>
                    <a:pt x="0" y="2"/>
                    <a:pt x="0" y="1"/>
                  </a:cubicBezTo>
                  <a:cubicBezTo>
                    <a:pt x="0" y="1"/>
                    <a:pt x="0" y="1"/>
                    <a:pt x="0" y="1"/>
                  </a:cubicBezTo>
                  <a:cubicBezTo>
                    <a:pt x="0" y="1"/>
                    <a:pt x="0" y="1"/>
                    <a:pt x="0" y="1"/>
                  </a:cubicBezTo>
                  <a:cubicBezTo>
                    <a:pt x="0" y="1"/>
                    <a:pt x="0" y="0"/>
                    <a:pt x="0" y="0"/>
                  </a:cubicBezTo>
                </a:path>
              </a:pathLst>
            </a:custGeom>
            <a:solidFill>
              <a:srgbClr val="4D4A48"/>
            </a:solidFill>
            <a:ln w="0">
              <a:solidFill>
                <a:srgbClr val="433F3D"/>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59" name="Freeform 559"/>
            <p:cNvSpPr>
              <a:spLocks/>
            </p:cNvSpPr>
            <p:nvPr/>
          </p:nvSpPr>
          <p:spPr bwMode="gray">
            <a:xfrm>
              <a:off x="858" y="1281"/>
              <a:ext cx="22" cy="21"/>
            </a:xfrm>
            <a:custGeom>
              <a:avLst/>
              <a:gdLst>
                <a:gd name="T0" fmla="*/ 484 w 1"/>
                <a:gd name="T1" fmla="*/ 0 h 1"/>
                <a:gd name="T2" fmla="*/ 484 w 1"/>
                <a:gd name="T3" fmla="*/ 0 h 1"/>
                <a:gd name="T4" fmla="*/ 484 w 1"/>
                <a:gd name="T5" fmla="*/ 441 h 1"/>
                <a:gd name="T6" fmla="*/ 0 w 1"/>
                <a:gd name="T7" fmla="*/ 0 h 1"/>
                <a:gd name="T8" fmla="*/ 484 w 1"/>
                <a:gd name="T9" fmla="*/ 0 h 1"/>
                <a:gd name="T10" fmla="*/ 484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1" y="0"/>
                  </a:moveTo>
                  <a:cubicBezTo>
                    <a:pt x="1" y="0"/>
                    <a:pt x="1" y="0"/>
                    <a:pt x="1" y="0"/>
                  </a:cubicBezTo>
                  <a:cubicBezTo>
                    <a:pt x="1" y="1"/>
                    <a:pt x="1" y="1"/>
                    <a:pt x="1" y="1"/>
                  </a:cubicBezTo>
                  <a:cubicBezTo>
                    <a:pt x="1" y="1"/>
                    <a:pt x="0" y="1"/>
                    <a:pt x="0" y="0"/>
                  </a:cubicBezTo>
                  <a:cubicBezTo>
                    <a:pt x="1" y="0"/>
                    <a:pt x="1" y="0"/>
                    <a:pt x="1" y="0"/>
                  </a:cubicBezTo>
                  <a:cubicBezTo>
                    <a:pt x="1" y="0"/>
                    <a:pt x="1" y="0"/>
                    <a:pt x="1" y="0"/>
                  </a:cubicBezTo>
                </a:path>
              </a:pathLst>
            </a:custGeom>
            <a:solidFill>
              <a:srgbClr val="4D4A48"/>
            </a:solidFill>
            <a:ln w="0">
              <a:solidFill>
                <a:srgbClr val="433F3D"/>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60" name="Freeform 560"/>
            <p:cNvSpPr>
              <a:spLocks/>
            </p:cNvSpPr>
            <p:nvPr/>
          </p:nvSpPr>
          <p:spPr bwMode="gray">
            <a:xfrm>
              <a:off x="880" y="1281"/>
              <a:ext cx="1" cy="21"/>
            </a:xfrm>
            <a:custGeom>
              <a:avLst/>
              <a:gdLst>
                <a:gd name="T0" fmla="*/ 0 w 1"/>
                <a:gd name="T1" fmla="*/ 0 h 1"/>
                <a:gd name="T2" fmla="*/ 0 w 1"/>
                <a:gd name="T3" fmla="*/ 0 h 1"/>
                <a:gd name="T4" fmla="*/ 0 w 1"/>
                <a:gd name="T5" fmla="*/ 441 h 1"/>
                <a:gd name="T6" fmla="*/ 0 w 1"/>
                <a:gd name="T7" fmla="*/ 441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cubicBezTo>
                    <a:pt x="0" y="0"/>
                    <a:pt x="0" y="0"/>
                    <a:pt x="0" y="0"/>
                  </a:cubicBezTo>
                  <a:cubicBezTo>
                    <a:pt x="0" y="1"/>
                    <a:pt x="0" y="1"/>
                    <a:pt x="0" y="1"/>
                  </a:cubicBezTo>
                  <a:cubicBezTo>
                    <a:pt x="0" y="1"/>
                    <a:pt x="0" y="1"/>
                    <a:pt x="0" y="1"/>
                  </a:cubicBezTo>
                  <a:cubicBezTo>
                    <a:pt x="0" y="0"/>
                    <a:pt x="0" y="0"/>
                    <a:pt x="0" y="0"/>
                  </a:cubicBezTo>
                  <a:cubicBezTo>
                    <a:pt x="0" y="0"/>
                    <a:pt x="0" y="0"/>
                    <a:pt x="0" y="0"/>
                  </a:cubicBezTo>
                </a:path>
              </a:pathLst>
            </a:custGeom>
            <a:solidFill>
              <a:srgbClr val="4D4A48"/>
            </a:solidFill>
            <a:ln w="0">
              <a:solidFill>
                <a:srgbClr val="433F3D"/>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61" name="Freeform 561"/>
            <p:cNvSpPr>
              <a:spLocks/>
            </p:cNvSpPr>
            <p:nvPr/>
          </p:nvSpPr>
          <p:spPr bwMode="gray">
            <a:xfrm>
              <a:off x="880" y="1281"/>
              <a:ext cx="22" cy="21"/>
            </a:xfrm>
            <a:custGeom>
              <a:avLst/>
              <a:gdLst>
                <a:gd name="T0" fmla="*/ 484 w 1"/>
                <a:gd name="T1" fmla="*/ 0 h 1"/>
                <a:gd name="T2" fmla="*/ 484 w 1"/>
                <a:gd name="T3" fmla="*/ 441 h 1"/>
                <a:gd name="T4" fmla="*/ 0 w 1"/>
                <a:gd name="T5" fmla="*/ 441 h 1"/>
                <a:gd name="T6" fmla="*/ 0 w 1"/>
                <a:gd name="T7" fmla="*/ 441 h 1"/>
                <a:gd name="T8" fmla="*/ 484 w 1"/>
                <a:gd name="T9" fmla="*/ 0 h 1"/>
                <a:gd name="T10" fmla="*/ 484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1" y="0"/>
                  </a:moveTo>
                  <a:cubicBezTo>
                    <a:pt x="1" y="0"/>
                    <a:pt x="1" y="0"/>
                    <a:pt x="1" y="1"/>
                  </a:cubicBezTo>
                  <a:cubicBezTo>
                    <a:pt x="1" y="1"/>
                    <a:pt x="1" y="1"/>
                    <a:pt x="0" y="1"/>
                  </a:cubicBezTo>
                  <a:cubicBezTo>
                    <a:pt x="0" y="1"/>
                    <a:pt x="0" y="1"/>
                    <a:pt x="0" y="1"/>
                  </a:cubicBezTo>
                  <a:cubicBezTo>
                    <a:pt x="0" y="1"/>
                    <a:pt x="1" y="1"/>
                    <a:pt x="1" y="0"/>
                  </a:cubicBezTo>
                  <a:cubicBezTo>
                    <a:pt x="1" y="0"/>
                    <a:pt x="1" y="0"/>
                    <a:pt x="1" y="0"/>
                  </a:cubicBezTo>
                </a:path>
              </a:pathLst>
            </a:custGeom>
            <a:solidFill>
              <a:srgbClr val="4D4A48"/>
            </a:solidFill>
            <a:ln w="0">
              <a:solidFill>
                <a:srgbClr val="433F3D"/>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62" name="Freeform 562"/>
            <p:cNvSpPr>
              <a:spLocks/>
            </p:cNvSpPr>
            <p:nvPr/>
          </p:nvSpPr>
          <p:spPr bwMode="gray">
            <a:xfrm>
              <a:off x="858" y="1281"/>
              <a:ext cx="1" cy="21"/>
            </a:xfrm>
            <a:custGeom>
              <a:avLst/>
              <a:gdLst>
                <a:gd name="T0" fmla="*/ 0 w 1"/>
                <a:gd name="T1" fmla="*/ 0 h 1"/>
                <a:gd name="T2" fmla="*/ 0 w 1"/>
                <a:gd name="T3" fmla="*/ 441 h 1"/>
                <a:gd name="T4" fmla="*/ 0 w 1"/>
                <a:gd name="T5" fmla="*/ 441 h 1"/>
                <a:gd name="T6" fmla="*/ 0 w 1"/>
                <a:gd name="T7" fmla="*/ 441 h 1"/>
                <a:gd name="T8" fmla="*/ 0 w 1"/>
                <a:gd name="T9" fmla="*/ 441 h 1"/>
                <a:gd name="T10" fmla="*/ 0 w 1"/>
                <a:gd name="T11" fmla="*/ 441 h 1"/>
                <a:gd name="T12" fmla="*/ 0 w 1"/>
                <a:gd name="T13" fmla="*/ 441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1"/>
                <a:gd name="T26" fmla="*/ 1 w 1"/>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1">
                  <a:moveTo>
                    <a:pt x="0" y="0"/>
                  </a:move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0"/>
                    <a:pt x="0" y="0"/>
                  </a:cubicBezTo>
                </a:path>
              </a:pathLst>
            </a:custGeom>
            <a:solidFill>
              <a:srgbClr val="221D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63" name="Freeform 563"/>
            <p:cNvSpPr>
              <a:spLocks/>
            </p:cNvSpPr>
            <p:nvPr/>
          </p:nvSpPr>
          <p:spPr bwMode="gray">
            <a:xfrm>
              <a:off x="858" y="1302"/>
              <a:ext cx="22" cy="1"/>
            </a:xfrm>
            <a:custGeom>
              <a:avLst/>
              <a:gdLst>
                <a:gd name="T0" fmla="*/ 484 w 1"/>
                <a:gd name="T1" fmla="*/ 0 h 1"/>
                <a:gd name="T2" fmla="*/ 484 w 1"/>
                <a:gd name="T3" fmla="*/ 0 h 1"/>
                <a:gd name="T4" fmla="*/ 0 w 1"/>
                <a:gd name="T5" fmla="*/ 0 h 1"/>
                <a:gd name="T6" fmla="*/ 0 w 1"/>
                <a:gd name="T7" fmla="*/ 0 h 1"/>
                <a:gd name="T8" fmla="*/ 0 w 1"/>
                <a:gd name="T9" fmla="*/ 0 h 1"/>
                <a:gd name="T10" fmla="*/ 484 w 1"/>
                <a:gd name="T11" fmla="*/ 0 h 1"/>
                <a:gd name="T12" fmla="*/ 484 w 1"/>
                <a:gd name="T13" fmla="*/ 0 h 1"/>
                <a:gd name="T14" fmla="*/ 0 w 1"/>
                <a:gd name="T15" fmla="*/ 0 h 1"/>
                <a:gd name="T16" fmla="*/ 0 w 1"/>
                <a:gd name="T17" fmla="*/ 0 h 1"/>
                <a:gd name="T18" fmla="*/ 484 w 1"/>
                <a:gd name="T19" fmla="*/ 0 h 1"/>
                <a:gd name="T20" fmla="*/ 484 w 1"/>
                <a:gd name="T21" fmla="*/ 0 h 1"/>
                <a:gd name="T22" fmla="*/ 484 w 1"/>
                <a:gd name="T23" fmla="*/ 0 h 1"/>
                <a:gd name="T24" fmla="*/ 484 w 1"/>
                <a:gd name="T25" fmla="*/ 0 h 1"/>
                <a:gd name="T26" fmla="*/ 484 w 1"/>
                <a:gd name="T27" fmla="*/ 0 h 1"/>
                <a:gd name="T28" fmla="*/ 484 w 1"/>
                <a:gd name="T29" fmla="*/ 0 h 1"/>
                <a:gd name="T30" fmla="*/ 484 w 1"/>
                <a:gd name="T31" fmla="*/ 0 h 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
                <a:gd name="T49" fmla="*/ 0 h 1"/>
                <a:gd name="T50" fmla="*/ 1 w 1"/>
                <a:gd name="T51" fmla="*/ 1 h 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 h="1">
                  <a:moveTo>
                    <a:pt x="1" y="0"/>
                  </a:moveTo>
                  <a:cubicBezTo>
                    <a:pt x="1" y="0"/>
                    <a:pt x="1" y="0"/>
                    <a:pt x="1" y="0"/>
                  </a:cubicBezTo>
                  <a:cubicBezTo>
                    <a:pt x="0" y="0"/>
                    <a:pt x="0" y="0"/>
                    <a:pt x="0" y="0"/>
                  </a:cubicBezTo>
                  <a:cubicBezTo>
                    <a:pt x="0" y="0"/>
                    <a:pt x="0" y="0"/>
                    <a:pt x="0" y="0"/>
                  </a:cubicBezTo>
                  <a:cubicBezTo>
                    <a:pt x="0" y="0"/>
                    <a:pt x="0" y="0"/>
                    <a:pt x="0" y="0"/>
                  </a:cubicBezTo>
                  <a:cubicBezTo>
                    <a:pt x="0" y="0"/>
                    <a:pt x="1" y="0"/>
                    <a:pt x="1" y="0"/>
                  </a:cubicBezTo>
                  <a:cubicBezTo>
                    <a:pt x="1" y="0"/>
                    <a:pt x="1" y="0"/>
                    <a:pt x="1" y="0"/>
                  </a:cubicBezTo>
                  <a:cubicBezTo>
                    <a:pt x="0" y="0"/>
                    <a:pt x="0" y="0"/>
                    <a:pt x="0" y="0"/>
                  </a:cubicBezTo>
                  <a:cubicBezTo>
                    <a:pt x="0" y="0"/>
                    <a:pt x="0" y="0"/>
                    <a:pt x="0" y="0"/>
                  </a:cubicBezTo>
                  <a:cubicBezTo>
                    <a:pt x="0"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path>
              </a:pathLst>
            </a:custGeom>
            <a:solidFill>
              <a:srgbClr val="221D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64" name="Freeform 564"/>
            <p:cNvSpPr>
              <a:spLocks/>
            </p:cNvSpPr>
            <p:nvPr/>
          </p:nvSpPr>
          <p:spPr bwMode="gray">
            <a:xfrm>
              <a:off x="880" y="1281"/>
              <a:ext cx="1" cy="21"/>
            </a:xfrm>
            <a:custGeom>
              <a:avLst/>
              <a:gdLst>
                <a:gd name="T0" fmla="*/ 0 w 1"/>
                <a:gd name="T1" fmla="*/ 0 h 1"/>
                <a:gd name="T2" fmla="*/ 0 w 1"/>
                <a:gd name="T3" fmla="*/ 441 h 1"/>
                <a:gd name="T4" fmla="*/ 0 w 1"/>
                <a:gd name="T5" fmla="*/ 441 h 1"/>
                <a:gd name="T6" fmla="*/ 0 w 1"/>
                <a:gd name="T7" fmla="*/ 441 h 1"/>
                <a:gd name="T8" fmla="*/ 0 w 1"/>
                <a:gd name="T9" fmla="*/ 441 h 1"/>
                <a:gd name="T10" fmla="*/ 0 w 1"/>
                <a:gd name="T11" fmla="*/ 441 h 1"/>
                <a:gd name="T12" fmla="*/ 0 w 1"/>
                <a:gd name="T13" fmla="*/ 441 h 1"/>
                <a:gd name="T14" fmla="*/ 0 w 1"/>
                <a:gd name="T15" fmla="*/ 441 h 1"/>
                <a:gd name="T16" fmla="*/ 0 w 1"/>
                <a:gd name="T17" fmla="*/ 441 h 1"/>
                <a:gd name="T18" fmla="*/ 0 w 1"/>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1"/>
                <a:gd name="T32" fmla="*/ 1 w 1"/>
                <a:gd name="T33" fmla="*/ 1 h 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1">
                  <a:moveTo>
                    <a:pt x="0" y="0"/>
                  </a:move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0"/>
                    <a:pt x="0" y="0"/>
                  </a:cubicBezTo>
                </a:path>
              </a:pathLst>
            </a:custGeom>
            <a:solidFill>
              <a:srgbClr val="221D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65" name="Freeform 565"/>
            <p:cNvSpPr>
              <a:spLocks/>
            </p:cNvSpPr>
            <p:nvPr/>
          </p:nvSpPr>
          <p:spPr bwMode="gray">
            <a:xfrm>
              <a:off x="814" y="1281"/>
              <a:ext cx="22" cy="42"/>
            </a:xfrm>
            <a:custGeom>
              <a:avLst/>
              <a:gdLst>
                <a:gd name="T0" fmla="*/ 484 w 1"/>
                <a:gd name="T1" fmla="*/ 882 h 2"/>
                <a:gd name="T2" fmla="*/ 484 w 1"/>
                <a:gd name="T3" fmla="*/ 441 h 2"/>
                <a:gd name="T4" fmla="*/ 484 w 1"/>
                <a:gd name="T5" fmla="*/ 441 h 2"/>
                <a:gd name="T6" fmla="*/ 484 w 1"/>
                <a:gd name="T7" fmla="*/ 441 h 2"/>
                <a:gd name="T8" fmla="*/ 484 w 1"/>
                <a:gd name="T9" fmla="*/ 441 h 2"/>
                <a:gd name="T10" fmla="*/ 484 w 1"/>
                <a:gd name="T11" fmla="*/ 441 h 2"/>
                <a:gd name="T12" fmla="*/ 484 w 1"/>
                <a:gd name="T13" fmla="*/ 441 h 2"/>
                <a:gd name="T14" fmla="*/ 484 w 1"/>
                <a:gd name="T15" fmla="*/ 441 h 2"/>
                <a:gd name="T16" fmla="*/ 0 w 1"/>
                <a:gd name="T17" fmla="*/ 441 h 2"/>
                <a:gd name="T18" fmla="*/ 0 w 1"/>
                <a:gd name="T19" fmla="*/ 441 h 2"/>
                <a:gd name="T20" fmla="*/ 0 w 1"/>
                <a:gd name="T21" fmla="*/ 441 h 2"/>
                <a:gd name="T22" fmla="*/ 484 w 1"/>
                <a:gd name="T23" fmla="*/ 441 h 2"/>
                <a:gd name="T24" fmla="*/ 484 w 1"/>
                <a:gd name="T25" fmla="*/ 441 h 2"/>
                <a:gd name="T26" fmla="*/ 484 w 1"/>
                <a:gd name="T27" fmla="*/ 441 h 2"/>
                <a:gd name="T28" fmla="*/ 484 w 1"/>
                <a:gd name="T29" fmla="*/ 441 h 2"/>
                <a:gd name="T30" fmla="*/ 484 w 1"/>
                <a:gd name="T31" fmla="*/ 441 h 2"/>
                <a:gd name="T32" fmla="*/ 484 w 1"/>
                <a:gd name="T33" fmla="*/ 441 h 2"/>
                <a:gd name="T34" fmla="*/ 484 w 1"/>
                <a:gd name="T35" fmla="*/ 882 h 2"/>
                <a:gd name="T36" fmla="*/ 484 w 1"/>
                <a:gd name="T37" fmla="*/ 882 h 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
                <a:gd name="T58" fmla="*/ 0 h 2"/>
                <a:gd name="T59" fmla="*/ 1 w 1"/>
                <a:gd name="T60" fmla="*/ 2 h 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 h="2">
                  <a:moveTo>
                    <a:pt x="1" y="2"/>
                  </a:moveTo>
                  <a:cubicBezTo>
                    <a:pt x="1" y="2"/>
                    <a:pt x="1" y="1"/>
                    <a:pt x="1" y="1"/>
                  </a:cubicBezTo>
                  <a:cubicBezTo>
                    <a:pt x="1" y="1"/>
                    <a:pt x="1" y="1"/>
                    <a:pt x="1" y="1"/>
                  </a:cubicBezTo>
                  <a:cubicBezTo>
                    <a:pt x="1" y="1"/>
                    <a:pt x="1" y="1"/>
                    <a:pt x="1" y="1"/>
                  </a:cubicBezTo>
                  <a:cubicBezTo>
                    <a:pt x="1" y="1"/>
                    <a:pt x="1" y="1"/>
                    <a:pt x="1" y="1"/>
                  </a:cubicBezTo>
                  <a:cubicBezTo>
                    <a:pt x="1" y="1"/>
                    <a:pt x="1" y="0"/>
                    <a:pt x="1" y="1"/>
                  </a:cubicBezTo>
                  <a:cubicBezTo>
                    <a:pt x="1" y="1"/>
                    <a:pt x="1" y="1"/>
                    <a:pt x="1" y="1"/>
                  </a:cubicBezTo>
                  <a:cubicBezTo>
                    <a:pt x="1" y="1"/>
                    <a:pt x="1" y="1"/>
                    <a:pt x="1" y="1"/>
                  </a:cubicBezTo>
                  <a:cubicBezTo>
                    <a:pt x="0" y="1"/>
                    <a:pt x="0" y="1"/>
                    <a:pt x="0" y="1"/>
                  </a:cubicBezTo>
                  <a:cubicBezTo>
                    <a:pt x="0" y="1"/>
                    <a:pt x="0" y="1"/>
                    <a:pt x="0" y="1"/>
                  </a:cubicBezTo>
                  <a:cubicBezTo>
                    <a:pt x="0" y="1"/>
                    <a:pt x="0" y="1"/>
                    <a:pt x="0" y="1"/>
                  </a:cubicBezTo>
                  <a:cubicBezTo>
                    <a:pt x="0" y="1"/>
                    <a:pt x="0" y="1"/>
                    <a:pt x="1" y="1"/>
                  </a:cubicBezTo>
                  <a:cubicBezTo>
                    <a:pt x="1" y="1"/>
                    <a:pt x="1" y="1"/>
                    <a:pt x="1" y="1"/>
                  </a:cubicBezTo>
                  <a:cubicBezTo>
                    <a:pt x="1" y="1"/>
                    <a:pt x="1" y="1"/>
                    <a:pt x="1" y="1"/>
                  </a:cubicBezTo>
                  <a:cubicBezTo>
                    <a:pt x="1" y="1"/>
                    <a:pt x="1" y="1"/>
                    <a:pt x="1" y="1"/>
                  </a:cubicBezTo>
                  <a:cubicBezTo>
                    <a:pt x="1" y="1"/>
                    <a:pt x="0" y="1"/>
                    <a:pt x="1" y="1"/>
                  </a:cubicBezTo>
                  <a:cubicBezTo>
                    <a:pt x="1" y="1"/>
                    <a:pt x="1" y="1"/>
                    <a:pt x="1" y="1"/>
                  </a:cubicBezTo>
                  <a:cubicBezTo>
                    <a:pt x="1" y="2"/>
                    <a:pt x="1" y="2"/>
                    <a:pt x="1" y="2"/>
                  </a:cubicBezTo>
                  <a:cubicBezTo>
                    <a:pt x="1" y="2"/>
                    <a:pt x="1" y="2"/>
                    <a:pt x="1" y="2"/>
                  </a:cubicBezTo>
                </a:path>
              </a:pathLst>
            </a:custGeom>
            <a:solidFill>
              <a:srgbClr val="221D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66" name="Freeform 566"/>
            <p:cNvSpPr>
              <a:spLocks/>
            </p:cNvSpPr>
            <p:nvPr/>
          </p:nvSpPr>
          <p:spPr bwMode="gray">
            <a:xfrm>
              <a:off x="726" y="966"/>
              <a:ext cx="22" cy="84"/>
            </a:xfrm>
            <a:custGeom>
              <a:avLst/>
              <a:gdLst>
                <a:gd name="T0" fmla="*/ 0 w 1"/>
                <a:gd name="T1" fmla="*/ 0 h 4"/>
                <a:gd name="T2" fmla="*/ 0 w 1"/>
                <a:gd name="T3" fmla="*/ 882 h 4"/>
                <a:gd name="T4" fmla="*/ 0 w 1"/>
                <a:gd name="T5" fmla="*/ 1764 h 4"/>
                <a:gd name="T6" fmla="*/ 0 w 1"/>
                <a:gd name="T7" fmla="*/ 1764 h 4"/>
                <a:gd name="T8" fmla="*/ 0 w 1"/>
                <a:gd name="T9" fmla="*/ 882 h 4"/>
                <a:gd name="T10" fmla="*/ 0 w 1"/>
                <a:gd name="T11" fmla="*/ 0 h 4"/>
                <a:gd name="T12" fmla="*/ 0 w 1"/>
                <a:gd name="T13" fmla="*/ 0 h 4"/>
                <a:gd name="T14" fmla="*/ 0 60000 65536"/>
                <a:gd name="T15" fmla="*/ 0 60000 65536"/>
                <a:gd name="T16" fmla="*/ 0 60000 65536"/>
                <a:gd name="T17" fmla="*/ 0 60000 65536"/>
                <a:gd name="T18" fmla="*/ 0 60000 65536"/>
                <a:gd name="T19" fmla="*/ 0 60000 65536"/>
                <a:gd name="T20" fmla="*/ 0 60000 65536"/>
                <a:gd name="T21" fmla="*/ 0 w 1"/>
                <a:gd name="T22" fmla="*/ 0 h 4"/>
                <a:gd name="T23" fmla="*/ 1 w 1"/>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4">
                  <a:moveTo>
                    <a:pt x="0" y="0"/>
                  </a:moveTo>
                  <a:cubicBezTo>
                    <a:pt x="0" y="1"/>
                    <a:pt x="1" y="1"/>
                    <a:pt x="0" y="2"/>
                  </a:cubicBezTo>
                  <a:cubicBezTo>
                    <a:pt x="0" y="3"/>
                    <a:pt x="0" y="4"/>
                    <a:pt x="0" y="4"/>
                  </a:cubicBezTo>
                  <a:cubicBezTo>
                    <a:pt x="0" y="4"/>
                    <a:pt x="0" y="3"/>
                    <a:pt x="0" y="2"/>
                  </a:cubicBezTo>
                  <a:cubicBezTo>
                    <a:pt x="0" y="2"/>
                    <a:pt x="0" y="1"/>
                    <a:pt x="0" y="0"/>
                  </a:cubicBezTo>
                </a:path>
              </a:pathLst>
            </a:custGeom>
            <a:solidFill>
              <a:srgbClr val="9FB2BF"/>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67" name="Freeform 567"/>
            <p:cNvSpPr>
              <a:spLocks/>
            </p:cNvSpPr>
            <p:nvPr/>
          </p:nvSpPr>
          <p:spPr bwMode="gray">
            <a:xfrm>
              <a:off x="726" y="987"/>
              <a:ext cx="1" cy="21"/>
            </a:xfrm>
            <a:custGeom>
              <a:avLst/>
              <a:gdLst>
                <a:gd name="T0" fmla="*/ 0 w 1"/>
                <a:gd name="T1" fmla="*/ 0 h 1"/>
                <a:gd name="T2" fmla="*/ 0 w 1"/>
                <a:gd name="T3" fmla="*/ 0 h 1"/>
                <a:gd name="T4" fmla="*/ 0 w 1"/>
                <a:gd name="T5" fmla="*/ 0 h 1"/>
                <a:gd name="T6" fmla="*/ 0 w 1"/>
                <a:gd name="T7" fmla="*/ 441 h 1"/>
                <a:gd name="T8" fmla="*/ 0 w 1"/>
                <a:gd name="T9" fmla="*/ 441 h 1"/>
                <a:gd name="T10" fmla="*/ 0 w 1"/>
                <a:gd name="T11" fmla="*/ 0 h 1"/>
                <a:gd name="T12" fmla="*/ 0 w 1"/>
                <a:gd name="T13" fmla="*/ 0 h 1"/>
                <a:gd name="T14" fmla="*/ 0 60000 65536"/>
                <a:gd name="T15" fmla="*/ 0 60000 65536"/>
                <a:gd name="T16" fmla="*/ 0 60000 65536"/>
                <a:gd name="T17" fmla="*/ 0 60000 65536"/>
                <a:gd name="T18" fmla="*/ 0 60000 65536"/>
                <a:gd name="T19" fmla="*/ 0 60000 65536"/>
                <a:gd name="T20" fmla="*/ 0 60000 65536"/>
                <a:gd name="T21" fmla="*/ 0 w 1"/>
                <a:gd name="T22" fmla="*/ 0 h 1"/>
                <a:gd name="T23" fmla="*/ 1 w 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
                  <a:moveTo>
                    <a:pt x="0" y="0"/>
                  </a:moveTo>
                  <a:cubicBezTo>
                    <a:pt x="0" y="0"/>
                    <a:pt x="0" y="0"/>
                    <a:pt x="0" y="0"/>
                  </a:cubicBezTo>
                  <a:cubicBezTo>
                    <a:pt x="0" y="0"/>
                    <a:pt x="0" y="0"/>
                    <a:pt x="0" y="0"/>
                  </a:cubicBezTo>
                  <a:cubicBezTo>
                    <a:pt x="0" y="1"/>
                    <a:pt x="0" y="1"/>
                    <a:pt x="0" y="1"/>
                  </a:cubicBezTo>
                  <a:cubicBezTo>
                    <a:pt x="0" y="1"/>
                    <a:pt x="0" y="1"/>
                    <a:pt x="0" y="1"/>
                  </a:cubicBezTo>
                  <a:cubicBezTo>
                    <a:pt x="0" y="1"/>
                    <a:pt x="0" y="0"/>
                    <a:pt x="0" y="0"/>
                  </a:cubicBezTo>
                  <a:cubicBezTo>
                    <a:pt x="0" y="0"/>
                    <a:pt x="0" y="0"/>
                    <a:pt x="0" y="0"/>
                  </a:cubicBezTo>
                </a:path>
              </a:pathLst>
            </a:custGeom>
            <a:solidFill>
              <a:srgbClr val="CCDF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68" name="Freeform 568"/>
            <p:cNvSpPr>
              <a:spLocks/>
            </p:cNvSpPr>
            <p:nvPr/>
          </p:nvSpPr>
          <p:spPr bwMode="gray">
            <a:xfrm>
              <a:off x="748" y="1050"/>
              <a:ext cx="22" cy="1"/>
            </a:xfrm>
            <a:custGeom>
              <a:avLst/>
              <a:gdLst>
                <a:gd name="T0" fmla="*/ 0 w 1"/>
                <a:gd name="T1" fmla="*/ 0 h 1"/>
                <a:gd name="T2" fmla="*/ 484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lnTo>
                    <a:pt x="1" y="0"/>
                  </a:lnTo>
                  <a:cubicBezTo>
                    <a:pt x="1" y="0"/>
                    <a:pt x="0" y="0"/>
                    <a:pt x="0" y="0"/>
                  </a:cubicBezTo>
                </a:path>
              </a:pathLst>
            </a:custGeom>
            <a:solidFill>
              <a:srgbClr val="221D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69" name="Freeform 569"/>
            <p:cNvSpPr>
              <a:spLocks/>
            </p:cNvSpPr>
            <p:nvPr/>
          </p:nvSpPr>
          <p:spPr bwMode="gray">
            <a:xfrm>
              <a:off x="726" y="1029"/>
              <a:ext cx="1" cy="42"/>
            </a:xfrm>
            <a:custGeom>
              <a:avLst/>
              <a:gdLst>
                <a:gd name="T0" fmla="*/ 0 w 1"/>
                <a:gd name="T1" fmla="*/ 0 h 2"/>
                <a:gd name="T2" fmla="*/ 0 w 1"/>
                <a:gd name="T3" fmla="*/ 441 h 2"/>
                <a:gd name="T4" fmla="*/ 0 w 1"/>
                <a:gd name="T5" fmla="*/ 441 h 2"/>
                <a:gd name="T6" fmla="*/ 0 w 1"/>
                <a:gd name="T7" fmla="*/ 441 h 2"/>
                <a:gd name="T8" fmla="*/ 0 w 1"/>
                <a:gd name="T9" fmla="*/ 0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0"/>
                  </a:moveTo>
                  <a:cubicBezTo>
                    <a:pt x="0" y="1"/>
                    <a:pt x="0" y="1"/>
                    <a:pt x="0" y="1"/>
                  </a:cubicBezTo>
                  <a:cubicBezTo>
                    <a:pt x="0" y="1"/>
                    <a:pt x="0" y="2"/>
                    <a:pt x="0" y="1"/>
                  </a:cubicBezTo>
                  <a:cubicBezTo>
                    <a:pt x="0" y="1"/>
                    <a:pt x="0" y="1"/>
                    <a:pt x="0" y="1"/>
                  </a:cubicBezTo>
                  <a:cubicBezTo>
                    <a:pt x="0" y="1"/>
                    <a:pt x="0" y="0"/>
                    <a:pt x="0" y="0"/>
                  </a:cubicBezTo>
                </a:path>
              </a:pathLst>
            </a:custGeom>
            <a:solidFill>
              <a:srgbClr val="2B2724"/>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70" name="Oval 570"/>
            <p:cNvSpPr>
              <a:spLocks noChangeArrowheads="1"/>
            </p:cNvSpPr>
            <p:nvPr/>
          </p:nvSpPr>
          <p:spPr bwMode="gray">
            <a:xfrm>
              <a:off x="726" y="1050"/>
              <a:ext cx="1" cy="1"/>
            </a:xfrm>
            <a:prstGeom prst="ellipse">
              <a:avLst/>
            </a:prstGeom>
            <a:solidFill>
              <a:srgbClr val="7170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71" name="Freeform 571"/>
            <p:cNvSpPr>
              <a:spLocks/>
            </p:cNvSpPr>
            <p:nvPr/>
          </p:nvSpPr>
          <p:spPr bwMode="gray">
            <a:xfrm>
              <a:off x="726" y="1029"/>
              <a:ext cx="1" cy="21"/>
            </a:xfrm>
            <a:custGeom>
              <a:avLst/>
              <a:gdLst>
                <a:gd name="T0" fmla="*/ 0 w 1"/>
                <a:gd name="T1" fmla="*/ 0 h 1"/>
                <a:gd name="T2" fmla="*/ 0 w 1"/>
                <a:gd name="T3" fmla="*/ 441 h 1"/>
                <a:gd name="T4" fmla="*/ 0 w 1"/>
                <a:gd name="T5" fmla="*/ 441 h 1"/>
                <a:gd name="T6" fmla="*/ 0 w 1"/>
                <a:gd name="T7" fmla="*/ 441 h 1"/>
                <a:gd name="T8" fmla="*/ 0 w 1"/>
                <a:gd name="T9" fmla="*/ 441 h 1"/>
                <a:gd name="T10" fmla="*/ 0 w 1"/>
                <a:gd name="T11" fmla="*/ 0 h 1"/>
                <a:gd name="T12" fmla="*/ 0 w 1"/>
                <a:gd name="T13" fmla="*/ 0 h 1"/>
                <a:gd name="T14" fmla="*/ 0 60000 65536"/>
                <a:gd name="T15" fmla="*/ 0 60000 65536"/>
                <a:gd name="T16" fmla="*/ 0 60000 65536"/>
                <a:gd name="T17" fmla="*/ 0 60000 65536"/>
                <a:gd name="T18" fmla="*/ 0 60000 65536"/>
                <a:gd name="T19" fmla="*/ 0 60000 65536"/>
                <a:gd name="T20" fmla="*/ 0 60000 65536"/>
                <a:gd name="T21" fmla="*/ 0 w 1"/>
                <a:gd name="T22" fmla="*/ 0 h 1"/>
                <a:gd name="T23" fmla="*/ 1 w 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
                  <a:moveTo>
                    <a:pt x="0" y="0"/>
                  </a:moveTo>
                  <a:cubicBezTo>
                    <a:pt x="0" y="0"/>
                    <a:pt x="0" y="1"/>
                    <a:pt x="0" y="1"/>
                  </a:cubicBezTo>
                  <a:cubicBezTo>
                    <a:pt x="0" y="1"/>
                    <a:pt x="0" y="1"/>
                    <a:pt x="0" y="1"/>
                  </a:cubicBezTo>
                  <a:cubicBezTo>
                    <a:pt x="0" y="1"/>
                    <a:pt x="0" y="1"/>
                    <a:pt x="0" y="1"/>
                  </a:cubicBezTo>
                  <a:cubicBezTo>
                    <a:pt x="0" y="1"/>
                    <a:pt x="0" y="0"/>
                    <a:pt x="0" y="0"/>
                  </a:cubicBezTo>
                </a:path>
              </a:pathLst>
            </a:custGeom>
            <a:solidFill>
              <a:srgbClr val="2B2724"/>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72" name="Freeform 572"/>
            <p:cNvSpPr>
              <a:spLocks/>
            </p:cNvSpPr>
            <p:nvPr/>
          </p:nvSpPr>
          <p:spPr bwMode="gray">
            <a:xfrm>
              <a:off x="726" y="1050"/>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lnTo>
                    <a:pt x="0" y="0"/>
                  </a:lnTo>
                  <a:cubicBezTo>
                    <a:pt x="0" y="0"/>
                    <a:pt x="0" y="0"/>
                    <a:pt x="0" y="0"/>
                  </a:cubicBezTo>
                  <a:cubicBezTo>
                    <a:pt x="0" y="0"/>
                    <a:pt x="0" y="0"/>
                    <a:pt x="0" y="0"/>
                  </a:cubicBezTo>
                </a:path>
              </a:pathLst>
            </a:custGeom>
            <a:solidFill>
              <a:srgbClr val="2B2724"/>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73" name="Freeform 573"/>
            <p:cNvSpPr>
              <a:spLocks/>
            </p:cNvSpPr>
            <p:nvPr/>
          </p:nvSpPr>
          <p:spPr bwMode="gray">
            <a:xfrm>
              <a:off x="726" y="105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path>
              </a:pathLst>
            </a:custGeom>
            <a:solidFill>
              <a:srgbClr val="2B2724"/>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74" name="Freeform 574"/>
            <p:cNvSpPr>
              <a:spLocks/>
            </p:cNvSpPr>
            <p:nvPr/>
          </p:nvSpPr>
          <p:spPr bwMode="gray">
            <a:xfrm>
              <a:off x="748" y="1092"/>
              <a:ext cx="22" cy="21"/>
            </a:xfrm>
            <a:custGeom>
              <a:avLst/>
              <a:gdLst>
                <a:gd name="T0" fmla="*/ 484 w 1"/>
                <a:gd name="T1" fmla="*/ 0 h 1"/>
                <a:gd name="T2" fmla="*/ 0 w 1"/>
                <a:gd name="T3" fmla="*/ 441 h 1"/>
                <a:gd name="T4" fmla="*/ 0 w 1"/>
                <a:gd name="T5" fmla="*/ 441 h 1"/>
                <a:gd name="T6" fmla="*/ 484 w 1"/>
                <a:gd name="T7" fmla="*/ 0 h 1"/>
                <a:gd name="T8" fmla="*/ 484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1" y="0"/>
                  </a:moveTo>
                  <a:cubicBezTo>
                    <a:pt x="1" y="0"/>
                    <a:pt x="1" y="1"/>
                    <a:pt x="0" y="1"/>
                  </a:cubicBezTo>
                  <a:cubicBezTo>
                    <a:pt x="0" y="1"/>
                    <a:pt x="1" y="1"/>
                    <a:pt x="1" y="0"/>
                  </a:cubicBezTo>
                </a:path>
              </a:pathLst>
            </a:custGeom>
            <a:solidFill>
              <a:srgbClr val="2B2724"/>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75" name="Freeform 575"/>
            <p:cNvSpPr>
              <a:spLocks/>
            </p:cNvSpPr>
            <p:nvPr/>
          </p:nvSpPr>
          <p:spPr bwMode="gray">
            <a:xfrm>
              <a:off x="748" y="1071"/>
              <a:ext cx="22" cy="21"/>
            </a:xfrm>
            <a:custGeom>
              <a:avLst/>
              <a:gdLst>
                <a:gd name="T0" fmla="*/ 0 w 1"/>
                <a:gd name="T1" fmla="*/ 0 h 1"/>
                <a:gd name="T2" fmla="*/ 484 w 1"/>
                <a:gd name="T3" fmla="*/ 441 h 1"/>
                <a:gd name="T4" fmla="*/ 484 w 1"/>
                <a:gd name="T5" fmla="*/ 441 h 1"/>
                <a:gd name="T6" fmla="*/ 0 w 1"/>
                <a:gd name="T7" fmla="*/ 0 h 1"/>
                <a:gd name="T8" fmla="*/ 0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0"/>
                  </a:moveTo>
                  <a:cubicBezTo>
                    <a:pt x="0" y="0"/>
                    <a:pt x="1" y="0"/>
                    <a:pt x="1" y="1"/>
                  </a:cubicBezTo>
                  <a:cubicBezTo>
                    <a:pt x="1" y="1"/>
                    <a:pt x="1" y="1"/>
                    <a:pt x="1" y="1"/>
                  </a:cubicBezTo>
                  <a:cubicBezTo>
                    <a:pt x="1" y="1"/>
                    <a:pt x="1" y="1"/>
                    <a:pt x="0" y="0"/>
                  </a:cubicBezTo>
                </a:path>
              </a:pathLst>
            </a:custGeom>
            <a:solidFill>
              <a:srgbClr val="2B2724"/>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76" name="Freeform 576"/>
            <p:cNvSpPr>
              <a:spLocks/>
            </p:cNvSpPr>
            <p:nvPr/>
          </p:nvSpPr>
          <p:spPr bwMode="gray">
            <a:xfrm>
              <a:off x="726" y="1050"/>
              <a:ext cx="22" cy="21"/>
            </a:xfrm>
            <a:custGeom>
              <a:avLst/>
              <a:gdLst>
                <a:gd name="T0" fmla="*/ 0 w 1"/>
                <a:gd name="T1" fmla="*/ 0 h 1"/>
                <a:gd name="T2" fmla="*/ 484 w 1"/>
                <a:gd name="T3" fmla="*/ 441 h 1"/>
                <a:gd name="T4" fmla="*/ 484 w 1"/>
                <a:gd name="T5" fmla="*/ 441 h 1"/>
                <a:gd name="T6" fmla="*/ 484 w 1"/>
                <a:gd name="T7" fmla="*/ 441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cubicBezTo>
                    <a:pt x="0" y="0"/>
                    <a:pt x="1" y="1"/>
                    <a:pt x="1" y="1"/>
                  </a:cubicBezTo>
                  <a:cubicBezTo>
                    <a:pt x="1" y="1"/>
                    <a:pt x="1" y="1"/>
                    <a:pt x="1" y="1"/>
                  </a:cubicBezTo>
                  <a:cubicBezTo>
                    <a:pt x="1" y="1"/>
                    <a:pt x="1" y="1"/>
                    <a:pt x="1" y="1"/>
                  </a:cubicBezTo>
                  <a:lnTo>
                    <a:pt x="0" y="0"/>
                  </a:lnTo>
                </a:path>
              </a:pathLst>
            </a:custGeom>
            <a:solidFill>
              <a:srgbClr val="2B2724"/>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77" name="Oval 577"/>
            <p:cNvSpPr>
              <a:spLocks noChangeArrowheads="1"/>
            </p:cNvSpPr>
            <p:nvPr/>
          </p:nvSpPr>
          <p:spPr bwMode="gray">
            <a:xfrm>
              <a:off x="748" y="1113"/>
              <a:ext cx="1" cy="1"/>
            </a:xfrm>
            <a:prstGeom prst="ellipse">
              <a:avLst/>
            </a:prstGeom>
            <a:solidFill>
              <a:srgbClr val="5D686E"/>
            </a:solidFill>
            <a:ln w="0">
              <a:solidFill>
                <a:srgbClr val="1F1A17"/>
              </a:solidFill>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78" name="Oval 578"/>
            <p:cNvSpPr>
              <a:spLocks noChangeArrowheads="1"/>
            </p:cNvSpPr>
            <p:nvPr/>
          </p:nvSpPr>
          <p:spPr bwMode="gray">
            <a:xfrm>
              <a:off x="748" y="1113"/>
              <a:ext cx="1" cy="1"/>
            </a:xfrm>
            <a:prstGeom prst="ellipse">
              <a:avLst/>
            </a:prstGeom>
            <a:solidFill>
              <a:srgbClr val="373330"/>
            </a:solidFill>
            <a:ln w="0">
              <a:solidFill>
                <a:srgbClr val="1F1A17"/>
              </a:solidFill>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79" name="Freeform 579"/>
            <p:cNvSpPr>
              <a:spLocks/>
            </p:cNvSpPr>
            <p:nvPr/>
          </p:nvSpPr>
          <p:spPr bwMode="gray">
            <a:xfrm>
              <a:off x="704" y="1029"/>
              <a:ext cx="44" cy="21"/>
            </a:xfrm>
            <a:custGeom>
              <a:avLst/>
              <a:gdLst>
                <a:gd name="T0" fmla="*/ 44 w 44"/>
                <a:gd name="T1" fmla="*/ 21 h 21"/>
                <a:gd name="T2" fmla="*/ 44 w 44"/>
                <a:gd name="T3" fmla="*/ 21 h 21"/>
                <a:gd name="T4" fmla="*/ 44 w 44"/>
                <a:gd name="T5" fmla="*/ 0 h 21"/>
                <a:gd name="T6" fmla="*/ 22 w 44"/>
                <a:gd name="T7" fmla="*/ 0 h 21"/>
                <a:gd name="T8" fmla="*/ 22 w 44"/>
                <a:gd name="T9" fmla="*/ 0 h 21"/>
                <a:gd name="T10" fmla="*/ 22 w 44"/>
                <a:gd name="T11" fmla="*/ 0 h 21"/>
                <a:gd name="T12" fmla="*/ 0 w 44"/>
                <a:gd name="T13" fmla="*/ 0 h 21"/>
                <a:gd name="T14" fmla="*/ 0 w 44"/>
                <a:gd name="T15" fmla="*/ 21 h 21"/>
                <a:gd name="T16" fmla="*/ 0 w 44"/>
                <a:gd name="T17" fmla="*/ 21 h 21"/>
                <a:gd name="T18" fmla="*/ 44 w 44"/>
                <a:gd name="T19" fmla="*/ 21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21"/>
                <a:gd name="T32" fmla="*/ 44 w 44"/>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21">
                  <a:moveTo>
                    <a:pt x="44" y="21"/>
                  </a:moveTo>
                  <a:lnTo>
                    <a:pt x="44" y="21"/>
                  </a:lnTo>
                  <a:lnTo>
                    <a:pt x="44" y="0"/>
                  </a:lnTo>
                  <a:lnTo>
                    <a:pt x="22" y="0"/>
                  </a:lnTo>
                  <a:lnTo>
                    <a:pt x="0" y="0"/>
                  </a:lnTo>
                  <a:lnTo>
                    <a:pt x="0" y="21"/>
                  </a:lnTo>
                  <a:lnTo>
                    <a:pt x="44"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80" name="Freeform 580"/>
            <p:cNvSpPr>
              <a:spLocks/>
            </p:cNvSpPr>
            <p:nvPr/>
          </p:nvSpPr>
          <p:spPr bwMode="gray">
            <a:xfrm>
              <a:off x="704" y="1050"/>
              <a:ext cx="44" cy="42"/>
            </a:xfrm>
            <a:custGeom>
              <a:avLst/>
              <a:gdLst>
                <a:gd name="T0" fmla="*/ 0 w 44"/>
                <a:gd name="T1" fmla="*/ 42 h 42"/>
                <a:gd name="T2" fmla="*/ 0 w 44"/>
                <a:gd name="T3" fmla="*/ 42 h 42"/>
                <a:gd name="T4" fmla="*/ 22 w 44"/>
                <a:gd name="T5" fmla="*/ 42 h 42"/>
                <a:gd name="T6" fmla="*/ 44 w 44"/>
                <a:gd name="T7" fmla="*/ 42 h 42"/>
                <a:gd name="T8" fmla="*/ 44 w 44"/>
                <a:gd name="T9" fmla="*/ 42 h 42"/>
                <a:gd name="T10" fmla="*/ 44 w 44"/>
                <a:gd name="T11" fmla="*/ 21 h 42"/>
                <a:gd name="T12" fmla="*/ 44 w 44"/>
                <a:gd name="T13" fmla="*/ 21 h 42"/>
                <a:gd name="T14" fmla="*/ 44 w 44"/>
                <a:gd name="T15" fmla="*/ 21 h 42"/>
                <a:gd name="T16" fmla="*/ 44 w 44"/>
                <a:gd name="T17" fmla="*/ 0 h 42"/>
                <a:gd name="T18" fmla="*/ 44 w 44"/>
                <a:gd name="T19" fmla="*/ 0 h 42"/>
                <a:gd name="T20" fmla="*/ 0 w 44"/>
                <a:gd name="T21" fmla="*/ 0 h 42"/>
                <a:gd name="T22" fmla="*/ 0 w 44"/>
                <a:gd name="T23" fmla="*/ 0 h 42"/>
                <a:gd name="T24" fmla="*/ 0 w 44"/>
                <a:gd name="T25" fmla="*/ 0 h 42"/>
                <a:gd name="T26" fmla="*/ 0 w 44"/>
                <a:gd name="T27" fmla="*/ 0 h 42"/>
                <a:gd name="T28" fmla="*/ 0 w 44"/>
                <a:gd name="T29" fmla="*/ 0 h 42"/>
                <a:gd name="T30" fmla="*/ 0 w 44"/>
                <a:gd name="T31" fmla="*/ 0 h 42"/>
                <a:gd name="T32" fmla="*/ 0 w 44"/>
                <a:gd name="T33" fmla="*/ 0 h 42"/>
                <a:gd name="T34" fmla="*/ 0 w 44"/>
                <a:gd name="T35" fmla="*/ 0 h 42"/>
                <a:gd name="T36" fmla="*/ 0 w 44"/>
                <a:gd name="T37" fmla="*/ 0 h 42"/>
                <a:gd name="T38" fmla="*/ 0 w 44"/>
                <a:gd name="T39" fmla="*/ 0 h 42"/>
                <a:gd name="T40" fmla="*/ 0 w 44"/>
                <a:gd name="T41" fmla="*/ 42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42"/>
                <a:gd name="T65" fmla="*/ 44 w 44"/>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42">
                  <a:moveTo>
                    <a:pt x="0" y="42"/>
                  </a:moveTo>
                  <a:lnTo>
                    <a:pt x="0" y="42"/>
                  </a:lnTo>
                  <a:lnTo>
                    <a:pt x="22" y="42"/>
                  </a:lnTo>
                  <a:lnTo>
                    <a:pt x="44" y="42"/>
                  </a:lnTo>
                  <a:lnTo>
                    <a:pt x="44" y="21"/>
                  </a:lnTo>
                  <a:lnTo>
                    <a:pt x="44" y="0"/>
                  </a:lnTo>
                  <a:lnTo>
                    <a:pt x="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81" name="Freeform 581"/>
            <p:cNvSpPr>
              <a:spLocks/>
            </p:cNvSpPr>
            <p:nvPr/>
          </p:nvSpPr>
          <p:spPr bwMode="gray">
            <a:xfrm>
              <a:off x="638" y="1050"/>
              <a:ext cx="66" cy="42"/>
            </a:xfrm>
            <a:custGeom>
              <a:avLst/>
              <a:gdLst>
                <a:gd name="T0" fmla="*/ 0 w 66"/>
                <a:gd name="T1" fmla="*/ 42 h 42"/>
                <a:gd name="T2" fmla="*/ 0 w 66"/>
                <a:gd name="T3" fmla="*/ 42 h 42"/>
                <a:gd name="T4" fmla="*/ 22 w 66"/>
                <a:gd name="T5" fmla="*/ 42 h 42"/>
                <a:gd name="T6" fmla="*/ 22 w 66"/>
                <a:gd name="T7" fmla="*/ 42 h 42"/>
                <a:gd name="T8" fmla="*/ 44 w 66"/>
                <a:gd name="T9" fmla="*/ 42 h 42"/>
                <a:gd name="T10" fmla="*/ 44 w 66"/>
                <a:gd name="T11" fmla="*/ 42 h 42"/>
                <a:gd name="T12" fmla="*/ 66 w 66"/>
                <a:gd name="T13" fmla="*/ 42 h 42"/>
                <a:gd name="T14" fmla="*/ 66 w 66"/>
                <a:gd name="T15" fmla="*/ 42 h 42"/>
                <a:gd name="T16" fmla="*/ 66 w 66"/>
                <a:gd name="T17" fmla="*/ 42 h 42"/>
                <a:gd name="T18" fmla="*/ 66 w 66"/>
                <a:gd name="T19" fmla="*/ 42 h 42"/>
                <a:gd name="T20" fmla="*/ 66 w 66"/>
                <a:gd name="T21" fmla="*/ 0 h 42"/>
                <a:gd name="T22" fmla="*/ 66 w 66"/>
                <a:gd name="T23" fmla="*/ 0 h 42"/>
                <a:gd name="T24" fmla="*/ 66 w 66"/>
                <a:gd name="T25" fmla="*/ 0 h 42"/>
                <a:gd name="T26" fmla="*/ 66 w 66"/>
                <a:gd name="T27" fmla="*/ 0 h 42"/>
                <a:gd name="T28" fmla="*/ 44 w 66"/>
                <a:gd name="T29" fmla="*/ 0 h 42"/>
                <a:gd name="T30" fmla="*/ 44 w 66"/>
                <a:gd name="T31" fmla="*/ 0 h 42"/>
                <a:gd name="T32" fmla="*/ 44 w 66"/>
                <a:gd name="T33" fmla="*/ 0 h 42"/>
                <a:gd name="T34" fmla="*/ 44 w 66"/>
                <a:gd name="T35" fmla="*/ 0 h 42"/>
                <a:gd name="T36" fmla="*/ 44 w 66"/>
                <a:gd name="T37" fmla="*/ 0 h 42"/>
                <a:gd name="T38" fmla="*/ 44 w 66"/>
                <a:gd name="T39" fmla="*/ 0 h 42"/>
                <a:gd name="T40" fmla="*/ 0 w 66"/>
                <a:gd name="T41" fmla="*/ 42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6"/>
                <a:gd name="T64" fmla="*/ 0 h 42"/>
                <a:gd name="T65" fmla="*/ 66 w 66"/>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6" h="42">
                  <a:moveTo>
                    <a:pt x="0" y="42"/>
                  </a:moveTo>
                  <a:lnTo>
                    <a:pt x="0" y="42"/>
                  </a:lnTo>
                  <a:lnTo>
                    <a:pt x="22" y="42"/>
                  </a:lnTo>
                  <a:lnTo>
                    <a:pt x="44" y="42"/>
                  </a:lnTo>
                  <a:lnTo>
                    <a:pt x="66" y="42"/>
                  </a:lnTo>
                  <a:lnTo>
                    <a:pt x="66" y="0"/>
                  </a:lnTo>
                  <a:lnTo>
                    <a:pt x="44"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82" name="Freeform 582"/>
            <p:cNvSpPr>
              <a:spLocks/>
            </p:cNvSpPr>
            <p:nvPr/>
          </p:nvSpPr>
          <p:spPr bwMode="gray">
            <a:xfrm>
              <a:off x="638" y="1029"/>
              <a:ext cx="44" cy="63"/>
            </a:xfrm>
            <a:custGeom>
              <a:avLst/>
              <a:gdLst>
                <a:gd name="T0" fmla="*/ 0 w 44"/>
                <a:gd name="T1" fmla="*/ 42 h 63"/>
                <a:gd name="T2" fmla="*/ 0 w 44"/>
                <a:gd name="T3" fmla="*/ 42 h 63"/>
                <a:gd name="T4" fmla="*/ 0 w 44"/>
                <a:gd name="T5" fmla="*/ 42 h 63"/>
                <a:gd name="T6" fmla="*/ 0 w 44"/>
                <a:gd name="T7" fmla="*/ 42 h 63"/>
                <a:gd name="T8" fmla="*/ 0 w 44"/>
                <a:gd name="T9" fmla="*/ 42 h 63"/>
                <a:gd name="T10" fmla="*/ 0 w 44"/>
                <a:gd name="T11" fmla="*/ 42 h 63"/>
                <a:gd name="T12" fmla="*/ 0 w 44"/>
                <a:gd name="T13" fmla="*/ 42 h 63"/>
                <a:gd name="T14" fmla="*/ 0 w 44"/>
                <a:gd name="T15" fmla="*/ 42 h 63"/>
                <a:gd name="T16" fmla="*/ 0 w 44"/>
                <a:gd name="T17" fmla="*/ 63 h 63"/>
                <a:gd name="T18" fmla="*/ 44 w 44"/>
                <a:gd name="T19" fmla="*/ 21 h 63"/>
                <a:gd name="T20" fmla="*/ 44 w 44"/>
                <a:gd name="T21" fmla="*/ 21 h 63"/>
                <a:gd name="T22" fmla="*/ 44 w 44"/>
                <a:gd name="T23" fmla="*/ 21 h 63"/>
                <a:gd name="T24" fmla="*/ 44 w 44"/>
                <a:gd name="T25" fmla="*/ 21 h 63"/>
                <a:gd name="T26" fmla="*/ 44 w 44"/>
                <a:gd name="T27" fmla="*/ 0 h 63"/>
                <a:gd name="T28" fmla="*/ 22 w 44"/>
                <a:gd name="T29" fmla="*/ 0 h 63"/>
                <a:gd name="T30" fmla="*/ 22 w 44"/>
                <a:gd name="T31" fmla="*/ 0 h 63"/>
                <a:gd name="T32" fmla="*/ 0 w 44"/>
                <a:gd name="T33" fmla="*/ 0 h 63"/>
                <a:gd name="T34" fmla="*/ 0 w 44"/>
                <a:gd name="T35" fmla="*/ 0 h 63"/>
                <a:gd name="T36" fmla="*/ 0 w 44"/>
                <a:gd name="T37" fmla="*/ 42 h 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
                <a:gd name="T58" fmla="*/ 0 h 63"/>
                <a:gd name="T59" fmla="*/ 44 w 44"/>
                <a:gd name="T60" fmla="*/ 63 h 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 h="63">
                  <a:moveTo>
                    <a:pt x="0" y="42"/>
                  </a:moveTo>
                  <a:lnTo>
                    <a:pt x="0" y="42"/>
                  </a:lnTo>
                  <a:lnTo>
                    <a:pt x="0" y="63"/>
                  </a:lnTo>
                  <a:lnTo>
                    <a:pt x="44" y="21"/>
                  </a:lnTo>
                  <a:lnTo>
                    <a:pt x="44" y="0"/>
                  </a:lnTo>
                  <a:lnTo>
                    <a:pt x="22" y="0"/>
                  </a:lnTo>
                  <a:lnTo>
                    <a:pt x="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83" name="Freeform 583"/>
            <p:cNvSpPr>
              <a:spLocks/>
            </p:cNvSpPr>
            <p:nvPr/>
          </p:nvSpPr>
          <p:spPr bwMode="gray">
            <a:xfrm>
              <a:off x="616" y="1029"/>
              <a:ext cx="22" cy="42"/>
            </a:xfrm>
            <a:custGeom>
              <a:avLst/>
              <a:gdLst>
                <a:gd name="T0" fmla="*/ 22 w 22"/>
                <a:gd name="T1" fmla="*/ 0 h 42"/>
                <a:gd name="T2" fmla="*/ 0 w 22"/>
                <a:gd name="T3" fmla="*/ 0 h 42"/>
                <a:gd name="T4" fmla="*/ 0 w 22"/>
                <a:gd name="T5" fmla="*/ 0 h 42"/>
                <a:gd name="T6" fmla="*/ 0 w 22"/>
                <a:gd name="T7" fmla="*/ 0 h 42"/>
                <a:gd name="T8" fmla="*/ 0 w 22"/>
                <a:gd name="T9" fmla="*/ 21 h 42"/>
                <a:gd name="T10" fmla="*/ 0 w 22"/>
                <a:gd name="T11" fmla="*/ 21 h 42"/>
                <a:gd name="T12" fmla="*/ 0 w 22"/>
                <a:gd name="T13" fmla="*/ 42 h 42"/>
                <a:gd name="T14" fmla="*/ 22 w 22"/>
                <a:gd name="T15" fmla="*/ 42 h 42"/>
                <a:gd name="T16" fmla="*/ 22 w 22"/>
                <a:gd name="T17" fmla="*/ 42 h 42"/>
                <a:gd name="T18" fmla="*/ 22 w 22"/>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42"/>
                <a:gd name="T32" fmla="*/ 22 w 22"/>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42">
                  <a:moveTo>
                    <a:pt x="22" y="0"/>
                  </a:moveTo>
                  <a:lnTo>
                    <a:pt x="0" y="0"/>
                  </a:lnTo>
                  <a:lnTo>
                    <a:pt x="0" y="21"/>
                  </a:lnTo>
                  <a:lnTo>
                    <a:pt x="0" y="42"/>
                  </a:lnTo>
                  <a:lnTo>
                    <a:pt x="22" y="4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84" name="Freeform 584"/>
            <p:cNvSpPr>
              <a:spLocks/>
            </p:cNvSpPr>
            <p:nvPr/>
          </p:nvSpPr>
          <p:spPr bwMode="gray">
            <a:xfrm>
              <a:off x="638" y="1050"/>
              <a:ext cx="88" cy="21"/>
            </a:xfrm>
            <a:custGeom>
              <a:avLst/>
              <a:gdLst>
                <a:gd name="T0" fmla="*/ 1936 w 4"/>
                <a:gd name="T1" fmla="*/ 0 h 1"/>
                <a:gd name="T2" fmla="*/ 1452 w 4"/>
                <a:gd name="T3" fmla="*/ 441 h 1"/>
                <a:gd name="T4" fmla="*/ 484 w 4"/>
                <a:gd name="T5" fmla="*/ 441 h 1"/>
                <a:gd name="T6" fmla="*/ 0 w 4"/>
                <a:gd name="T7" fmla="*/ 0 h 1"/>
                <a:gd name="T8" fmla="*/ 0 60000 65536"/>
                <a:gd name="T9" fmla="*/ 0 60000 65536"/>
                <a:gd name="T10" fmla="*/ 0 60000 65536"/>
                <a:gd name="T11" fmla="*/ 0 60000 65536"/>
                <a:gd name="T12" fmla="*/ 0 w 4"/>
                <a:gd name="T13" fmla="*/ 0 h 1"/>
                <a:gd name="T14" fmla="*/ 4 w 4"/>
                <a:gd name="T15" fmla="*/ 1 h 1"/>
              </a:gdLst>
              <a:ahLst/>
              <a:cxnLst>
                <a:cxn ang="T8">
                  <a:pos x="T0" y="T1"/>
                </a:cxn>
                <a:cxn ang="T9">
                  <a:pos x="T2" y="T3"/>
                </a:cxn>
                <a:cxn ang="T10">
                  <a:pos x="T4" y="T5"/>
                </a:cxn>
                <a:cxn ang="T11">
                  <a:pos x="T6" y="T7"/>
                </a:cxn>
              </a:cxnLst>
              <a:rect l="T12" t="T13" r="T14" b="T15"/>
              <a:pathLst>
                <a:path w="4" h="1">
                  <a:moveTo>
                    <a:pt x="4" y="0"/>
                  </a:moveTo>
                  <a:cubicBezTo>
                    <a:pt x="4" y="0"/>
                    <a:pt x="4" y="1"/>
                    <a:pt x="3" y="1"/>
                  </a:cubicBezTo>
                  <a:cubicBezTo>
                    <a:pt x="3" y="1"/>
                    <a:pt x="2" y="1"/>
                    <a:pt x="1" y="1"/>
                  </a:cubicBezTo>
                  <a:cubicBezTo>
                    <a:pt x="1" y="0"/>
                    <a:pt x="1" y="0"/>
                    <a:pt x="0" y="0"/>
                  </a:cubicBezTo>
                </a:path>
              </a:pathLst>
            </a:custGeom>
            <a:noFill/>
            <a:ln w="0">
              <a:solidFill>
                <a:srgbClr val="433F3D"/>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85" name="Freeform 585"/>
            <p:cNvSpPr>
              <a:spLocks/>
            </p:cNvSpPr>
            <p:nvPr/>
          </p:nvSpPr>
          <p:spPr bwMode="gray">
            <a:xfrm>
              <a:off x="638" y="1050"/>
              <a:ext cx="88" cy="21"/>
            </a:xfrm>
            <a:custGeom>
              <a:avLst/>
              <a:gdLst>
                <a:gd name="T0" fmla="*/ 1936 w 4"/>
                <a:gd name="T1" fmla="*/ 0 h 1"/>
                <a:gd name="T2" fmla="*/ 1452 w 4"/>
                <a:gd name="T3" fmla="*/ 441 h 1"/>
                <a:gd name="T4" fmla="*/ 484 w 4"/>
                <a:gd name="T5" fmla="*/ 441 h 1"/>
                <a:gd name="T6" fmla="*/ 0 w 4"/>
                <a:gd name="T7" fmla="*/ 0 h 1"/>
                <a:gd name="T8" fmla="*/ 0 60000 65536"/>
                <a:gd name="T9" fmla="*/ 0 60000 65536"/>
                <a:gd name="T10" fmla="*/ 0 60000 65536"/>
                <a:gd name="T11" fmla="*/ 0 60000 65536"/>
                <a:gd name="T12" fmla="*/ 0 w 4"/>
                <a:gd name="T13" fmla="*/ 0 h 1"/>
                <a:gd name="T14" fmla="*/ 4 w 4"/>
                <a:gd name="T15" fmla="*/ 1 h 1"/>
              </a:gdLst>
              <a:ahLst/>
              <a:cxnLst>
                <a:cxn ang="T8">
                  <a:pos x="T0" y="T1"/>
                </a:cxn>
                <a:cxn ang="T9">
                  <a:pos x="T2" y="T3"/>
                </a:cxn>
                <a:cxn ang="T10">
                  <a:pos x="T4" y="T5"/>
                </a:cxn>
                <a:cxn ang="T11">
                  <a:pos x="T6" y="T7"/>
                </a:cxn>
              </a:cxnLst>
              <a:rect l="T12" t="T13" r="T14" b="T15"/>
              <a:pathLst>
                <a:path w="4" h="1">
                  <a:moveTo>
                    <a:pt x="4" y="0"/>
                  </a:moveTo>
                  <a:cubicBezTo>
                    <a:pt x="4" y="0"/>
                    <a:pt x="4" y="1"/>
                    <a:pt x="3" y="1"/>
                  </a:cubicBezTo>
                  <a:cubicBezTo>
                    <a:pt x="3" y="1"/>
                    <a:pt x="2" y="1"/>
                    <a:pt x="1" y="1"/>
                  </a:cubicBezTo>
                  <a:cubicBezTo>
                    <a:pt x="1" y="0"/>
                    <a:pt x="1" y="0"/>
                    <a:pt x="0" y="0"/>
                  </a:cubicBezTo>
                </a:path>
              </a:pathLst>
            </a:custGeom>
            <a:noFill/>
            <a:ln w="0">
              <a:solidFill>
                <a:srgbClr val="71706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86" name="Freeform 586"/>
            <p:cNvSpPr>
              <a:spLocks/>
            </p:cNvSpPr>
            <p:nvPr/>
          </p:nvSpPr>
          <p:spPr bwMode="gray">
            <a:xfrm>
              <a:off x="616" y="1029"/>
              <a:ext cx="66" cy="126"/>
            </a:xfrm>
            <a:custGeom>
              <a:avLst/>
              <a:gdLst>
                <a:gd name="T0" fmla="*/ 484 w 3"/>
                <a:gd name="T1" fmla="*/ 441 h 6"/>
                <a:gd name="T2" fmla="*/ 484 w 3"/>
                <a:gd name="T3" fmla="*/ 441 h 6"/>
                <a:gd name="T4" fmla="*/ 968 w 3"/>
                <a:gd name="T5" fmla="*/ 1764 h 6"/>
                <a:gd name="T6" fmla="*/ 968 w 3"/>
                <a:gd name="T7" fmla="*/ 2205 h 6"/>
                <a:gd name="T8" fmla="*/ 968 w 3"/>
                <a:gd name="T9" fmla="*/ 2205 h 6"/>
                <a:gd name="T10" fmla="*/ 968 w 3"/>
                <a:gd name="T11" fmla="*/ 2646 h 6"/>
                <a:gd name="T12" fmla="*/ 968 w 3"/>
                <a:gd name="T13" fmla="*/ 1764 h 6"/>
                <a:gd name="T14" fmla="*/ 484 w 3"/>
                <a:gd name="T15" fmla="*/ 882 h 6"/>
                <a:gd name="T16" fmla="*/ 484 w 3"/>
                <a:gd name="T17" fmla="*/ 441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6"/>
                <a:gd name="T29" fmla="*/ 3 w 3"/>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6">
                  <a:moveTo>
                    <a:pt x="1" y="1"/>
                  </a:moveTo>
                  <a:cubicBezTo>
                    <a:pt x="0" y="1"/>
                    <a:pt x="1" y="0"/>
                    <a:pt x="1" y="1"/>
                  </a:cubicBezTo>
                  <a:cubicBezTo>
                    <a:pt x="1" y="1"/>
                    <a:pt x="2" y="2"/>
                    <a:pt x="2" y="4"/>
                  </a:cubicBezTo>
                  <a:cubicBezTo>
                    <a:pt x="3" y="5"/>
                    <a:pt x="3" y="5"/>
                    <a:pt x="2" y="5"/>
                  </a:cubicBezTo>
                  <a:cubicBezTo>
                    <a:pt x="2" y="5"/>
                    <a:pt x="2" y="5"/>
                    <a:pt x="2" y="5"/>
                  </a:cubicBezTo>
                  <a:cubicBezTo>
                    <a:pt x="2" y="6"/>
                    <a:pt x="2" y="6"/>
                    <a:pt x="2" y="6"/>
                  </a:cubicBezTo>
                  <a:cubicBezTo>
                    <a:pt x="2" y="5"/>
                    <a:pt x="2" y="5"/>
                    <a:pt x="2" y="4"/>
                  </a:cubicBezTo>
                  <a:cubicBezTo>
                    <a:pt x="2" y="4"/>
                    <a:pt x="2" y="2"/>
                    <a:pt x="1" y="2"/>
                  </a:cubicBezTo>
                  <a:cubicBezTo>
                    <a:pt x="1" y="1"/>
                    <a:pt x="1" y="1"/>
                    <a:pt x="1" y="1"/>
                  </a:cubicBezTo>
                </a:path>
              </a:pathLst>
            </a:custGeom>
            <a:solidFill>
              <a:srgbClr val="115A91"/>
            </a:solidFill>
            <a:ln w="0">
              <a:solidFill>
                <a:srgbClr val="1F1A17"/>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87" name="Freeform 587"/>
            <p:cNvSpPr>
              <a:spLocks/>
            </p:cNvSpPr>
            <p:nvPr/>
          </p:nvSpPr>
          <p:spPr bwMode="gray">
            <a:xfrm>
              <a:off x="638" y="1029"/>
              <a:ext cx="22" cy="84"/>
            </a:xfrm>
            <a:custGeom>
              <a:avLst/>
              <a:gdLst>
                <a:gd name="T0" fmla="*/ 0 w 1"/>
                <a:gd name="T1" fmla="*/ 441 h 4"/>
                <a:gd name="T2" fmla="*/ 0 w 1"/>
                <a:gd name="T3" fmla="*/ 441 h 4"/>
                <a:gd name="T4" fmla="*/ 484 w 1"/>
                <a:gd name="T5" fmla="*/ 882 h 4"/>
                <a:gd name="T6" fmla="*/ 484 w 1"/>
                <a:gd name="T7" fmla="*/ 1323 h 4"/>
                <a:gd name="T8" fmla="*/ 484 w 1"/>
                <a:gd name="T9" fmla="*/ 1323 h 4"/>
                <a:gd name="T10" fmla="*/ 0 w 1"/>
                <a:gd name="T11" fmla="*/ 882 h 4"/>
                <a:gd name="T12" fmla="*/ 0 w 1"/>
                <a:gd name="T13" fmla="*/ 441 h 4"/>
                <a:gd name="T14" fmla="*/ 0 w 1"/>
                <a:gd name="T15" fmla="*/ 441 h 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4"/>
                <a:gd name="T26" fmla="*/ 1 w 1"/>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4">
                  <a:moveTo>
                    <a:pt x="0" y="1"/>
                  </a:moveTo>
                  <a:cubicBezTo>
                    <a:pt x="0" y="0"/>
                    <a:pt x="0" y="0"/>
                    <a:pt x="0" y="1"/>
                  </a:cubicBezTo>
                  <a:cubicBezTo>
                    <a:pt x="0" y="1"/>
                    <a:pt x="1" y="1"/>
                    <a:pt x="1" y="2"/>
                  </a:cubicBezTo>
                  <a:cubicBezTo>
                    <a:pt x="1" y="2"/>
                    <a:pt x="1" y="3"/>
                    <a:pt x="1" y="3"/>
                  </a:cubicBezTo>
                  <a:cubicBezTo>
                    <a:pt x="1" y="4"/>
                    <a:pt x="1" y="4"/>
                    <a:pt x="1" y="3"/>
                  </a:cubicBezTo>
                  <a:cubicBezTo>
                    <a:pt x="1" y="3"/>
                    <a:pt x="0" y="2"/>
                    <a:pt x="0" y="2"/>
                  </a:cubicBezTo>
                  <a:cubicBezTo>
                    <a:pt x="0" y="1"/>
                    <a:pt x="0" y="1"/>
                    <a:pt x="0" y="1"/>
                  </a:cubicBezTo>
                  <a:cubicBezTo>
                    <a:pt x="0" y="1"/>
                    <a:pt x="0" y="1"/>
                    <a:pt x="0" y="1"/>
                  </a:cubicBezTo>
                </a:path>
              </a:pathLst>
            </a:custGeom>
            <a:solidFill>
              <a:srgbClr val="3167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88" name="Freeform 588"/>
            <p:cNvSpPr>
              <a:spLocks/>
            </p:cNvSpPr>
            <p:nvPr/>
          </p:nvSpPr>
          <p:spPr bwMode="gray">
            <a:xfrm>
              <a:off x="660" y="987"/>
              <a:ext cx="22" cy="21"/>
            </a:xfrm>
            <a:custGeom>
              <a:avLst/>
              <a:gdLst>
                <a:gd name="T0" fmla="*/ 484 w 1"/>
                <a:gd name="T1" fmla="*/ 441 h 1"/>
                <a:gd name="T2" fmla="*/ 484 w 1"/>
                <a:gd name="T3" fmla="*/ 441 h 1"/>
                <a:gd name="T4" fmla="*/ 0 w 1"/>
                <a:gd name="T5" fmla="*/ 441 h 1"/>
                <a:gd name="T6" fmla="*/ 484 w 1"/>
                <a:gd name="T7" fmla="*/ 0 h 1"/>
                <a:gd name="T8" fmla="*/ 484 w 1"/>
                <a:gd name="T9" fmla="*/ 441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1" y="1"/>
                  </a:moveTo>
                  <a:cubicBezTo>
                    <a:pt x="1" y="1"/>
                    <a:pt x="1" y="1"/>
                    <a:pt x="1" y="1"/>
                  </a:cubicBezTo>
                  <a:cubicBezTo>
                    <a:pt x="0" y="1"/>
                    <a:pt x="0" y="1"/>
                    <a:pt x="0" y="1"/>
                  </a:cubicBezTo>
                  <a:cubicBezTo>
                    <a:pt x="0" y="1"/>
                    <a:pt x="0" y="0"/>
                    <a:pt x="1" y="0"/>
                  </a:cubicBezTo>
                  <a:cubicBezTo>
                    <a:pt x="1" y="0"/>
                    <a:pt x="1" y="0"/>
                    <a:pt x="1" y="1"/>
                  </a:cubicBezTo>
                </a:path>
              </a:pathLst>
            </a:custGeom>
            <a:solidFill>
              <a:srgbClr val="575453"/>
            </a:solidFill>
            <a:ln w="0">
              <a:solidFill>
                <a:srgbClr val="4D4A48"/>
              </a:solidFill>
              <a:prstDash val="solid"/>
              <a:round/>
              <a:headEnd/>
              <a:tailEnd/>
            </a:ln>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sp>
          <p:nvSpPr>
            <p:cNvPr id="189" name="Freeform 589"/>
            <p:cNvSpPr>
              <a:spLocks/>
            </p:cNvSpPr>
            <p:nvPr/>
          </p:nvSpPr>
          <p:spPr bwMode="gray">
            <a:xfrm>
              <a:off x="748" y="1470"/>
              <a:ext cx="66" cy="105"/>
            </a:xfrm>
            <a:custGeom>
              <a:avLst/>
              <a:gdLst>
                <a:gd name="T0" fmla="*/ 66 w 66"/>
                <a:gd name="T1" fmla="*/ 105 h 105"/>
                <a:gd name="T2" fmla="*/ 66 w 66"/>
                <a:gd name="T3" fmla="*/ 0 h 105"/>
                <a:gd name="T4" fmla="*/ 0 w 66"/>
                <a:gd name="T5" fmla="*/ 0 h 105"/>
                <a:gd name="T6" fmla="*/ 0 w 66"/>
                <a:gd name="T7" fmla="*/ 84 h 105"/>
                <a:gd name="T8" fmla="*/ 66 w 66"/>
                <a:gd name="T9" fmla="*/ 105 h 105"/>
                <a:gd name="T10" fmla="*/ 0 60000 65536"/>
                <a:gd name="T11" fmla="*/ 0 60000 65536"/>
                <a:gd name="T12" fmla="*/ 0 60000 65536"/>
                <a:gd name="T13" fmla="*/ 0 60000 65536"/>
                <a:gd name="T14" fmla="*/ 0 60000 65536"/>
                <a:gd name="T15" fmla="*/ 0 w 66"/>
                <a:gd name="T16" fmla="*/ 0 h 105"/>
                <a:gd name="T17" fmla="*/ 66 w 66"/>
                <a:gd name="T18" fmla="*/ 105 h 105"/>
              </a:gdLst>
              <a:ahLst/>
              <a:cxnLst>
                <a:cxn ang="T10">
                  <a:pos x="T0" y="T1"/>
                </a:cxn>
                <a:cxn ang="T11">
                  <a:pos x="T2" y="T3"/>
                </a:cxn>
                <a:cxn ang="T12">
                  <a:pos x="T4" y="T5"/>
                </a:cxn>
                <a:cxn ang="T13">
                  <a:pos x="T6" y="T7"/>
                </a:cxn>
                <a:cxn ang="T14">
                  <a:pos x="T8" y="T9"/>
                </a:cxn>
              </a:cxnLst>
              <a:rect l="T15" t="T16" r="T17" b="T18"/>
              <a:pathLst>
                <a:path w="66" h="105">
                  <a:moveTo>
                    <a:pt x="66" y="105"/>
                  </a:moveTo>
                  <a:lnTo>
                    <a:pt x="66" y="0"/>
                  </a:lnTo>
                  <a:lnTo>
                    <a:pt x="0" y="0"/>
                  </a:lnTo>
                  <a:lnTo>
                    <a:pt x="0" y="84"/>
                  </a:lnTo>
                  <a:lnTo>
                    <a:pt x="66" y="1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pt-BR" sz="1100">
                  <a:effectLst/>
                  <a:latin typeface="Calibri"/>
                  <a:ea typeface="Times New Roman"/>
                  <a:cs typeface="Times New Roman"/>
                </a:rPr>
                <a:t> </a:t>
              </a:r>
              <a:endParaRPr lang="pt-BR" sz="1100">
                <a:effectLst/>
                <a:latin typeface="Calibri"/>
                <a:ea typeface="Calibri"/>
                <a:cs typeface="Times New Roman"/>
              </a:endParaRPr>
            </a:p>
          </p:txBody>
        </p:sp>
      </p:grpSp>
      <p:sp>
        <p:nvSpPr>
          <p:cNvPr id="2" name="Espaço Reservado para Conteúdo 1"/>
          <p:cNvSpPr>
            <a:spLocks noGrp="1"/>
          </p:cNvSpPr>
          <p:nvPr>
            <p:ph sz="quarter" idx="13"/>
          </p:nvPr>
        </p:nvSpPr>
        <p:spPr>
          <a:xfrm>
            <a:off x="251520" y="267494"/>
            <a:ext cx="5256584" cy="5164038"/>
          </a:xfrm>
        </p:spPr>
        <p:txBody>
          <a:bodyPr>
            <a:normAutofit/>
          </a:bodyPr>
          <a:lstStyle/>
          <a:p>
            <a:pPr marL="0" indent="0" algn="ctr">
              <a:buNone/>
            </a:pPr>
            <a:r>
              <a:rPr lang="pt-BR" sz="3300" dirty="0" smtClean="0">
                <a:latin typeface="Times New Roman" pitchFamily="18" charset="0"/>
                <a:cs typeface="Times New Roman" pitchFamily="18" charset="0"/>
              </a:rPr>
              <a:t>“</a:t>
            </a:r>
            <a:r>
              <a:rPr lang="pt-BR" sz="3300" dirty="0">
                <a:latin typeface="Times New Roman" pitchFamily="18" charset="0"/>
                <a:cs typeface="Times New Roman" pitchFamily="18" charset="0"/>
              </a:rPr>
              <a:t>A única segurança para os bêbados, bem como para o homem temperante, é a total abstinência. </a:t>
            </a:r>
            <a:r>
              <a:rPr lang="pt-BR" sz="3300" dirty="0">
                <a:solidFill>
                  <a:srgbClr val="002060"/>
                </a:solidFill>
                <a:latin typeface="Times New Roman" pitchFamily="18" charset="0"/>
                <a:cs typeface="Times New Roman" pitchFamily="18" charset="0"/>
              </a:rPr>
              <a:t>A mesma regra se aplica ao amante de ficção</a:t>
            </a:r>
            <a:r>
              <a:rPr lang="pt-BR" sz="3300" dirty="0">
                <a:latin typeface="Times New Roman" pitchFamily="18" charset="0"/>
                <a:cs typeface="Times New Roman" pitchFamily="18" charset="0"/>
              </a:rPr>
              <a:t>. </a:t>
            </a:r>
            <a:r>
              <a:rPr lang="pt-BR" sz="3300" dirty="0">
                <a:solidFill>
                  <a:srgbClr val="FF0000"/>
                </a:solidFill>
                <a:latin typeface="Times New Roman" pitchFamily="18" charset="0"/>
                <a:cs typeface="Times New Roman" pitchFamily="18" charset="0"/>
              </a:rPr>
              <a:t>Sua única segurança é a total abstinência.” </a:t>
            </a:r>
            <a:endParaRPr lang="pt-BR" sz="3300" dirty="0" smtClean="0">
              <a:solidFill>
                <a:srgbClr val="FF0000"/>
              </a:solidFill>
              <a:latin typeface="Times New Roman" pitchFamily="18" charset="0"/>
              <a:cs typeface="Times New Roman" pitchFamily="18" charset="0"/>
            </a:endParaRPr>
          </a:p>
          <a:p>
            <a:pPr marL="0" indent="0" algn="ctr">
              <a:buNone/>
            </a:pPr>
            <a:r>
              <a:rPr lang="pt-BR" sz="3300" b="1" i="1" dirty="0" smtClean="0">
                <a:solidFill>
                  <a:schemeClr val="tx2"/>
                </a:solidFill>
                <a:latin typeface="Times New Roman" pitchFamily="18" charset="0"/>
                <a:cs typeface="Times New Roman" pitchFamily="18" charset="0"/>
              </a:rPr>
              <a:t>[</a:t>
            </a:r>
            <a:r>
              <a:rPr lang="pt-BR" sz="3300" b="1" i="1" dirty="0">
                <a:solidFill>
                  <a:schemeClr val="tx2"/>
                </a:solidFill>
                <a:latin typeface="Times New Roman" pitchFamily="18" charset="0"/>
                <a:cs typeface="Times New Roman" pitchFamily="18" charset="0"/>
              </a:rPr>
              <a:t>Ciência Do Bom Viver</a:t>
            </a:r>
            <a:r>
              <a:rPr lang="pt-BR" sz="3300" b="1" i="1" dirty="0" smtClean="0">
                <a:solidFill>
                  <a:schemeClr val="tx2"/>
                </a:solidFill>
                <a:latin typeface="Times New Roman" pitchFamily="18" charset="0"/>
                <a:cs typeface="Times New Roman" pitchFamily="18" charset="0"/>
              </a:rPr>
              <a:t>, 44</a:t>
            </a:r>
            <a:r>
              <a:rPr lang="pt-BR" sz="3300" b="1" i="1" dirty="0" smtClean="0">
                <a:solidFill>
                  <a:srgbClr val="37302A"/>
                </a:solidFill>
                <a:latin typeface="Times New Roman" pitchFamily="18" charset="0"/>
                <a:cs typeface="Times New Roman" pitchFamily="18" charset="0"/>
              </a:rPr>
              <a:t>6</a:t>
            </a:r>
            <a:r>
              <a:rPr lang="pt-BR" sz="3300" b="1" i="1" dirty="0">
                <a:solidFill>
                  <a:srgbClr val="37302A"/>
                </a:solidFill>
                <a:latin typeface="Times New Roman" pitchFamily="18" charset="0"/>
                <a:cs typeface="Times New Roman" pitchFamily="18" charset="0"/>
              </a:rPr>
              <a:t>].</a:t>
            </a:r>
            <a:endParaRPr lang="pt-BR" sz="3300" dirty="0">
              <a:solidFill>
                <a:srgbClr val="37302A"/>
              </a:solidFill>
              <a:latin typeface="Times New Roman" pitchFamily="18" charset="0"/>
              <a:cs typeface="Times New Roman" pitchFamily="18" charset="0"/>
            </a:endParaRPr>
          </a:p>
          <a:p>
            <a:pPr marL="0" indent="0" algn="ctr">
              <a:buNone/>
            </a:pPr>
            <a:endParaRPr lang="pt-BR" sz="3300" dirty="0">
              <a:solidFill>
                <a:srgbClr val="FFC000"/>
              </a:solidFill>
              <a:latin typeface="Times New Roman" pitchFamily="18" charset="0"/>
              <a:cs typeface="Times New Roman" pitchFamily="18" charset="0"/>
            </a:endParaRPr>
          </a:p>
        </p:txBody>
      </p:sp>
      <p:pic>
        <p:nvPicPr>
          <p:cNvPr id="591" name="Picture 2"/>
          <p:cNvPicPr/>
          <p:nvPr/>
        </p:nvPicPr>
        <p:blipFill rotWithShape="1">
          <a:blip r:embed="rId2">
            <a:extLst>
              <a:ext uri="{28A0092B-C50C-407E-A947-70E740481C1C}">
                <a14:useLocalDpi xmlns:a14="http://schemas.microsoft.com/office/drawing/2010/main" val="0"/>
              </a:ext>
            </a:extLst>
          </a:blip>
          <a:srcRect l="58312" t="32886"/>
          <a:stretch/>
        </p:blipFill>
        <p:spPr bwMode="auto">
          <a:xfrm flipH="1">
            <a:off x="6228184" y="-20538"/>
            <a:ext cx="2915812" cy="2301720"/>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9452951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91"/>
                                        </p:tgtEl>
                                        <p:attrNameLst>
                                          <p:attrName>style.visibility</p:attrName>
                                        </p:attrNameLst>
                                      </p:cBhvr>
                                      <p:to>
                                        <p:strVal val="visible"/>
                                      </p:to>
                                    </p:set>
                                    <p:animEffect transition="in" filter="circle(in)">
                                      <p:cBhvr>
                                        <p:cTn id="7" dur="2000"/>
                                        <p:tgtEl>
                                          <p:spTgt spid="59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barn(inVertical)">
                                      <p:cBhvr>
                                        <p:cTn id="2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sz="quarter" idx="13"/>
          </p:nvPr>
        </p:nvSpPr>
        <p:spPr>
          <a:xfrm>
            <a:off x="3923928" y="267494"/>
            <a:ext cx="5220072" cy="5143500"/>
          </a:xfrm>
        </p:spPr>
        <p:txBody>
          <a:bodyPr>
            <a:normAutofit/>
          </a:bodyPr>
          <a:lstStyle/>
          <a:p>
            <a:pPr marL="0" indent="0" algn="ctr">
              <a:buNone/>
            </a:pPr>
            <a:r>
              <a:rPr lang="pt-BR" sz="4100" dirty="0" smtClean="0">
                <a:latin typeface="Times New Roman" pitchFamily="18" charset="0"/>
                <a:cs typeface="Times New Roman" pitchFamily="18" charset="0"/>
              </a:rPr>
              <a:t>“</a:t>
            </a:r>
            <a:r>
              <a:rPr lang="pt-BR" sz="4100" dirty="0">
                <a:solidFill>
                  <a:srgbClr val="FF0000"/>
                </a:solidFill>
                <a:latin typeface="Times New Roman" pitchFamily="18" charset="0"/>
                <a:cs typeface="Times New Roman" pitchFamily="18" charset="0"/>
              </a:rPr>
              <a:t>Evitai ler e ver </a:t>
            </a:r>
            <a:r>
              <a:rPr lang="pt-BR" sz="4100" dirty="0">
                <a:latin typeface="Times New Roman" pitchFamily="18" charset="0"/>
                <a:cs typeface="Times New Roman" pitchFamily="18" charset="0"/>
              </a:rPr>
              <a:t>coisas que sugiram pensamentos impuros. </a:t>
            </a:r>
            <a:r>
              <a:rPr lang="pt-BR" sz="4100" dirty="0">
                <a:solidFill>
                  <a:srgbClr val="FF0000"/>
                </a:solidFill>
                <a:latin typeface="Times New Roman" pitchFamily="18" charset="0"/>
                <a:cs typeface="Times New Roman" pitchFamily="18" charset="0"/>
              </a:rPr>
              <a:t>Cultivai</a:t>
            </a:r>
            <a:r>
              <a:rPr lang="pt-BR" sz="4100" dirty="0">
                <a:latin typeface="Times New Roman" pitchFamily="18" charset="0"/>
                <a:cs typeface="Times New Roman" pitchFamily="18" charset="0"/>
              </a:rPr>
              <a:t> as faculdades morais e intelectuais.” </a:t>
            </a:r>
            <a:endParaRPr lang="pt-BR" sz="4100" dirty="0" smtClean="0">
              <a:latin typeface="Times New Roman" pitchFamily="18" charset="0"/>
              <a:cs typeface="Times New Roman" pitchFamily="18" charset="0"/>
            </a:endParaRPr>
          </a:p>
          <a:p>
            <a:pPr marL="0" indent="0" algn="ctr">
              <a:buNone/>
            </a:pPr>
            <a:r>
              <a:rPr lang="pt-BR" sz="2600" b="1" i="1" dirty="0" smtClean="0">
                <a:solidFill>
                  <a:srgbClr val="37302A"/>
                </a:solidFill>
                <a:latin typeface="Times New Roman" pitchFamily="18" charset="0"/>
                <a:cs typeface="Times New Roman" pitchFamily="18" charset="0"/>
              </a:rPr>
              <a:t>Testimonies</a:t>
            </a:r>
            <a:r>
              <a:rPr lang="pt-BR" sz="2600" b="1" i="1" dirty="0">
                <a:solidFill>
                  <a:srgbClr val="37302A"/>
                </a:solidFill>
                <a:latin typeface="Times New Roman" pitchFamily="18" charset="0"/>
                <a:cs typeface="Times New Roman" pitchFamily="18" charset="0"/>
              </a:rPr>
              <a:t>, vol. 2, pág. 410. </a:t>
            </a:r>
            <a:endParaRPr lang="pt-BR" sz="2600" b="1" i="1" dirty="0" smtClean="0">
              <a:solidFill>
                <a:srgbClr val="37302A"/>
              </a:solidFill>
              <a:latin typeface="Times New Roman" pitchFamily="18" charset="0"/>
              <a:cs typeface="Times New Roman" pitchFamily="18" charset="0"/>
            </a:endParaRPr>
          </a:p>
          <a:p>
            <a:pPr marL="0" indent="0" algn="ctr">
              <a:buNone/>
            </a:pPr>
            <a:r>
              <a:rPr lang="pt-BR" sz="2600" b="1" i="1" dirty="0" smtClean="0">
                <a:solidFill>
                  <a:srgbClr val="37302A"/>
                </a:solidFill>
                <a:latin typeface="Times New Roman" pitchFamily="18" charset="0"/>
                <a:cs typeface="Times New Roman" pitchFamily="18" charset="0"/>
              </a:rPr>
              <a:t>[</a:t>
            </a:r>
            <a:r>
              <a:rPr lang="pt-BR" sz="2600" b="1" i="1" dirty="0">
                <a:solidFill>
                  <a:srgbClr val="37302A"/>
                </a:solidFill>
                <a:latin typeface="Times New Roman" pitchFamily="18" charset="0"/>
                <a:cs typeface="Times New Roman" pitchFamily="18" charset="0"/>
              </a:rPr>
              <a:t>Mente, Caráter </a:t>
            </a:r>
            <a:r>
              <a:rPr lang="pt-BR" sz="2600" b="1" i="1" dirty="0" smtClean="0">
                <a:solidFill>
                  <a:srgbClr val="37302A"/>
                </a:solidFill>
                <a:latin typeface="Times New Roman" pitchFamily="18" charset="0"/>
                <a:cs typeface="Times New Roman" pitchFamily="18" charset="0"/>
              </a:rPr>
              <a:t>e </a:t>
            </a:r>
            <a:r>
              <a:rPr lang="pt-BR" sz="2600" b="1" i="1" dirty="0">
                <a:solidFill>
                  <a:srgbClr val="37302A"/>
                </a:solidFill>
                <a:latin typeface="Times New Roman" pitchFamily="18" charset="0"/>
                <a:cs typeface="Times New Roman" pitchFamily="18" charset="0"/>
              </a:rPr>
              <a:t>Personalidade – Vol 1, pág. 229].</a:t>
            </a:r>
            <a:endParaRPr lang="pt-BR" sz="2600" dirty="0">
              <a:solidFill>
                <a:srgbClr val="37302A"/>
              </a:solidFill>
              <a:latin typeface="Times New Roman" pitchFamily="18" charset="0"/>
              <a:cs typeface="Times New Roman" pitchFamily="18" charset="0"/>
            </a:endParaRPr>
          </a:p>
          <a:p>
            <a:pPr marL="0" indent="0">
              <a:buNone/>
            </a:pPr>
            <a:endParaRPr lang="pt-BR" dirty="0"/>
          </a:p>
        </p:txBody>
      </p:sp>
      <p:pic>
        <p:nvPicPr>
          <p:cNvPr id="3" name="Imagem 2" descr="C:\Users\Dawerson\Documents\Assuntos Gerais 2016\Assuntos divesos em pastas 2014\Novos Dados IEST 2015\JOSE\Slides em JPEG\Apocalipse 12\Slide128.JPG"/>
          <p:cNvPicPr/>
          <p:nvPr/>
        </p:nvPicPr>
        <p:blipFill rotWithShape="1">
          <a:blip r:embed="rId2">
            <a:extLst>
              <a:ext uri="{28A0092B-C50C-407E-A947-70E740481C1C}">
                <a14:useLocalDpi xmlns:a14="http://schemas.microsoft.com/office/drawing/2010/main" val="0"/>
              </a:ext>
            </a:extLst>
          </a:blip>
          <a:srcRect r="45209"/>
          <a:stretch/>
        </p:blipFill>
        <p:spPr bwMode="auto">
          <a:xfrm>
            <a:off x="0" y="0"/>
            <a:ext cx="3923928" cy="5143500"/>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0606155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additive="base">
                                        <p:cTn id="1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 calcmode="lin" valueType="num">
                                      <p:cBhvr additive="base">
                                        <p:cTn id="18"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 calcmode="lin" valueType="num">
                                      <p:cBhvr additive="base">
                                        <p:cTn id="24"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sz="quarter" idx="13"/>
          </p:nvPr>
        </p:nvSpPr>
        <p:spPr>
          <a:xfrm>
            <a:off x="4427985" y="195486"/>
            <a:ext cx="4716015" cy="5136553"/>
          </a:xfrm>
        </p:spPr>
        <p:txBody>
          <a:bodyPr>
            <a:normAutofit fontScale="70000" lnSpcReduction="20000"/>
          </a:bodyPr>
          <a:lstStyle/>
          <a:p>
            <a:pPr marL="0" indent="0" algn="ctr">
              <a:buNone/>
            </a:pPr>
            <a:r>
              <a:rPr lang="pt-BR" dirty="0"/>
              <a:t> </a:t>
            </a:r>
            <a:r>
              <a:rPr lang="pt-BR" sz="3600" dirty="0">
                <a:latin typeface="Times New Roman" pitchFamily="18" charset="0"/>
                <a:cs typeface="Times New Roman" pitchFamily="18" charset="0"/>
              </a:rPr>
              <a:t>“Deus deu a Seu povo a mais preciosa literatura. </a:t>
            </a:r>
            <a:r>
              <a:rPr lang="pt-BR" sz="3600" dirty="0">
                <a:solidFill>
                  <a:srgbClr val="FF0000"/>
                </a:solidFill>
                <a:latin typeface="Times New Roman" pitchFamily="18" charset="0"/>
                <a:cs typeface="Times New Roman" pitchFamily="18" charset="0"/>
              </a:rPr>
              <a:t>Que a Palavra de Deus encontre um lugar em cada compartimento da casa</a:t>
            </a:r>
            <a:r>
              <a:rPr lang="pt-BR" sz="3600" dirty="0">
                <a:latin typeface="Times New Roman" pitchFamily="18" charset="0"/>
                <a:cs typeface="Times New Roman" pitchFamily="18" charset="0"/>
              </a:rPr>
              <a:t>. Guardai a Bíblia, o pão da vida, </a:t>
            </a:r>
            <a:r>
              <a:rPr lang="pt-BR" sz="3600" dirty="0">
                <a:solidFill>
                  <a:srgbClr val="FF0000"/>
                </a:solidFill>
                <a:latin typeface="Times New Roman" pitchFamily="18" charset="0"/>
                <a:cs typeface="Times New Roman" pitchFamily="18" charset="0"/>
              </a:rPr>
              <a:t>bem à vista</a:t>
            </a:r>
            <a:r>
              <a:rPr lang="pt-BR" sz="3600" dirty="0">
                <a:latin typeface="Times New Roman" pitchFamily="18" charset="0"/>
                <a:cs typeface="Times New Roman" pitchFamily="18" charset="0"/>
              </a:rPr>
              <a:t>. Que o dinheiro gasto em revistas, em vez disso seja empregado em </a:t>
            </a:r>
            <a:r>
              <a:rPr lang="pt-BR" sz="3600" dirty="0">
                <a:solidFill>
                  <a:srgbClr val="FF0000"/>
                </a:solidFill>
                <a:latin typeface="Times New Roman" pitchFamily="18" charset="0"/>
                <a:cs typeface="Times New Roman" pitchFamily="18" charset="0"/>
              </a:rPr>
              <a:t>publicações que contenham a verdade presente,</a:t>
            </a:r>
            <a:r>
              <a:rPr lang="pt-BR" sz="3600" dirty="0">
                <a:latin typeface="Times New Roman" pitchFamily="18" charset="0"/>
                <a:cs typeface="Times New Roman" pitchFamily="18" charset="0"/>
              </a:rPr>
              <a:t> e tenham elas um lugar preeminente no lar. Com toda a segurança, estas podem ser apresentadas às crianças e aos jovens.</a:t>
            </a:r>
            <a:r>
              <a:rPr lang="pt-BR" sz="3600" dirty="0">
                <a:solidFill>
                  <a:srgbClr val="FFC000"/>
                </a:solidFill>
                <a:latin typeface="Times New Roman" pitchFamily="18" charset="0"/>
                <a:cs typeface="Times New Roman" pitchFamily="18" charset="0"/>
              </a:rPr>
              <a:t> </a:t>
            </a:r>
            <a:r>
              <a:rPr lang="pt-BR" sz="3600" dirty="0" smtClean="0">
                <a:solidFill>
                  <a:srgbClr val="FFC000"/>
                </a:solidFill>
                <a:latin typeface="Times New Roman" pitchFamily="18" charset="0"/>
                <a:cs typeface="Times New Roman" pitchFamily="18" charset="0"/>
              </a:rPr>
              <a:t>                               </a:t>
            </a:r>
          </a:p>
          <a:p>
            <a:pPr marL="0" indent="0" algn="ctr">
              <a:buNone/>
            </a:pPr>
            <a:r>
              <a:rPr lang="pt-BR" sz="3600" b="1" i="1" dirty="0" smtClean="0">
                <a:solidFill>
                  <a:srgbClr val="00B0F0"/>
                </a:solidFill>
                <a:latin typeface="Times New Roman" pitchFamily="18" charset="0"/>
                <a:cs typeface="Times New Roman" pitchFamily="18" charset="0"/>
              </a:rPr>
              <a:t>[Continua].</a:t>
            </a:r>
            <a:endParaRPr lang="pt-BR" sz="3600" b="1" i="1" dirty="0">
              <a:solidFill>
                <a:srgbClr val="00B0F0"/>
              </a:solidFill>
              <a:latin typeface="Times New Roman" pitchFamily="18" charset="0"/>
              <a:cs typeface="Times New Roman" pitchFamily="18" charset="0"/>
            </a:endParaRPr>
          </a:p>
        </p:txBody>
      </p:sp>
      <p:pic>
        <p:nvPicPr>
          <p:cNvPr id="3" name="Picture 2" descr="cultotx"/>
          <p:cNvPicPr/>
          <p:nvPr/>
        </p:nvPicPr>
        <p:blipFill rotWithShape="1">
          <a:blip r:embed="rId2">
            <a:extLst>
              <a:ext uri="{28A0092B-C50C-407E-A947-70E740481C1C}">
                <a14:useLocalDpi xmlns:a14="http://schemas.microsoft.com/office/drawing/2010/main" val="0"/>
              </a:ext>
            </a:extLst>
          </a:blip>
          <a:srcRect l="46190" t="340" b="-340"/>
          <a:stretch/>
        </p:blipFill>
        <p:spPr bwMode="auto">
          <a:xfrm>
            <a:off x="1" y="-20538"/>
            <a:ext cx="4427984" cy="5218043"/>
          </a:xfrm>
          <a:prstGeom prst="rect">
            <a:avLst/>
          </a:prstGeom>
          <a:ln>
            <a:noFill/>
          </a:ln>
          <a:effectLst>
            <a:softEdge rad="112500"/>
          </a:effectLst>
          <a:extLst/>
        </p:spPr>
      </p:pic>
    </p:spTree>
    <p:extLst>
      <p:ext uri="{BB962C8B-B14F-4D97-AF65-F5344CB8AC3E}">
        <p14:creationId xmlns:p14="http://schemas.microsoft.com/office/powerpoint/2010/main" val="16908891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1000"/>
                                        <p:tgtEl>
                                          <p:spTgt spid="2">
                                            <p:txEl>
                                              <p:pRg st="1" end="1"/>
                                            </p:txEl>
                                          </p:spTgt>
                                        </p:tgtEl>
                                      </p:cBhvr>
                                    </p:animEffect>
                                    <p:anim calcmode="lin" valueType="num">
                                      <p:cBhvr>
                                        <p:cTn id="1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sz="quarter" idx="13"/>
          </p:nvPr>
        </p:nvSpPr>
        <p:spPr>
          <a:xfrm>
            <a:off x="4427984" y="6948"/>
            <a:ext cx="4716016" cy="5136553"/>
          </a:xfrm>
        </p:spPr>
        <p:txBody>
          <a:bodyPr>
            <a:normAutofit fontScale="70000" lnSpcReduction="20000"/>
          </a:bodyPr>
          <a:lstStyle/>
          <a:p>
            <a:pPr marL="0" indent="0" algn="ctr">
              <a:buNone/>
            </a:pPr>
            <a:r>
              <a:rPr lang="pt-BR" sz="4000" dirty="0">
                <a:solidFill>
                  <a:srgbClr val="FF0000"/>
                </a:solidFill>
                <a:latin typeface="Times New Roman" pitchFamily="18" charset="0"/>
                <a:cs typeface="Times New Roman" pitchFamily="18" charset="0"/>
              </a:rPr>
              <a:t>As novelas </a:t>
            </a:r>
            <a:r>
              <a:rPr lang="pt-BR" sz="4000" dirty="0">
                <a:solidFill>
                  <a:srgbClr val="37302A"/>
                </a:solidFill>
                <a:latin typeface="Times New Roman" pitchFamily="18" charset="0"/>
                <a:cs typeface="Times New Roman" pitchFamily="18" charset="0"/>
              </a:rPr>
              <a:t>não devem entrar nos lares dos que crêem em Cristo. Não apresenteis aos jovens aquilo que é representado como madeira, feno ou palha, </a:t>
            </a:r>
            <a:r>
              <a:rPr lang="pt-BR" sz="4000" dirty="0">
                <a:solidFill>
                  <a:srgbClr val="FF0000"/>
                </a:solidFill>
                <a:latin typeface="Times New Roman" pitchFamily="18" charset="0"/>
                <a:cs typeface="Times New Roman" pitchFamily="18" charset="0"/>
              </a:rPr>
              <a:t>porque isto envenenará o apetite </a:t>
            </a:r>
            <a:r>
              <a:rPr lang="pt-BR" sz="4000" dirty="0">
                <a:solidFill>
                  <a:srgbClr val="37302A"/>
                </a:solidFill>
                <a:latin typeface="Times New Roman" pitchFamily="18" charset="0"/>
                <a:cs typeface="Times New Roman" pitchFamily="18" charset="0"/>
              </a:rPr>
              <a:t>por aquilo que representa o ouro, a prata e as pedras preciosas. </a:t>
            </a:r>
            <a:r>
              <a:rPr lang="pt-BR" sz="4000" dirty="0">
                <a:solidFill>
                  <a:srgbClr val="FF0000"/>
                </a:solidFill>
                <a:latin typeface="Times New Roman" pitchFamily="18" charset="0"/>
                <a:cs typeface="Times New Roman" pitchFamily="18" charset="0"/>
              </a:rPr>
              <a:t>A inclinação para a leitura barata e vã deve ser estritamente combatida.</a:t>
            </a:r>
            <a:r>
              <a:rPr lang="pt-BR" sz="4000" dirty="0">
                <a:latin typeface="Times New Roman" pitchFamily="18" charset="0"/>
                <a:cs typeface="Times New Roman" pitchFamily="18" charset="0"/>
              </a:rPr>
              <a:t>” </a:t>
            </a:r>
            <a:endParaRPr lang="pt-BR" sz="4000" dirty="0" smtClean="0">
              <a:latin typeface="Times New Roman" pitchFamily="18" charset="0"/>
              <a:cs typeface="Times New Roman" pitchFamily="18" charset="0"/>
            </a:endParaRPr>
          </a:p>
          <a:p>
            <a:pPr marL="0" indent="0" algn="ctr">
              <a:buNone/>
            </a:pPr>
            <a:r>
              <a:rPr lang="pt-BR" sz="2600" b="1" i="1" dirty="0" smtClean="0">
                <a:solidFill>
                  <a:srgbClr val="37302A"/>
                </a:solidFill>
                <a:latin typeface="Times New Roman" pitchFamily="18" charset="0"/>
                <a:cs typeface="Times New Roman" pitchFamily="18" charset="0"/>
              </a:rPr>
              <a:t>Manuscrito </a:t>
            </a:r>
            <a:r>
              <a:rPr lang="pt-BR" sz="2600" b="1" i="1" dirty="0">
                <a:solidFill>
                  <a:srgbClr val="37302A"/>
                </a:solidFill>
                <a:latin typeface="Times New Roman" pitchFamily="18" charset="0"/>
                <a:cs typeface="Times New Roman" pitchFamily="18" charset="0"/>
              </a:rPr>
              <a:t>53, 1911</a:t>
            </a:r>
            <a:r>
              <a:rPr lang="pt-BR" sz="2600" b="1" i="1" dirty="0" smtClean="0">
                <a:solidFill>
                  <a:srgbClr val="37302A"/>
                </a:solidFill>
                <a:latin typeface="Times New Roman" pitchFamily="18" charset="0"/>
                <a:cs typeface="Times New Roman" pitchFamily="18" charset="0"/>
              </a:rPr>
              <a:t>.  </a:t>
            </a:r>
          </a:p>
          <a:p>
            <a:pPr marL="0" indent="0" algn="ctr">
              <a:buNone/>
            </a:pPr>
            <a:r>
              <a:rPr lang="pt-BR" sz="2600" b="1" i="1" dirty="0" smtClean="0">
                <a:solidFill>
                  <a:srgbClr val="37302A"/>
                </a:solidFill>
                <a:latin typeface="Times New Roman" pitchFamily="18" charset="0"/>
                <a:cs typeface="Times New Roman" pitchFamily="18" charset="0"/>
              </a:rPr>
              <a:t>Minha </a:t>
            </a:r>
            <a:r>
              <a:rPr lang="pt-BR" sz="2600" b="1" i="1" dirty="0">
                <a:solidFill>
                  <a:srgbClr val="37302A"/>
                </a:solidFill>
                <a:latin typeface="Times New Roman" pitchFamily="18" charset="0"/>
                <a:cs typeface="Times New Roman" pitchFamily="18" charset="0"/>
              </a:rPr>
              <a:t>Consagração Hoje – 1953, pág. 89].</a:t>
            </a:r>
            <a:endParaRPr lang="pt-BR" sz="2600" dirty="0">
              <a:solidFill>
                <a:srgbClr val="37302A"/>
              </a:solidFill>
              <a:latin typeface="Times New Roman" pitchFamily="18" charset="0"/>
              <a:cs typeface="Times New Roman" pitchFamily="18" charset="0"/>
            </a:endParaRPr>
          </a:p>
          <a:p>
            <a:pPr marL="0" indent="0">
              <a:buNone/>
            </a:pPr>
            <a:endParaRPr lang="pt-BR" sz="2600" dirty="0">
              <a:solidFill>
                <a:srgbClr val="37302A"/>
              </a:solidFill>
            </a:endParaRPr>
          </a:p>
        </p:txBody>
      </p:sp>
      <p:pic>
        <p:nvPicPr>
          <p:cNvPr id="3" name="Picture 2" descr="cultotx"/>
          <p:cNvPicPr/>
          <p:nvPr/>
        </p:nvPicPr>
        <p:blipFill rotWithShape="1">
          <a:blip r:embed="rId2">
            <a:extLst>
              <a:ext uri="{28A0092B-C50C-407E-A947-70E740481C1C}">
                <a14:useLocalDpi xmlns:a14="http://schemas.microsoft.com/office/drawing/2010/main" val="0"/>
              </a:ext>
            </a:extLst>
          </a:blip>
          <a:srcRect l="46190" t="340" b="-340"/>
          <a:stretch/>
        </p:blipFill>
        <p:spPr bwMode="auto">
          <a:xfrm>
            <a:off x="1" y="-20538"/>
            <a:ext cx="4427984" cy="5238582"/>
          </a:xfrm>
          <a:prstGeom prst="rect">
            <a:avLst/>
          </a:prstGeom>
          <a:ln>
            <a:noFill/>
          </a:ln>
          <a:effectLst>
            <a:softEdge rad="112500"/>
          </a:effectLst>
          <a:extLst/>
        </p:spPr>
      </p:pic>
    </p:spTree>
    <p:extLst>
      <p:ext uri="{BB962C8B-B14F-4D97-AF65-F5344CB8AC3E}">
        <p14:creationId xmlns:p14="http://schemas.microsoft.com/office/powerpoint/2010/main" val="41038948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88024" cy="51435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spaço Reservado para Conteúdo 1"/>
          <p:cNvSpPr>
            <a:spLocks noGrp="1"/>
          </p:cNvSpPr>
          <p:nvPr>
            <p:ph sz="quarter" idx="13"/>
          </p:nvPr>
        </p:nvSpPr>
        <p:spPr>
          <a:xfrm>
            <a:off x="4788024" y="0"/>
            <a:ext cx="4355976" cy="5143500"/>
          </a:xfrm>
        </p:spPr>
        <p:txBody>
          <a:bodyPr>
            <a:normAutofit fontScale="77500" lnSpcReduction="20000"/>
          </a:bodyPr>
          <a:lstStyle/>
          <a:p>
            <a:pPr marL="0" indent="0" algn="ctr">
              <a:buNone/>
            </a:pPr>
            <a:endParaRPr lang="pt-BR" dirty="0" smtClean="0"/>
          </a:p>
          <a:p>
            <a:pPr marL="0" indent="0" algn="ctr">
              <a:buNone/>
            </a:pPr>
            <a:r>
              <a:rPr lang="pt-BR" sz="5400" dirty="0" smtClean="0">
                <a:latin typeface="Monotype Corsiva" pitchFamily="66" charset="0"/>
                <a:cs typeface="Times New Roman" pitchFamily="18" charset="0"/>
              </a:rPr>
              <a:t>O </a:t>
            </a:r>
            <a:r>
              <a:rPr lang="pt-BR" sz="5400" dirty="0">
                <a:latin typeface="Monotype Corsiva" pitchFamily="66" charset="0"/>
                <a:cs typeface="Times New Roman" pitchFamily="18" charset="0"/>
              </a:rPr>
              <a:t>Dom de </a:t>
            </a:r>
            <a:r>
              <a:rPr lang="pt-BR" sz="5400" dirty="0" smtClean="0">
                <a:latin typeface="Monotype Corsiva" pitchFamily="66" charset="0"/>
                <a:cs typeface="Times New Roman" pitchFamily="18" charset="0"/>
              </a:rPr>
              <a:t>Profecia</a:t>
            </a:r>
          </a:p>
          <a:p>
            <a:pPr marL="0" indent="0" algn="ctr">
              <a:buNone/>
            </a:pPr>
            <a:endParaRPr lang="pt-BR" b="1" dirty="0" smtClean="0"/>
          </a:p>
          <a:p>
            <a:pPr marL="0" indent="0" algn="ctr">
              <a:buNone/>
            </a:pPr>
            <a:r>
              <a:rPr lang="pt-BR" sz="4800" b="1" dirty="0" smtClean="0">
                <a:latin typeface="Times New Roman" pitchFamily="18" charset="0"/>
                <a:cs typeface="Times New Roman" pitchFamily="18" charset="0"/>
              </a:rPr>
              <a:t>“</a:t>
            </a:r>
            <a:r>
              <a:rPr lang="pt-BR" sz="4800" b="1" dirty="0" smtClean="0">
                <a:solidFill>
                  <a:srgbClr val="FF0000"/>
                </a:solidFill>
                <a:latin typeface="Times New Roman" pitchFamily="18" charset="0"/>
                <a:cs typeface="Times New Roman" pitchFamily="18" charset="0"/>
              </a:rPr>
              <a:t>Não </a:t>
            </a:r>
            <a:r>
              <a:rPr lang="pt-BR" sz="4800" b="1" dirty="0">
                <a:solidFill>
                  <a:srgbClr val="FF0000"/>
                </a:solidFill>
                <a:latin typeface="Times New Roman" pitchFamily="18" charset="0"/>
                <a:cs typeface="Times New Roman" pitchFamily="18" charset="0"/>
              </a:rPr>
              <a:t>havendo profecia, o povo perece</a:t>
            </a:r>
            <a:r>
              <a:rPr lang="pt-BR" sz="4800" b="1" dirty="0">
                <a:latin typeface="Times New Roman" pitchFamily="18" charset="0"/>
                <a:cs typeface="Times New Roman" pitchFamily="18" charset="0"/>
              </a:rPr>
              <a:t>; porém o que guarda a lei, esse é bem-aventurado</a:t>
            </a:r>
            <a:r>
              <a:rPr lang="pt-BR" sz="4800" dirty="0" smtClean="0">
                <a:latin typeface="Times New Roman" pitchFamily="18" charset="0"/>
                <a:cs typeface="Times New Roman" pitchFamily="18" charset="0"/>
              </a:rPr>
              <a:t>.” </a:t>
            </a:r>
          </a:p>
          <a:p>
            <a:pPr marL="0" indent="0" algn="ctr">
              <a:buNone/>
            </a:pPr>
            <a:r>
              <a:rPr lang="pt-BR" sz="4000" b="1" i="1" dirty="0" smtClean="0">
                <a:solidFill>
                  <a:srgbClr val="FF0000"/>
                </a:solidFill>
                <a:latin typeface="Times New Roman" pitchFamily="18" charset="0"/>
                <a:cs typeface="Times New Roman" pitchFamily="18" charset="0"/>
              </a:rPr>
              <a:t>[Provérbios 29:18</a:t>
            </a:r>
            <a:r>
              <a:rPr lang="pt-BR" sz="4000" b="1" i="1" dirty="0">
                <a:solidFill>
                  <a:srgbClr val="FF0000"/>
                </a:solidFill>
                <a:latin typeface="Times New Roman" pitchFamily="18" charset="0"/>
                <a:cs typeface="Times New Roman" pitchFamily="18" charset="0"/>
              </a:rPr>
              <a:t>]</a:t>
            </a:r>
            <a:r>
              <a:rPr lang="pt-BR" sz="4000" b="1" i="1" dirty="0" smtClean="0">
                <a:solidFill>
                  <a:srgbClr val="FF0000"/>
                </a:solidFill>
                <a:latin typeface="Times New Roman" pitchFamily="18" charset="0"/>
                <a:cs typeface="Times New Roman" pitchFamily="18" charset="0"/>
              </a:rPr>
              <a:t>.</a:t>
            </a:r>
            <a:endParaRPr lang="pt-BR" sz="4000" b="1" i="1" dirty="0">
              <a:solidFill>
                <a:srgbClr val="FF0000"/>
              </a:solidFill>
              <a:latin typeface="Times New Roman" pitchFamily="18" charset="0"/>
              <a:cs typeface="Times New Roman" pitchFamily="18" charset="0"/>
            </a:endParaRPr>
          </a:p>
          <a:p>
            <a:pPr marL="0" indent="0">
              <a:buNone/>
            </a:pPr>
            <a:endParaRPr lang="pt-BR" sz="4000" b="1" i="1" dirty="0">
              <a:latin typeface="Times New Roman" pitchFamily="18" charset="0"/>
              <a:cs typeface="Times New Roman" pitchFamily="18" charset="0"/>
            </a:endParaRPr>
          </a:p>
        </p:txBody>
      </p:sp>
    </p:spTree>
    <p:extLst>
      <p:ext uri="{BB962C8B-B14F-4D97-AF65-F5344CB8AC3E}">
        <p14:creationId xmlns:p14="http://schemas.microsoft.com/office/powerpoint/2010/main" val="39931383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additive="base">
                                        <p:cTn id="1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fade">
                                      <p:cBhvr>
                                        <p:cTn id="18" dur="1000"/>
                                        <p:tgtEl>
                                          <p:spTgt spid="2">
                                            <p:txEl>
                                              <p:pRg st="4" end="4"/>
                                            </p:txEl>
                                          </p:spTgt>
                                        </p:tgtEl>
                                      </p:cBhvr>
                                    </p:animEffect>
                                    <p:anim calcmode="lin" valueType="num">
                                      <p:cBhvr>
                                        <p:cTn id="1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1000"/>
                                        <p:tgtEl>
                                          <p:spTgt spid="2">
                                            <p:txEl>
                                              <p:pRg st="3" end="3"/>
                                            </p:txEl>
                                          </p:spTgt>
                                        </p:tgtEl>
                                      </p:cBhvr>
                                    </p:animEffect>
                                    <p:anim calcmode="lin" valueType="num">
                                      <p:cBhvr>
                                        <p:cTn id="26"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E:\Drive\Fundos para Slides\Imagenes Clasicas ASD\0815089x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Espaço Reservado para Conteúdo 1"/>
          <p:cNvSpPr>
            <a:spLocks noGrp="1"/>
          </p:cNvSpPr>
          <p:nvPr>
            <p:ph sz="quarter" idx="13"/>
          </p:nvPr>
        </p:nvSpPr>
        <p:spPr>
          <a:xfrm>
            <a:off x="4427984" y="0"/>
            <a:ext cx="4716016" cy="5143500"/>
          </a:xfrm>
        </p:spPr>
        <p:txBody>
          <a:bodyPr>
            <a:normAutofit fontScale="62500" lnSpcReduction="20000"/>
          </a:bodyPr>
          <a:lstStyle/>
          <a:p>
            <a:pPr marL="0" indent="0" algn="ctr">
              <a:buNone/>
            </a:pPr>
            <a:endParaRPr lang="pt-BR" sz="4800" dirty="0" smtClean="0">
              <a:effectLst>
                <a:glow rad="101600">
                  <a:schemeClr val="tx1">
                    <a:alpha val="60000"/>
                  </a:schemeClr>
                </a:glow>
              </a:effectLst>
              <a:latin typeface="Times New Roman" pitchFamily="18" charset="0"/>
              <a:cs typeface="Times New Roman" pitchFamily="18" charset="0"/>
            </a:endParaRPr>
          </a:p>
          <a:p>
            <a:pPr marL="0" indent="0" algn="ctr">
              <a:buNone/>
            </a:pPr>
            <a:r>
              <a:rPr lang="pt-BR" sz="4600" dirty="0" smtClean="0">
                <a:solidFill>
                  <a:schemeClr val="bg1"/>
                </a:solidFill>
                <a:effectLst>
                  <a:glow rad="101600">
                    <a:schemeClr val="tx1">
                      <a:alpha val="60000"/>
                    </a:schemeClr>
                  </a:glow>
                </a:effectLst>
                <a:latin typeface="Times New Roman" pitchFamily="18" charset="0"/>
                <a:cs typeface="Times New Roman" pitchFamily="18" charset="0"/>
              </a:rPr>
              <a:t>“</a:t>
            </a:r>
            <a:r>
              <a:rPr lang="pt-BR" sz="5100" dirty="0" smtClean="0">
                <a:solidFill>
                  <a:srgbClr val="00B0F0"/>
                </a:solidFill>
                <a:effectLst>
                  <a:glow rad="101600">
                    <a:schemeClr val="tx1">
                      <a:alpha val="60000"/>
                    </a:schemeClr>
                  </a:glow>
                  <a:innerShdw blurRad="63500" dist="50800">
                    <a:prstClr val="black">
                      <a:alpha val="50000"/>
                    </a:prstClr>
                  </a:innerShdw>
                </a:effectLst>
                <a:latin typeface="Times New Roman" pitchFamily="18" charset="0"/>
                <a:cs typeface="Times New Roman" pitchFamily="18" charset="0"/>
              </a:rPr>
              <a:t>A </a:t>
            </a:r>
            <a:r>
              <a:rPr lang="pt-BR" sz="5100" dirty="0">
                <a:solidFill>
                  <a:srgbClr val="00B0F0"/>
                </a:solidFill>
                <a:effectLst>
                  <a:glow rad="101600">
                    <a:schemeClr val="tx1">
                      <a:alpha val="60000"/>
                    </a:schemeClr>
                  </a:glow>
                  <a:innerShdw blurRad="63500" dist="50800">
                    <a:prstClr val="black">
                      <a:alpha val="50000"/>
                    </a:prstClr>
                  </a:innerShdw>
                </a:effectLst>
                <a:latin typeface="Times New Roman" pitchFamily="18" charset="0"/>
                <a:cs typeface="Times New Roman" pitchFamily="18" charset="0"/>
              </a:rPr>
              <a:t>leitura da Palavra de Deus </a:t>
            </a:r>
            <a:r>
              <a:rPr lang="pt-BR" sz="5100" dirty="0">
                <a:solidFill>
                  <a:schemeClr val="bg1"/>
                </a:solidFill>
                <a:effectLst>
                  <a:glow rad="228600">
                    <a:srgbClr val="C00000">
                      <a:alpha val="40000"/>
                    </a:srgbClr>
                  </a:glow>
                </a:effectLst>
                <a:latin typeface="Times New Roman" pitchFamily="18" charset="0"/>
                <a:cs typeface="Times New Roman" pitchFamily="18" charset="0"/>
              </a:rPr>
              <a:t>não fascina a imaginação e inflama as paixões,</a:t>
            </a:r>
            <a:r>
              <a:rPr lang="pt-BR" sz="5100" dirty="0">
                <a:solidFill>
                  <a:schemeClr val="bg1"/>
                </a:solidFill>
                <a:effectLst>
                  <a:glow rad="101600">
                    <a:schemeClr val="tx1">
                      <a:alpha val="60000"/>
                    </a:schemeClr>
                  </a:glow>
                </a:effectLst>
                <a:latin typeface="Times New Roman" pitchFamily="18" charset="0"/>
                <a:cs typeface="Times New Roman" pitchFamily="18" charset="0"/>
              </a:rPr>
              <a:t> como as ficções de um romance, mas </a:t>
            </a:r>
            <a:r>
              <a:rPr lang="pt-BR" sz="5100" dirty="0">
                <a:solidFill>
                  <a:schemeClr val="bg1"/>
                </a:solidFill>
                <a:effectLst>
                  <a:glow rad="228600">
                    <a:srgbClr val="C00000">
                      <a:alpha val="40000"/>
                    </a:srgbClr>
                  </a:glow>
                </a:effectLst>
                <a:latin typeface="Times New Roman" pitchFamily="18" charset="0"/>
                <a:cs typeface="Times New Roman" pitchFamily="18" charset="0"/>
              </a:rPr>
              <a:t>abranda e suaviza o coração, eleva e santifica as afeições</a:t>
            </a:r>
            <a:r>
              <a:rPr lang="pt-BR" sz="5100" dirty="0" smtClean="0">
                <a:solidFill>
                  <a:schemeClr val="bg1"/>
                </a:solidFill>
                <a:effectLst>
                  <a:glow rad="228600">
                    <a:srgbClr val="C00000">
                      <a:alpha val="40000"/>
                    </a:srgbClr>
                  </a:glow>
                </a:effectLst>
                <a:latin typeface="Times New Roman" pitchFamily="18" charset="0"/>
                <a:cs typeface="Times New Roman" pitchFamily="18" charset="0"/>
              </a:rPr>
              <a:t>.</a:t>
            </a:r>
            <a:r>
              <a:rPr lang="pt-BR" sz="5100" dirty="0" smtClean="0">
                <a:solidFill>
                  <a:schemeClr val="bg1"/>
                </a:solidFill>
                <a:effectLst>
                  <a:glow rad="101600">
                    <a:schemeClr val="tx1">
                      <a:alpha val="60000"/>
                    </a:schemeClr>
                  </a:glow>
                </a:effectLst>
                <a:latin typeface="Times New Roman" pitchFamily="18" charset="0"/>
                <a:cs typeface="Times New Roman" pitchFamily="18" charset="0"/>
              </a:rPr>
              <a:t>”</a:t>
            </a:r>
          </a:p>
          <a:p>
            <a:pPr marL="0" indent="0" algn="ctr">
              <a:buNone/>
            </a:pPr>
            <a:r>
              <a:rPr lang="pt-BR" sz="5100" dirty="0" smtClean="0">
                <a:solidFill>
                  <a:srgbClr val="FFFF00"/>
                </a:solidFill>
                <a:effectLst>
                  <a:glow rad="101600">
                    <a:schemeClr val="tx1">
                      <a:alpha val="60000"/>
                    </a:schemeClr>
                  </a:glow>
                </a:effectLst>
                <a:latin typeface="Times New Roman" pitchFamily="18" charset="0"/>
                <a:cs typeface="Times New Roman" pitchFamily="18" charset="0"/>
              </a:rPr>
              <a:t> </a:t>
            </a:r>
          </a:p>
          <a:p>
            <a:pPr marL="0" indent="0" algn="ctr">
              <a:buNone/>
            </a:pPr>
            <a:r>
              <a:rPr lang="pt-BR" sz="3400" b="1" i="1" dirty="0" smtClean="0">
                <a:solidFill>
                  <a:srgbClr val="00B0F0"/>
                </a:solidFill>
                <a:effectLst>
                  <a:glow rad="101600">
                    <a:schemeClr val="tx1">
                      <a:alpha val="60000"/>
                    </a:schemeClr>
                  </a:glow>
                </a:effectLst>
                <a:latin typeface="Times New Roman" pitchFamily="18" charset="0"/>
                <a:cs typeface="Times New Roman" pitchFamily="18" charset="0"/>
              </a:rPr>
              <a:t>Manuscrito </a:t>
            </a:r>
            <a:r>
              <a:rPr lang="pt-BR" sz="3400" b="1" i="1" dirty="0">
                <a:solidFill>
                  <a:srgbClr val="00B0F0"/>
                </a:solidFill>
                <a:effectLst>
                  <a:glow rad="101600">
                    <a:schemeClr val="tx1">
                      <a:alpha val="60000"/>
                    </a:schemeClr>
                  </a:glow>
                </a:effectLst>
                <a:latin typeface="Times New Roman" pitchFamily="18" charset="0"/>
                <a:cs typeface="Times New Roman" pitchFamily="18" charset="0"/>
              </a:rPr>
              <a:t>93. [MEDITAÇÃO MATINAL. Nossa Alta Vocação – 1962, pág. 273].</a:t>
            </a:r>
          </a:p>
        </p:txBody>
      </p:sp>
    </p:spTree>
    <p:extLst>
      <p:ext uri="{BB962C8B-B14F-4D97-AF65-F5344CB8AC3E}">
        <p14:creationId xmlns:p14="http://schemas.microsoft.com/office/powerpoint/2010/main" val="22442567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wheel(1)">
                                      <p:cBhvr>
                                        <p:cTn id="7" dur="2000"/>
                                        <p:tgtEl>
                                          <p:spTgt spid="307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circle(in)">
                                      <p:cBhvr>
                                        <p:cTn id="12" dur="20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circle(in)">
                                      <p:cBhvr>
                                        <p:cTn id="17"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sz="quarter" idx="13"/>
          </p:nvPr>
        </p:nvSpPr>
        <p:spPr>
          <a:xfrm>
            <a:off x="2807524" y="0"/>
            <a:ext cx="6336476" cy="5143500"/>
          </a:xfrm>
        </p:spPr>
        <p:txBody>
          <a:bodyPr>
            <a:normAutofit fontScale="77500" lnSpcReduction="20000"/>
          </a:bodyPr>
          <a:lstStyle/>
          <a:p>
            <a:pPr marL="0" indent="0" algn="ctr">
              <a:buNone/>
            </a:pPr>
            <a:r>
              <a:rPr lang="pt-BR" sz="3600" dirty="0">
                <a:solidFill>
                  <a:srgbClr val="37302A"/>
                </a:solidFill>
                <a:latin typeface="Times New Roman" pitchFamily="18" charset="0"/>
                <a:cs typeface="Times New Roman" pitchFamily="18" charset="0"/>
              </a:rPr>
              <a:t>“Pais e mães, obtende todo o auxílio que puderdes, mediante o estudo de vossos livros e publicações.</a:t>
            </a:r>
            <a:r>
              <a:rPr lang="pt-BR" sz="3600" dirty="0">
                <a:latin typeface="Times New Roman" pitchFamily="18" charset="0"/>
                <a:cs typeface="Times New Roman" pitchFamily="18" charset="0"/>
              </a:rPr>
              <a:t> </a:t>
            </a:r>
            <a:r>
              <a:rPr lang="pt-BR" sz="3600" dirty="0">
                <a:solidFill>
                  <a:srgbClr val="FF0000"/>
                </a:solidFill>
                <a:latin typeface="Times New Roman" pitchFamily="18" charset="0"/>
                <a:cs typeface="Times New Roman" pitchFamily="18" charset="0"/>
              </a:rPr>
              <a:t>Tomai tempo para ler a vossos filhos. ... </a:t>
            </a:r>
            <a:r>
              <a:rPr lang="pt-BR" sz="3600" dirty="0">
                <a:solidFill>
                  <a:srgbClr val="37302A"/>
                </a:solidFill>
                <a:latin typeface="Times New Roman" pitchFamily="18" charset="0"/>
                <a:cs typeface="Times New Roman" pitchFamily="18" charset="0"/>
              </a:rPr>
              <a:t>Formai um círculo familiar de leitura, e,</a:t>
            </a:r>
            <a:r>
              <a:rPr lang="pt-BR" sz="3600" dirty="0">
                <a:latin typeface="Times New Roman" pitchFamily="18" charset="0"/>
                <a:cs typeface="Times New Roman" pitchFamily="18" charset="0"/>
              </a:rPr>
              <a:t> </a:t>
            </a:r>
            <a:r>
              <a:rPr lang="pt-BR" sz="3600" dirty="0">
                <a:solidFill>
                  <a:srgbClr val="FF0000"/>
                </a:solidFill>
                <a:latin typeface="Times New Roman" pitchFamily="18" charset="0"/>
                <a:cs typeface="Times New Roman" pitchFamily="18" charset="0"/>
              </a:rPr>
              <a:t>cada membro da família, pondo de lado as preocupações do dia,</a:t>
            </a:r>
            <a:r>
              <a:rPr lang="pt-BR" sz="3600" i="1" dirty="0">
                <a:solidFill>
                  <a:srgbClr val="FF0000"/>
                </a:solidFill>
                <a:latin typeface="Times New Roman" pitchFamily="18" charset="0"/>
                <a:cs typeface="Times New Roman" pitchFamily="18" charset="0"/>
              </a:rPr>
              <a:t> </a:t>
            </a:r>
            <a:r>
              <a:rPr lang="pt-BR" sz="3600" i="1" dirty="0">
                <a:solidFill>
                  <a:srgbClr val="37302A"/>
                </a:solidFill>
                <a:latin typeface="Times New Roman" pitchFamily="18" charset="0"/>
                <a:cs typeface="Times New Roman" pitchFamily="18" charset="0"/>
              </a:rPr>
              <a:t>una</a:t>
            </a:r>
            <a:r>
              <a:rPr lang="pt-BR" sz="3600" dirty="0">
                <a:solidFill>
                  <a:srgbClr val="37302A"/>
                </a:solidFill>
                <a:latin typeface="Times New Roman" pitchFamily="18" charset="0"/>
                <a:cs typeface="Times New Roman" pitchFamily="18" charset="0"/>
              </a:rPr>
              <a:t>-se no estudo. Especialmente receberá benefício, unindo-se nesse estudo familiar à noite, </a:t>
            </a:r>
            <a:r>
              <a:rPr lang="pt-BR" sz="3600" dirty="0">
                <a:solidFill>
                  <a:srgbClr val="FF0000"/>
                </a:solidFill>
                <a:latin typeface="Times New Roman" pitchFamily="18" charset="0"/>
                <a:cs typeface="Times New Roman" pitchFamily="18" charset="0"/>
              </a:rPr>
              <a:t>o jovem que se tenha acostumado a ler novelas e livros baratos de histórias.” </a:t>
            </a:r>
            <a:endParaRPr lang="pt-BR" sz="3600" dirty="0" smtClean="0">
              <a:solidFill>
                <a:srgbClr val="FF0000"/>
              </a:solidFill>
              <a:latin typeface="Times New Roman" pitchFamily="18" charset="0"/>
              <a:cs typeface="Times New Roman" pitchFamily="18" charset="0"/>
            </a:endParaRPr>
          </a:p>
          <a:p>
            <a:pPr marL="0" indent="0" algn="just">
              <a:buNone/>
            </a:pPr>
            <a:r>
              <a:rPr lang="pt-BR" sz="2600" b="1" i="1" dirty="0" smtClean="0">
                <a:solidFill>
                  <a:srgbClr val="37302A"/>
                </a:solidFill>
                <a:latin typeface="Times New Roman" pitchFamily="18" charset="0"/>
                <a:cs typeface="Times New Roman" pitchFamily="18" charset="0"/>
              </a:rPr>
              <a:t>Conselhos </a:t>
            </a:r>
            <a:r>
              <a:rPr lang="pt-BR" sz="2600" b="1" i="1" dirty="0">
                <a:solidFill>
                  <a:srgbClr val="37302A"/>
                </a:solidFill>
                <a:latin typeface="Times New Roman" pitchFamily="18" charset="0"/>
                <a:cs typeface="Times New Roman" pitchFamily="18" charset="0"/>
              </a:rPr>
              <a:t>aos Pais, Professores e Estudantes, pág. 138. [Orientação Da Criança, pág. 38].</a:t>
            </a:r>
            <a:endParaRPr lang="pt-BR" sz="2600" dirty="0">
              <a:solidFill>
                <a:srgbClr val="37302A"/>
              </a:solidFill>
              <a:latin typeface="Times New Roman" pitchFamily="18" charset="0"/>
              <a:cs typeface="Times New Roman" pitchFamily="18" charset="0"/>
            </a:endParaRPr>
          </a:p>
          <a:p>
            <a:pPr marL="0" indent="0">
              <a:buNone/>
            </a:pPr>
            <a:endParaRPr lang="pt-BR" dirty="0">
              <a:solidFill>
                <a:srgbClr val="37302A"/>
              </a:solidFill>
            </a:endParaRPr>
          </a:p>
        </p:txBody>
      </p:sp>
      <p:pic>
        <p:nvPicPr>
          <p:cNvPr id="3" name="Picture 2" descr="cultotx"/>
          <p:cNvPicPr/>
          <p:nvPr/>
        </p:nvPicPr>
        <p:blipFill rotWithShape="1">
          <a:blip r:embed="rId2">
            <a:extLst>
              <a:ext uri="{28A0092B-C50C-407E-A947-70E740481C1C}">
                <a14:useLocalDpi xmlns:a14="http://schemas.microsoft.com/office/drawing/2010/main" val="0"/>
              </a:ext>
            </a:extLst>
          </a:blip>
          <a:srcRect l="47380"/>
          <a:stretch/>
        </p:blipFill>
        <p:spPr bwMode="auto">
          <a:xfrm>
            <a:off x="2502" y="2517744"/>
            <a:ext cx="2841534" cy="2625756"/>
          </a:xfrm>
          <a:prstGeom prst="rect">
            <a:avLst/>
          </a:prstGeom>
          <a:ln>
            <a:noFill/>
          </a:ln>
          <a:effectLst>
            <a:softEdge rad="112500"/>
          </a:effectLst>
          <a:extLst/>
        </p:spPr>
      </p:pic>
      <p:pic>
        <p:nvPicPr>
          <p:cNvPr id="4" name="Picture 3" descr="C:\Documents and Settings\roberto motta\Desktop\Imagens Bíblicas\Oração\S124.JPG"/>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844036" cy="2571750"/>
          </a:xfrm>
          <a:prstGeom prst="rect">
            <a:avLst/>
          </a:prstGeom>
          <a:ln>
            <a:noFill/>
          </a:ln>
          <a:effectLst>
            <a:softEdge rad="112500"/>
          </a:effectLst>
          <a:extLst/>
        </p:spPr>
      </p:pic>
    </p:spTree>
    <p:extLst>
      <p:ext uri="{BB962C8B-B14F-4D97-AF65-F5344CB8AC3E}">
        <p14:creationId xmlns:p14="http://schemas.microsoft.com/office/powerpoint/2010/main" val="84475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2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Dawerson\Desktop\Slide95.JPG"/>
          <p:cNvPicPr>
            <a:picLocks noGrp="1" noChangeAspect="1" noChangeArrowheads="1"/>
          </p:cNvPicPr>
          <p:nvPr>
            <p:ph sz="quarter" idx="13"/>
          </p:nvPr>
        </p:nvPicPr>
        <p:blipFill rotWithShape="1">
          <a:blip r:embed="rId2">
            <a:extLst>
              <a:ext uri="{28A0092B-C50C-407E-A947-70E740481C1C}">
                <a14:useLocalDpi xmlns:a14="http://schemas.microsoft.com/office/drawing/2010/main" val="0"/>
              </a:ext>
            </a:extLst>
          </a:blip>
          <a:srcRect l="11937" t="10442" r="11074"/>
          <a:stretch/>
        </p:blipFill>
        <p:spPr bwMode="auto">
          <a:xfrm>
            <a:off x="0" y="0"/>
            <a:ext cx="9144000" cy="5143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179512" y="87474"/>
            <a:ext cx="8820472" cy="707886"/>
          </a:xfrm>
          <a:prstGeom prst="rect">
            <a:avLst/>
          </a:prstGeom>
          <a:noFill/>
        </p:spPr>
        <p:txBody>
          <a:bodyPr wrap="square" rtlCol="0">
            <a:spAutoFit/>
          </a:bodyPr>
          <a:lstStyle/>
          <a:p>
            <a:pPr algn="ctr"/>
            <a:r>
              <a:rPr lang="pt-BR" sz="4000" b="1" dirty="0" smtClean="0">
                <a:solidFill>
                  <a:schemeClr val="bg1"/>
                </a:solidFill>
              </a:rPr>
              <a:t>A IGREJA ESTÁ SE PREPARANDO?</a:t>
            </a:r>
            <a:endParaRPr lang="pt-BR" sz="4000" b="1" dirty="0">
              <a:solidFill>
                <a:schemeClr val="bg1"/>
              </a:solidFill>
            </a:endParaRPr>
          </a:p>
        </p:txBody>
      </p:sp>
    </p:spTree>
    <p:extLst>
      <p:ext uri="{BB962C8B-B14F-4D97-AF65-F5344CB8AC3E}">
        <p14:creationId xmlns:p14="http://schemas.microsoft.com/office/powerpoint/2010/main" val="3719711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80">
                                          <p:stCondLst>
                                            <p:cond delay="0"/>
                                          </p:stCondLst>
                                        </p:cTn>
                                        <p:tgtEl>
                                          <p:spTgt spid="2"/>
                                        </p:tgtEl>
                                      </p:cBhvr>
                                    </p:animEffect>
                                    <p:anim calcmode="lin" valueType="num">
                                      <p:cBhvr>
                                        <p:cTn id="1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gtEl>
                                      </p:cBhvr>
                                      <p:to x="100000" y="60000"/>
                                    </p:animScale>
                                    <p:animScale>
                                      <p:cBhvr>
                                        <p:cTn id="19" dur="166" decel="50000">
                                          <p:stCondLst>
                                            <p:cond delay="67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
                                            <p:txEl>
                                              <p:pRg st="0" end="0"/>
                                            </p:txEl>
                                          </p:spTgt>
                                        </p:tgtEl>
                                        <p:attrNameLst>
                                          <p:attrName>style.visibility</p:attrName>
                                        </p:attrNameLst>
                                      </p:cBhvr>
                                      <p:to>
                                        <p:strVal val="visible"/>
                                      </p:to>
                                    </p:set>
                                    <p:animEffect transition="in" filter="fade">
                                      <p:cBhvr>
                                        <p:cTn id="30" dur="1000"/>
                                        <p:tgtEl>
                                          <p:spTgt spid="2">
                                            <p:txEl>
                                              <p:pRg st="0" end="0"/>
                                            </p:txEl>
                                          </p:spTgt>
                                        </p:tgtEl>
                                      </p:cBhvr>
                                    </p:animEffect>
                                    <p:anim calcmode="lin" valueType="num">
                                      <p:cBhvr>
                                        <p:cTn id="31"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Drive\Todas as Pastas. 2016\A Besta que Subiu da Terra\Slide96.JPG"/>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4626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esus-wept-large"/>
          <p:cNvPicPr/>
          <p:nvPr/>
        </p:nvPicPr>
        <p:blipFill rotWithShape="1">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l="20722" r="10785"/>
          <a:stretch/>
        </p:blipFill>
        <p:spPr bwMode="auto">
          <a:xfrm>
            <a:off x="5004048" y="51470"/>
            <a:ext cx="3920657" cy="5143500"/>
          </a:xfrm>
          <a:prstGeom prst="rect">
            <a:avLst/>
          </a:prstGeom>
          <a:ln>
            <a:noFill/>
          </a:ln>
          <a:effectLst>
            <a:softEdge rad="112500"/>
          </a:effectLst>
          <a:extLst/>
        </p:spPr>
      </p:pic>
      <p:sp>
        <p:nvSpPr>
          <p:cNvPr id="2" name="Espaço Reservado para Conteúdo 1"/>
          <p:cNvSpPr>
            <a:spLocks noGrp="1"/>
          </p:cNvSpPr>
          <p:nvPr>
            <p:ph sz="quarter" idx="13"/>
          </p:nvPr>
        </p:nvSpPr>
        <p:spPr>
          <a:xfrm>
            <a:off x="0" y="0"/>
            <a:ext cx="4716016" cy="5110032"/>
          </a:xfrm>
        </p:spPr>
        <p:txBody>
          <a:bodyPr>
            <a:normAutofit fontScale="70000" lnSpcReduction="20000"/>
          </a:bodyPr>
          <a:lstStyle/>
          <a:p>
            <a:pPr marL="0" indent="0" algn="ctr">
              <a:buNone/>
            </a:pPr>
            <a:r>
              <a:rPr lang="pt-BR" sz="3600" dirty="0">
                <a:solidFill>
                  <a:srgbClr val="0070C0"/>
                </a:solidFill>
                <a:latin typeface="Times New Roman" pitchFamily="18" charset="0"/>
                <a:cs typeface="Times New Roman" pitchFamily="18" charset="0"/>
              </a:rPr>
              <a:t> </a:t>
            </a:r>
            <a:r>
              <a:rPr lang="pt-BR" sz="3600" dirty="0" smtClean="0">
                <a:solidFill>
                  <a:srgbClr val="37302A"/>
                </a:solidFill>
                <a:latin typeface="Times New Roman" pitchFamily="18" charset="0"/>
                <a:cs typeface="Times New Roman" pitchFamily="18" charset="0"/>
              </a:rPr>
              <a:t>“</a:t>
            </a:r>
            <a:r>
              <a:rPr lang="pt-BR" sz="3600" dirty="0" smtClean="0">
                <a:solidFill>
                  <a:srgbClr val="FF0000"/>
                </a:solidFill>
                <a:latin typeface="Times New Roman" pitchFamily="18" charset="0"/>
                <a:cs typeface="Times New Roman" pitchFamily="18" charset="0"/>
              </a:rPr>
              <a:t>Deus </a:t>
            </a:r>
            <a:r>
              <a:rPr lang="pt-BR" sz="3600" dirty="0">
                <a:solidFill>
                  <a:srgbClr val="FF0000"/>
                </a:solidFill>
                <a:latin typeface="Times New Roman" pitchFamily="18" charset="0"/>
                <a:cs typeface="Times New Roman" pitchFamily="18" charset="0"/>
              </a:rPr>
              <a:t>Se desagrada de nós </a:t>
            </a:r>
            <a:r>
              <a:rPr lang="pt-BR" sz="3600" dirty="0">
                <a:solidFill>
                  <a:srgbClr val="37302A"/>
                </a:solidFill>
                <a:latin typeface="Times New Roman" pitchFamily="18" charset="0"/>
                <a:cs typeface="Times New Roman" pitchFamily="18" charset="0"/>
              </a:rPr>
              <a:t>quando assistimos ao erro sem a isso ser obrigados; pois a menos que Ele nos envie a essas reuniões onde o erro é inculcado ao povo pelo poder da vontade, </a:t>
            </a:r>
            <a:r>
              <a:rPr lang="pt-BR" sz="3600" dirty="0">
                <a:solidFill>
                  <a:srgbClr val="FF0000"/>
                </a:solidFill>
                <a:latin typeface="Times New Roman" pitchFamily="18" charset="0"/>
                <a:cs typeface="Times New Roman" pitchFamily="18" charset="0"/>
              </a:rPr>
              <a:t>Ele não nos guardará.</a:t>
            </a:r>
            <a:r>
              <a:rPr lang="pt-BR" sz="3600" dirty="0">
                <a:solidFill>
                  <a:srgbClr val="0070C0"/>
                </a:solidFill>
                <a:latin typeface="Times New Roman" pitchFamily="18" charset="0"/>
                <a:cs typeface="Times New Roman" pitchFamily="18" charset="0"/>
              </a:rPr>
              <a:t> </a:t>
            </a:r>
            <a:r>
              <a:rPr lang="pt-BR" sz="3600" dirty="0">
                <a:solidFill>
                  <a:srgbClr val="FF0000"/>
                </a:solidFill>
                <a:latin typeface="Times New Roman" pitchFamily="18" charset="0"/>
                <a:cs typeface="Times New Roman" pitchFamily="18" charset="0"/>
              </a:rPr>
              <a:t>Os anjos cessam seu vigilante cuidado sobre nós</a:t>
            </a:r>
            <a:r>
              <a:rPr lang="pt-BR" sz="3600" dirty="0">
                <a:solidFill>
                  <a:srgbClr val="37302A"/>
                </a:solidFill>
                <a:latin typeface="Times New Roman" pitchFamily="18" charset="0"/>
                <a:cs typeface="Times New Roman" pitchFamily="18" charset="0"/>
              </a:rPr>
              <a:t>, e somos deixados aos açoites do inimigo, deixados a ser entenebrecidos e debilitados por ele e pelo poder dos seus anjos maus; </a:t>
            </a:r>
            <a:r>
              <a:rPr lang="pt-BR" sz="3600" dirty="0">
                <a:solidFill>
                  <a:srgbClr val="FF0000"/>
                </a:solidFill>
                <a:latin typeface="Times New Roman" pitchFamily="18" charset="0"/>
                <a:cs typeface="Times New Roman" pitchFamily="18" charset="0"/>
              </a:rPr>
              <a:t>e a luz ao nosso redor fica contaminada com as trevas</a:t>
            </a:r>
            <a:r>
              <a:rPr lang="pt-BR" sz="3600" dirty="0" smtClean="0">
                <a:solidFill>
                  <a:srgbClr val="FF0000"/>
                </a:solidFill>
                <a:latin typeface="Times New Roman" pitchFamily="18" charset="0"/>
                <a:cs typeface="Times New Roman" pitchFamily="18" charset="0"/>
              </a:rPr>
              <a:t>.</a:t>
            </a:r>
            <a:r>
              <a:rPr lang="pt-BR" sz="3600" dirty="0" smtClean="0">
                <a:solidFill>
                  <a:srgbClr val="37302A"/>
                </a:solidFill>
                <a:latin typeface="Times New Roman" pitchFamily="18" charset="0"/>
                <a:cs typeface="Times New Roman" pitchFamily="18" charset="0"/>
              </a:rPr>
              <a:t>” </a:t>
            </a:r>
          </a:p>
          <a:p>
            <a:pPr marL="0" indent="0" algn="ctr">
              <a:buNone/>
            </a:pPr>
            <a:endParaRPr lang="pt-BR" sz="3200" b="1" i="1" dirty="0" smtClean="0">
              <a:solidFill>
                <a:srgbClr val="37302A"/>
              </a:solidFill>
              <a:latin typeface="Times New Roman" pitchFamily="18" charset="0"/>
              <a:cs typeface="Times New Roman" pitchFamily="18" charset="0"/>
            </a:endParaRPr>
          </a:p>
          <a:p>
            <a:pPr marL="0" indent="0" algn="ctr">
              <a:buNone/>
            </a:pPr>
            <a:r>
              <a:rPr lang="pt-BR" sz="3200" b="1" i="1" dirty="0" smtClean="0">
                <a:solidFill>
                  <a:srgbClr val="37302A"/>
                </a:solidFill>
                <a:latin typeface="Times New Roman" pitchFamily="18" charset="0"/>
                <a:cs typeface="Times New Roman" pitchFamily="18" charset="0"/>
              </a:rPr>
              <a:t>[Primeiros Escritos, pág. 125].</a:t>
            </a:r>
            <a:endParaRPr lang="pt-BR" sz="3200" b="1" i="1" dirty="0">
              <a:solidFill>
                <a:srgbClr val="37302A"/>
              </a:solidFill>
              <a:latin typeface="Times New Roman" pitchFamily="18" charset="0"/>
              <a:cs typeface="Times New Roman" pitchFamily="18" charset="0"/>
            </a:endParaRPr>
          </a:p>
        </p:txBody>
      </p:sp>
    </p:spTree>
    <p:extLst>
      <p:ext uri="{BB962C8B-B14F-4D97-AF65-F5344CB8AC3E}">
        <p14:creationId xmlns:p14="http://schemas.microsoft.com/office/powerpoint/2010/main" val="31706110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circle(in)">
                                      <p:cBhvr>
                                        <p:cTn id="12" dur="20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circle(in)">
                                      <p:cBhvr>
                                        <p:cTn id="1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Documents and Settings\roberto motta\Desktop\Imagens 2\bíblias texto\0515014.jpg"/>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ln>
            <a:noFill/>
          </a:ln>
          <a:effectLst>
            <a:softEdge rad="112500"/>
          </a:effectLst>
          <a:extLst/>
        </p:spPr>
      </p:pic>
      <p:sp>
        <p:nvSpPr>
          <p:cNvPr id="2" name="Espaço Reservado para Conteúdo 1"/>
          <p:cNvSpPr>
            <a:spLocks noGrp="1"/>
          </p:cNvSpPr>
          <p:nvPr>
            <p:ph sz="quarter" idx="13"/>
          </p:nvPr>
        </p:nvSpPr>
        <p:spPr>
          <a:xfrm>
            <a:off x="1043608" y="123478"/>
            <a:ext cx="7380312" cy="5143500"/>
          </a:xfrm>
        </p:spPr>
        <p:txBody>
          <a:bodyPr>
            <a:normAutofit/>
          </a:bodyPr>
          <a:lstStyle/>
          <a:p>
            <a:pPr marL="0" indent="0">
              <a:lnSpc>
                <a:spcPct val="115000"/>
              </a:lnSpc>
              <a:spcAft>
                <a:spcPts val="0"/>
              </a:spcAft>
              <a:buNone/>
            </a:pPr>
            <a:r>
              <a:rPr lang="pt-BR" sz="3200" dirty="0" smtClean="0">
                <a:solidFill>
                  <a:schemeClr val="bg1"/>
                </a:solidFill>
                <a:latin typeface="Times New Roman" pitchFamily="18" charset="0"/>
                <a:ea typeface="Calibri"/>
                <a:cs typeface="Times New Roman" pitchFamily="18" charset="0"/>
              </a:rPr>
              <a:t>“Ora</a:t>
            </a:r>
            <a:r>
              <a:rPr lang="pt-BR" sz="3200" dirty="0">
                <a:solidFill>
                  <a:schemeClr val="bg1"/>
                </a:solidFill>
                <a:latin typeface="Times New Roman" pitchFamily="18" charset="0"/>
                <a:ea typeface="Calibri"/>
                <a:cs typeface="Times New Roman" pitchFamily="18" charset="0"/>
              </a:rPr>
              <a:t>, estes foram mais nobres do que os que estavam em Tessalônica, </a:t>
            </a:r>
            <a:r>
              <a:rPr lang="pt-BR" sz="3200" dirty="0">
                <a:solidFill>
                  <a:srgbClr val="FFFF00"/>
                </a:solidFill>
                <a:latin typeface="Times New Roman" pitchFamily="18" charset="0"/>
                <a:ea typeface="Calibri"/>
                <a:cs typeface="Times New Roman" pitchFamily="18" charset="0"/>
              </a:rPr>
              <a:t>porque de bom grado receberam a palavra</a:t>
            </a:r>
            <a:r>
              <a:rPr lang="pt-BR" sz="3200" dirty="0">
                <a:latin typeface="Times New Roman" pitchFamily="18" charset="0"/>
                <a:ea typeface="Calibri"/>
                <a:cs typeface="Times New Roman" pitchFamily="18" charset="0"/>
              </a:rPr>
              <a:t>, </a:t>
            </a:r>
            <a:r>
              <a:rPr lang="pt-BR" sz="3200" dirty="0">
                <a:solidFill>
                  <a:schemeClr val="bg1"/>
                </a:solidFill>
                <a:uFill>
                  <a:solidFill>
                    <a:srgbClr val="FF0000"/>
                  </a:solidFill>
                </a:uFill>
                <a:latin typeface="Times New Roman" pitchFamily="18" charset="0"/>
                <a:ea typeface="Calibri"/>
                <a:cs typeface="Times New Roman" pitchFamily="18" charset="0"/>
              </a:rPr>
              <a:t>examinando cada dia nas Escrituras se estas coisas eram assim</a:t>
            </a:r>
            <a:r>
              <a:rPr lang="pt-BR" sz="3200" dirty="0" smtClean="0">
                <a:solidFill>
                  <a:schemeClr val="bg1"/>
                </a:solidFill>
                <a:uFill>
                  <a:solidFill>
                    <a:srgbClr val="FF0000"/>
                  </a:solidFill>
                </a:uFill>
                <a:latin typeface="Times New Roman" pitchFamily="18" charset="0"/>
                <a:ea typeface="Calibri"/>
                <a:cs typeface="Times New Roman" pitchFamily="18" charset="0"/>
              </a:rPr>
              <a:t>.</a:t>
            </a:r>
            <a:r>
              <a:rPr lang="pt-BR" sz="3200" dirty="0" smtClean="0">
                <a:solidFill>
                  <a:schemeClr val="bg1"/>
                </a:solidFill>
                <a:uFill>
                  <a:solidFill>
                    <a:srgbClr val="FF0000"/>
                  </a:solidFill>
                </a:uFill>
                <a:latin typeface="Times New Roman" pitchFamily="18" charset="0"/>
                <a:ea typeface="Calibri"/>
                <a:cs typeface="Times New Roman" pitchFamily="18" charset="0"/>
              </a:rPr>
              <a:t>”</a:t>
            </a:r>
            <a:endParaRPr lang="pt-BR" sz="4800" dirty="0" smtClean="0">
              <a:latin typeface="Times New Roman" pitchFamily="18" charset="0"/>
              <a:ea typeface="Calibri"/>
              <a:cs typeface="Times New Roman" pitchFamily="18" charset="0"/>
            </a:endParaRPr>
          </a:p>
          <a:p>
            <a:pPr marL="0" indent="0" algn="ctr">
              <a:lnSpc>
                <a:spcPct val="115000"/>
              </a:lnSpc>
              <a:spcAft>
                <a:spcPts val="1000"/>
              </a:spcAft>
              <a:buNone/>
            </a:pPr>
            <a:r>
              <a:rPr lang="pt-BR" sz="4000" b="1" i="1" dirty="0" smtClean="0">
                <a:solidFill>
                  <a:schemeClr val="bg1"/>
                </a:solidFill>
                <a:latin typeface="Times New Roman" pitchFamily="18" charset="0"/>
                <a:ea typeface="Calibri"/>
                <a:cs typeface="Times New Roman" pitchFamily="18" charset="0"/>
              </a:rPr>
              <a:t>[Atos 17:11</a:t>
            </a:r>
            <a:r>
              <a:rPr lang="pt-BR" sz="4000" b="1" i="1" dirty="0">
                <a:solidFill>
                  <a:schemeClr val="bg1"/>
                </a:solidFill>
                <a:latin typeface="Times New Roman" pitchFamily="18" charset="0"/>
                <a:ea typeface="Calibri"/>
                <a:cs typeface="Times New Roman" pitchFamily="18" charset="0"/>
              </a:rPr>
              <a:t>]</a:t>
            </a:r>
            <a:r>
              <a:rPr lang="pt-BR" sz="4000" b="1" i="1" dirty="0" smtClean="0">
                <a:solidFill>
                  <a:schemeClr val="bg1"/>
                </a:solidFill>
                <a:latin typeface="Times New Roman" pitchFamily="18" charset="0"/>
                <a:ea typeface="Calibri"/>
                <a:cs typeface="Times New Roman" pitchFamily="18" charset="0"/>
              </a:rPr>
              <a:t>.</a:t>
            </a:r>
            <a:endParaRPr lang="pt-BR" sz="4000" b="1" i="1" dirty="0">
              <a:solidFill>
                <a:schemeClr val="bg1"/>
              </a:solidFill>
              <a:latin typeface="Times New Roman" pitchFamily="18" charset="0"/>
              <a:ea typeface="Calibri"/>
              <a:cs typeface="Times New Roman" pitchFamily="18" charset="0"/>
            </a:endParaRPr>
          </a:p>
          <a:p>
            <a:pPr algn="ctr"/>
            <a:endParaRPr lang="pt-BR" sz="4800" dirty="0">
              <a:latin typeface="Times New Roman" pitchFamily="18" charset="0"/>
              <a:cs typeface="Times New Roman" pitchFamily="18" charset="0"/>
            </a:endParaRPr>
          </a:p>
        </p:txBody>
      </p:sp>
    </p:spTree>
    <p:extLst>
      <p:ext uri="{BB962C8B-B14F-4D97-AF65-F5344CB8AC3E}">
        <p14:creationId xmlns:p14="http://schemas.microsoft.com/office/powerpoint/2010/main" val="40560215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 calcmode="lin" valueType="num">
                                      <p:cBhvr>
                                        <p:cTn id="1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19"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20"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E:\Pictures\Bíblicas\Criacao e Queda\Criacao_Queda_0064.jpg"/>
          <p:cNvPicPr>
            <a:picLocks noGrp="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359024" y="2931790"/>
            <a:ext cx="8784976" cy="1938992"/>
          </a:xfrm>
          <a:prstGeom prst="rect">
            <a:avLst/>
          </a:prstGeom>
          <a:noFill/>
        </p:spPr>
        <p:txBody>
          <a:bodyPr wrap="square" rtlCol="0">
            <a:spAutoFit/>
          </a:bodyPr>
          <a:lstStyle/>
          <a:p>
            <a:pPr algn="ctr"/>
            <a:r>
              <a:rPr lang="pt-BR" sz="4400" dirty="0" smtClean="0">
                <a:solidFill>
                  <a:schemeClr val="bg1"/>
                </a:solidFill>
                <a:effectLst>
                  <a:glow rad="228600">
                    <a:srgbClr val="FF0000">
                      <a:alpha val="40000"/>
                    </a:srgbClr>
                  </a:glow>
                </a:effectLst>
                <a:latin typeface="Times New Roman" pitchFamily="18" charset="0"/>
                <a:cs typeface="Times New Roman" pitchFamily="18" charset="0"/>
              </a:rPr>
              <a:t>“Quem tem ouvidos, ouça o que o Espírito diz às igrejas.” </a:t>
            </a:r>
          </a:p>
          <a:p>
            <a:pPr algn="ctr"/>
            <a:r>
              <a:rPr lang="pt-BR" sz="3200" b="1" i="1" dirty="0" smtClean="0">
                <a:solidFill>
                  <a:schemeClr val="bg1"/>
                </a:solidFill>
                <a:effectLst>
                  <a:glow rad="228600">
                    <a:srgbClr val="00B0F0">
                      <a:alpha val="40000"/>
                    </a:srgbClr>
                  </a:glow>
                </a:effectLst>
                <a:latin typeface="Times New Roman" pitchFamily="18" charset="0"/>
                <a:cs typeface="Times New Roman" pitchFamily="18" charset="0"/>
              </a:rPr>
              <a:t>[Apocalipse 3: 22]. </a:t>
            </a:r>
            <a:endParaRPr lang="pt-BR" sz="3200" b="1" i="1" dirty="0">
              <a:solidFill>
                <a:schemeClr val="bg1"/>
              </a:solidFill>
              <a:effectLst>
                <a:glow rad="228600">
                  <a:srgbClr val="00B0F0">
                    <a:alpha val="40000"/>
                  </a:srgb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14136893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p:cTn id="19"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22"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Drive\Fundos para Slides\Imagenes Clasicas ASD\0807120x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Espaço Reservado para Conteúdo 2"/>
          <p:cNvSpPr>
            <a:spLocks noGrp="1"/>
          </p:cNvSpPr>
          <p:nvPr>
            <p:ph sz="quarter" idx="13"/>
          </p:nvPr>
        </p:nvSpPr>
        <p:spPr>
          <a:xfrm>
            <a:off x="107504" y="87474"/>
            <a:ext cx="8928992" cy="4968552"/>
          </a:xfrm>
        </p:spPr>
        <p:txBody>
          <a:bodyPr/>
          <a:lstStyle/>
          <a:p>
            <a:pPr marL="45720" indent="0" algn="ctr">
              <a:buNone/>
            </a:pPr>
            <a:endParaRPr lang="pt-BR" dirty="0" smtClean="0"/>
          </a:p>
          <a:p>
            <a:pPr marL="45720" indent="0" algn="ctr">
              <a:buNone/>
            </a:pPr>
            <a:endParaRPr lang="pt-BR" dirty="0"/>
          </a:p>
          <a:p>
            <a:pPr marL="45720" indent="0" algn="ctr">
              <a:buNone/>
            </a:pPr>
            <a:endParaRPr lang="pt-BR" dirty="0" smtClean="0"/>
          </a:p>
          <a:p>
            <a:pPr marL="45720" indent="0" algn="ctr">
              <a:buNone/>
            </a:pPr>
            <a:endParaRPr lang="pt-BR" dirty="0"/>
          </a:p>
          <a:p>
            <a:pPr marL="45720" indent="0" algn="ctr">
              <a:buNone/>
            </a:pPr>
            <a:endParaRPr lang="pt-BR" dirty="0" smtClean="0"/>
          </a:p>
          <a:p>
            <a:pPr marL="45720" indent="0" algn="ctr">
              <a:buNone/>
            </a:pPr>
            <a:r>
              <a:rPr lang="pt-BR" sz="7200" dirty="0" smtClean="0">
                <a:solidFill>
                  <a:schemeClr val="bg1"/>
                </a:solidFill>
                <a:effectLst>
                  <a:glow rad="228600">
                    <a:srgbClr val="FF0000">
                      <a:alpha val="40000"/>
                    </a:srgbClr>
                  </a:glow>
                </a:effectLst>
                <a:latin typeface="Times New Roman" pitchFamily="18" charset="0"/>
                <a:cs typeface="Times New Roman" pitchFamily="18" charset="0"/>
              </a:rPr>
              <a:t>Textos Extras</a:t>
            </a:r>
            <a:endParaRPr lang="pt-BR" sz="7200" dirty="0">
              <a:solidFill>
                <a:schemeClr val="bg1"/>
              </a:solidFill>
              <a:effectLst>
                <a:glow rad="228600">
                  <a:srgbClr val="FF0000">
                    <a:alpha val="40000"/>
                  </a:srgb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36493802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1000"/>
                                        <p:tgtEl>
                                          <p:spTgt spid="3">
                                            <p:txEl>
                                              <p:pRg st="5" end="5"/>
                                            </p:txEl>
                                          </p:spTgt>
                                        </p:tgtEl>
                                      </p:cBhvr>
                                    </p:animEffect>
                                    <p:anim calcmode="lin" valueType="num">
                                      <p:cBhvr>
                                        <p:cTn id="1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0" y="555526"/>
            <a:ext cx="4920275" cy="4150624"/>
          </a:xfrm>
          <a:prstGeom prst="rect">
            <a:avLst/>
          </a:prstGeom>
        </p:spPr>
        <p:txBody>
          <a:bodyPr wrap="square">
            <a:spAutoFit/>
          </a:bodyPr>
          <a:lstStyle/>
          <a:p>
            <a:pPr algn="ctr">
              <a:lnSpc>
                <a:spcPct val="115000"/>
              </a:lnSpc>
              <a:spcAft>
                <a:spcPts val="1000"/>
              </a:spcAft>
            </a:pPr>
            <a:r>
              <a:rPr lang="pt-BR" sz="5400" b="1" i="1" dirty="0" smtClean="0">
                <a:effectLst>
                  <a:glow rad="101600">
                    <a:srgbClr val="FFC000">
                      <a:alpha val="60000"/>
                    </a:srgbClr>
                  </a:glow>
                </a:effectLst>
                <a:latin typeface="Times New Roman" pitchFamily="18" charset="0"/>
                <a:ea typeface="Calibri"/>
                <a:cs typeface="Times New Roman" pitchFamily="18" charset="0"/>
              </a:rPr>
              <a:t>Teatro</a:t>
            </a:r>
            <a:endParaRPr lang="pt-BR" sz="5400" i="1" dirty="0">
              <a:effectLst>
                <a:glow rad="101600">
                  <a:srgbClr val="FFC000">
                    <a:alpha val="60000"/>
                  </a:srgbClr>
                </a:glow>
              </a:effectLst>
              <a:latin typeface="Times New Roman" pitchFamily="18" charset="0"/>
              <a:ea typeface="Calibri"/>
              <a:cs typeface="Times New Roman" pitchFamily="18" charset="0"/>
            </a:endParaRPr>
          </a:p>
          <a:p>
            <a:pPr algn="ctr">
              <a:lnSpc>
                <a:spcPct val="115000"/>
              </a:lnSpc>
              <a:spcAft>
                <a:spcPts val="1000"/>
              </a:spcAft>
            </a:pPr>
            <a:r>
              <a:rPr lang="pt-BR" sz="5400" b="1" i="1" dirty="0">
                <a:effectLst>
                  <a:glow rad="101600">
                    <a:srgbClr val="FFC000">
                      <a:alpha val="60000"/>
                    </a:srgbClr>
                  </a:glow>
                </a:effectLst>
                <a:latin typeface="Times New Roman" pitchFamily="18" charset="0"/>
                <a:ea typeface="Calibri"/>
                <a:cs typeface="Times New Roman" pitchFamily="18" charset="0"/>
              </a:rPr>
              <a:t>Diversões em Nossas </a:t>
            </a:r>
            <a:endParaRPr lang="pt-BR" sz="5400" b="1" i="1" dirty="0" smtClean="0">
              <a:effectLst>
                <a:glow rad="101600">
                  <a:srgbClr val="FFC000">
                    <a:alpha val="60000"/>
                  </a:srgbClr>
                </a:glow>
              </a:effectLst>
              <a:latin typeface="Times New Roman" pitchFamily="18" charset="0"/>
              <a:ea typeface="Calibri"/>
              <a:cs typeface="Times New Roman" pitchFamily="18" charset="0"/>
            </a:endParaRPr>
          </a:p>
          <a:p>
            <a:pPr algn="ctr">
              <a:lnSpc>
                <a:spcPct val="115000"/>
              </a:lnSpc>
              <a:spcAft>
                <a:spcPts val="1000"/>
              </a:spcAft>
            </a:pPr>
            <a:r>
              <a:rPr lang="pt-BR" sz="5400" b="1" i="1" dirty="0" smtClean="0">
                <a:effectLst>
                  <a:glow rad="101600">
                    <a:srgbClr val="FFC000">
                      <a:alpha val="60000"/>
                    </a:srgbClr>
                  </a:glow>
                </a:effectLst>
                <a:latin typeface="Times New Roman" pitchFamily="18" charset="0"/>
                <a:ea typeface="Calibri"/>
                <a:cs typeface="Times New Roman" pitchFamily="18" charset="0"/>
              </a:rPr>
              <a:t>Casas </a:t>
            </a:r>
            <a:r>
              <a:rPr lang="pt-BR" sz="5400" b="1" i="1" dirty="0">
                <a:effectLst>
                  <a:glow rad="101600">
                    <a:srgbClr val="FFC000">
                      <a:alpha val="60000"/>
                    </a:srgbClr>
                  </a:glow>
                </a:effectLst>
                <a:latin typeface="Times New Roman" pitchFamily="18" charset="0"/>
                <a:ea typeface="Calibri"/>
                <a:cs typeface="Times New Roman" pitchFamily="18" charset="0"/>
              </a:rPr>
              <a:t>de </a:t>
            </a:r>
            <a:r>
              <a:rPr lang="pt-BR" sz="5400" b="1" i="1" dirty="0" smtClean="0">
                <a:effectLst>
                  <a:glow rad="101600">
                    <a:srgbClr val="FFC000">
                      <a:alpha val="60000"/>
                    </a:srgbClr>
                  </a:glow>
                </a:effectLst>
                <a:latin typeface="Times New Roman" pitchFamily="18" charset="0"/>
                <a:ea typeface="Calibri"/>
                <a:cs typeface="Times New Roman" pitchFamily="18" charset="0"/>
              </a:rPr>
              <a:t>Saúde  </a:t>
            </a:r>
            <a:endParaRPr lang="pt-BR" sz="5400" i="1" dirty="0">
              <a:effectLst>
                <a:glow rad="101600">
                  <a:srgbClr val="FFC000">
                    <a:alpha val="60000"/>
                  </a:srgbClr>
                </a:glow>
              </a:effectLst>
              <a:latin typeface="Times New Roman" pitchFamily="18" charset="0"/>
              <a:ea typeface="Calibri"/>
              <a:cs typeface="Times New Roman" pitchFamily="18" charset="0"/>
            </a:endParaRPr>
          </a:p>
        </p:txBody>
      </p:sp>
      <p:pic>
        <p:nvPicPr>
          <p:cNvPr id="5" name="Content Placeholder 4" descr="egw1859_lg"/>
          <p:cNvPicPr>
            <a:picLocks noGrp="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4788024" y="0"/>
            <a:ext cx="4355976" cy="5110032"/>
          </a:xfrm>
          <a:prstGeom prst="rect">
            <a:avLst/>
          </a:prstGeom>
          <a:ln>
            <a:noFill/>
          </a:ln>
          <a:effectLst>
            <a:softEdge rad="112500"/>
          </a:effectLst>
          <a:extLst/>
        </p:spPr>
      </p:pic>
    </p:spTree>
    <p:extLst>
      <p:ext uri="{BB962C8B-B14F-4D97-AF65-F5344CB8AC3E}">
        <p14:creationId xmlns:p14="http://schemas.microsoft.com/office/powerpoint/2010/main" val="25686310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sz="quarter" idx="13"/>
          </p:nvPr>
        </p:nvSpPr>
        <p:spPr>
          <a:xfrm>
            <a:off x="179512" y="87474"/>
            <a:ext cx="8784976" cy="4968552"/>
          </a:xfrm>
        </p:spPr>
        <p:txBody>
          <a:bodyPr/>
          <a:lstStyle/>
          <a:p>
            <a:pPr marL="45720" indent="0">
              <a:buNone/>
            </a:pPr>
            <a:endParaRPr lang="pt-BR" dirty="0"/>
          </a:p>
        </p:txBody>
      </p:sp>
      <p:pic>
        <p:nvPicPr>
          <p:cNvPr id="2050" name="Picture 2" descr="E:\Drive\Fundos para Slides\IB-1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tângulo 3"/>
          <p:cNvSpPr/>
          <p:nvPr/>
        </p:nvSpPr>
        <p:spPr>
          <a:xfrm>
            <a:off x="107504" y="91733"/>
            <a:ext cx="5976664" cy="4541244"/>
          </a:xfrm>
          <a:prstGeom prst="rect">
            <a:avLst/>
          </a:prstGeom>
        </p:spPr>
        <p:txBody>
          <a:bodyPr wrap="square">
            <a:spAutoFit/>
          </a:bodyPr>
          <a:lstStyle/>
          <a:p>
            <a:pPr>
              <a:lnSpc>
                <a:spcPct val="115000"/>
              </a:lnSpc>
              <a:spcAft>
                <a:spcPts val="1000"/>
              </a:spcAft>
            </a:pPr>
            <a:r>
              <a:rPr lang="pt-BR" sz="2800" dirty="0" smtClean="0">
                <a:solidFill>
                  <a:schemeClr val="tx2"/>
                </a:solidFill>
                <a:latin typeface="Times New Roman" pitchFamily="18" charset="0"/>
                <a:ea typeface="Calibri"/>
                <a:cs typeface="Times New Roman" pitchFamily="18" charset="0"/>
              </a:rPr>
              <a:t>“Os </a:t>
            </a:r>
            <a:r>
              <a:rPr lang="pt-BR" sz="2800" dirty="0">
                <a:solidFill>
                  <a:schemeClr val="tx2"/>
                </a:solidFill>
                <a:latin typeface="Times New Roman" pitchFamily="18" charset="0"/>
                <a:ea typeface="Calibri"/>
                <a:cs typeface="Times New Roman" pitchFamily="18" charset="0"/>
              </a:rPr>
              <a:t>entretenimentos mundanos ou </a:t>
            </a:r>
            <a:r>
              <a:rPr lang="pt-BR" sz="2800" dirty="0">
                <a:solidFill>
                  <a:srgbClr val="C00000"/>
                </a:solidFill>
                <a:uFill>
                  <a:solidFill>
                    <a:srgbClr val="FF0000"/>
                  </a:solidFill>
                </a:uFill>
                <a:latin typeface="Times New Roman" pitchFamily="18" charset="0"/>
                <a:ea typeface="Calibri"/>
                <a:cs typeface="Times New Roman" pitchFamily="18" charset="0"/>
              </a:rPr>
              <a:t>teatrais</a:t>
            </a:r>
            <a:r>
              <a:rPr lang="pt-BR" sz="2800" dirty="0">
                <a:solidFill>
                  <a:srgbClr val="C00000"/>
                </a:solidFill>
                <a:latin typeface="Times New Roman" pitchFamily="18" charset="0"/>
                <a:ea typeface="Calibri"/>
                <a:cs typeface="Times New Roman" pitchFamily="18" charset="0"/>
              </a:rPr>
              <a:t> </a:t>
            </a:r>
            <a:r>
              <a:rPr lang="pt-BR" sz="2800" dirty="0">
                <a:solidFill>
                  <a:srgbClr val="37302A"/>
                </a:solidFill>
                <a:latin typeface="Times New Roman" pitchFamily="18" charset="0"/>
                <a:ea typeface="Calibri"/>
                <a:cs typeface="Times New Roman" pitchFamily="18" charset="0"/>
              </a:rPr>
              <a:t>não são necessários à prosperidade da clínica ou à saúde dos pacientes. </a:t>
            </a:r>
            <a:r>
              <a:rPr lang="pt-BR" sz="2800" dirty="0">
                <a:solidFill>
                  <a:srgbClr val="C00000"/>
                </a:solidFill>
                <a:uFill>
                  <a:solidFill>
                    <a:srgbClr val="FF0000"/>
                  </a:solidFill>
                </a:uFill>
                <a:latin typeface="Times New Roman" pitchFamily="18" charset="0"/>
                <a:ea typeface="Calibri"/>
                <a:cs typeface="Times New Roman" pitchFamily="18" charset="0"/>
              </a:rPr>
              <a:t>Quanto mais lhes for apresentado este tipo de diversões tanto menos eles se sentirão satisfeitos, a não ser que alguma coisa dessa espécie lhes seja oferecida continuamente. </a:t>
            </a:r>
            <a:r>
              <a:rPr lang="pt-BR" sz="2800" dirty="0" smtClean="0">
                <a:solidFill>
                  <a:srgbClr val="C00000"/>
                </a:solidFill>
                <a:uFill>
                  <a:solidFill>
                    <a:srgbClr val="FF0000"/>
                  </a:solidFill>
                </a:uFill>
                <a:latin typeface="Times New Roman" pitchFamily="18" charset="0"/>
                <a:ea typeface="Calibri"/>
                <a:cs typeface="Times New Roman" pitchFamily="18" charset="0"/>
              </a:rPr>
              <a:t>    </a:t>
            </a:r>
            <a:r>
              <a:rPr lang="pt-BR" sz="2800" b="1" i="1" dirty="0" smtClean="0">
                <a:solidFill>
                  <a:srgbClr val="002060"/>
                </a:solidFill>
                <a:uFill>
                  <a:solidFill>
                    <a:srgbClr val="FF0000"/>
                  </a:solidFill>
                </a:uFill>
                <a:latin typeface="Times New Roman" pitchFamily="18" charset="0"/>
                <a:ea typeface="Calibri"/>
                <a:cs typeface="Times New Roman" pitchFamily="18" charset="0"/>
              </a:rPr>
              <a:t>[Continua]</a:t>
            </a:r>
            <a:endParaRPr lang="pt-BR" sz="2800" b="1" i="1" dirty="0">
              <a:solidFill>
                <a:srgbClr val="002060"/>
              </a:solidFill>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25274590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sz="quarter" idx="13"/>
          </p:nvPr>
        </p:nvSpPr>
        <p:spPr>
          <a:xfrm>
            <a:off x="-43543" y="141480"/>
            <a:ext cx="4860032" cy="5002020"/>
          </a:xfrm>
        </p:spPr>
        <p:txBody>
          <a:bodyPr>
            <a:normAutofit fontScale="77500" lnSpcReduction="20000"/>
          </a:bodyPr>
          <a:lstStyle/>
          <a:p>
            <a:pPr marL="0" indent="0" algn="ctr">
              <a:buNone/>
            </a:pPr>
            <a:r>
              <a:rPr lang="pt-BR" sz="3600" b="1" dirty="0" smtClean="0">
                <a:solidFill>
                  <a:srgbClr val="002060"/>
                </a:solidFill>
                <a:latin typeface="Times New Roman" pitchFamily="18" charset="0"/>
                <a:cs typeface="Times New Roman" pitchFamily="18" charset="0"/>
              </a:rPr>
              <a:t>“</a:t>
            </a:r>
            <a:r>
              <a:rPr lang="pt-BR" sz="3600" b="1" dirty="0">
                <a:solidFill>
                  <a:srgbClr val="002060"/>
                </a:solidFill>
                <a:latin typeface="Times New Roman" pitchFamily="18" charset="0"/>
                <a:cs typeface="Times New Roman" pitchFamily="18" charset="0"/>
              </a:rPr>
              <a:t>Tenho uma mensagem para os que estão com a responsabilidade de nossa obra. </a:t>
            </a:r>
            <a:r>
              <a:rPr lang="pt-BR" sz="3600" b="1" dirty="0">
                <a:solidFill>
                  <a:srgbClr val="FF0000"/>
                </a:solidFill>
                <a:latin typeface="Times New Roman" pitchFamily="18" charset="0"/>
                <a:cs typeface="Times New Roman" pitchFamily="18" charset="0"/>
              </a:rPr>
              <a:t>Não animeis </a:t>
            </a:r>
            <a:r>
              <a:rPr lang="pt-BR" sz="3600" b="1" dirty="0">
                <a:solidFill>
                  <a:srgbClr val="002060"/>
                </a:solidFill>
                <a:latin typeface="Times New Roman" pitchFamily="18" charset="0"/>
                <a:cs typeface="Times New Roman" pitchFamily="18" charset="0"/>
              </a:rPr>
              <a:t>os homens que devem empenhar-se neste trabalho a pensarem que devam </a:t>
            </a:r>
            <a:r>
              <a:rPr lang="pt-BR" sz="3600" b="1" dirty="0">
                <a:solidFill>
                  <a:srgbClr val="FF0000"/>
                </a:solidFill>
                <a:latin typeface="Times New Roman" pitchFamily="18" charset="0"/>
                <a:cs typeface="Times New Roman" pitchFamily="18" charset="0"/>
              </a:rPr>
              <a:t>proclamar a solene e sagrada mensagem em estilo teatral</a:t>
            </a:r>
            <a:r>
              <a:rPr lang="pt-BR" sz="3600" b="1" dirty="0">
                <a:solidFill>
                  <a:srgbClr val="002060"/>
                </a:solidFill>
                <a:latin typeface="Times New Roman" pitchFamily="18" charset="0"/>
                <a:cs typeface="Times New Roman" pitchFamily="18" charset="0"/>
              </a:rPr>
              <a:t>. </a:t>
            </a:r>
            <a:r>
              <a:rPr lang="pt-BR" sz="3600" b="1" dirty="0">
                <a:solidFill>
                  <a:srgbClr val="002060"/>
                </a:solidFill>
                <a:effectLst>
                  <a:glow rad="228600">
                    <a:schemeClr val="accent1">
                      <a:satMod val="175000"/>
                      <a:alpha val="40000"/>
                    </a:schemeClr>
                  </a:glow>
                </a:effectLst>
                <a:latin typeface="Times New Roman" pitchFamily="18" charset="0"/>
                <a:cs typeface="Times New Roman" pitchFamily="18" charset="0"/>
              </a:rPr>
              <a:t>Nem um jota nem um til de qualquer coisa teatral deve aparecer em nossa obra.” </a:t>
            </a:r>
            <a:endParaRPr lang="pt-BR" sz="3600" b="1" dirty="0" smtClean="0">
              <a:solidFill>
                <a:srgbClr val="002060"/>
              </a:solidFill>
              <a:effectLst>
                <a:glow rad="228600">
                  <a:schemeClr val="accent1">
                    <a:satMod val="175000"/>
                    <a:alpha val="40000"/>
                  </a:schemeClr>
                </a:glow>
              </a:effectLst>
              <a:latin typeface="Times New Roman" pitchFamily="18" charset="0"/>
              <a:cs typeface="Times New Roman" pitchFamily="18" charset="0"/>
            </a:endParaRPr>
          </a:p>
          <a:p>
            <a:pPr marL="0" indent="0" algn="ctr">
              <a:buNone/>
            </a:pPr>
            <a:r>
              <a:rPr lang="pt-BR" sz="3200" b="1" i="1" dirty="0" smtClean="0">
                <a:solidFill>
                  <a:srgbClr val="C00000"/>
                </a:solidFill>
                <a:latin typeface="Times New Roman" pitchFamily="18" charset="0"/>
                <a:cs typeface="Times New Roman" pitchFamily="18" charset="0"/>
              </a:rPr>
              <a:t>[</a:t>
            </a:r>
            <a:r>
              <a:rPr lang="pt-BR" sz="3200" b="1" i="1" dirty="0">
                <a:solidFill>
                  <a:srgbClr val="C00000"/>
                </a:solidFill>
                <a:latin typeface="Times New Roman" pitchFamily="18" charset="0"/>
                <a:cs typeface="Times New Roman" pitchFamily="18" charset="0"/>
              </a:rPr>
              <a:t>Evangelismo, pág. 137].</a:t>
            </a:r>
          </a:p>
          <a:p>
            <a:pPr marL="0" indent="0" algn="ctr">
              <a:buNone/>
            </a:pPr>
            <a:endParaRPr lang="pt-BR" dirty="0">
              <a:solidFill>
                <a:srgbClr val="FF0000"/>
              </a:solidFill>
              <a:latin typeface="Times New Roman" pitchFamily="18" charset="0"/>
              <a:cs typeface="Times New Roman" pitchFamily="18" charset="0"/>
            </a:endParaRPr>
          </a:p>
        </p:txBody>
      </p:sp>
      <p:pic>
        <p:nvPicPr>
          <p:cNvPr id="5" name="Picture 4" descr="egw1859_lg"/>
          <p:cNvPicPr/>
          <p:nvPr/>
        </p:nvPicPr>
        <p:blipFill>
          <a:blip r:embed="rId2">
            <a:extLst>
              <a:ext uri="{28A0092B-C50C-407E-A947-70E740481C1C}">
                <a14:useLocalDpi xmlns:a14="http://schemas.microsoft.com/office/drawing/2010/main" val="0"/>
              </a:ext>
            </a:extLst>
          </a:blip>
          <a:srcRect/>
          <a:stretch>
            <a:fillRect/>
          </a:stretch>
        </p:blipFill>
        <p:spPr bwMode="auto">
          <a:xfrm>
            <a:off x="4716016" y="0"/>
            <a:ext cx="4427984" cy="5143500"/>
          </a:xfrm>
          <a:prstGeom prst="rect">
            <a:avLst/>
          </a:prstGeom>
          <a:ln>
            <a:noFill/>
          </a:ln>
          <a:effectLst>
            <a:softEdge rad="112500"/>
          </a:effectLst>
          <a:extLst/>
        </p:spPr>
      </p:pic>
      <p:sp>
        <p:nvSpPr>
          <p:cNvPr id="4" name="Retângulo 3"/>
          <p:cNvSpPr/>
          <p:nvPr/>
        </p:nvSpPr>
        <p:spPr>
          <a:xfrm>
            <a:off x="4932040" y="2355727"/>
            <a:ext cx="4139952" cy="3620991"/>
          </a:xfrm>
          <a:prstGeom prst="rect">
            <a:avLst/>
          </a:prstGeom>
        </p:spPr>
        <p:txBody>
          <a:bodyPr wrap="square">
            <a:spAutoFit/>
          </a:bodyPr>
          <a:lstStyle/>
          <a:p>
            <a:pPr lvl="0" algn="ctr">
              <a:spcBef>
                <a:spcPct val="20000"/>
              </a:spcBef>
              <a:spcAft>
                <a:spcPts val="300"/>
              </a:spcAft>
              <a:buClr>
                <a:srgbClr val="6B6149">
                  <a:lumMod val="75000"/>
                </a:srgbClr>
              </a:buClr>
              <a:buSzPct val="130000"/>
            </a:pPr>
            <a:endParaRPr lang="pt-BR" sz="5400" dirty="0" smtClean="0">
              <a:solidFill>
                <a:srgbClr val="FFFF00"/>
              </a:solidFill>
              <a:latin typeface="Times New Roman" pitchFamily="18" charset="0"/>
              <a:cs typeface="Times New Roman" pitchFamily="18" charset="0"/>
            </a:endParaRPr>
          </a:p>
          <a:p>
            <a:pPr lvl="0" algn="ctr">
              <a:spcBef>
                <a:spcPct val="20000"/>
              </a:spcBef>
              <a:spcAft>
                <a:spcPts val="300"/>
              </a:spcAft>
              <a:buClr>
                <a:srgbClr val="6B6149">
                  <a:lumMod val="75000"/>
                </a:srgbClr>
              </a:buClr>
              <a:buSzPct val="130000"/>
            </a:pPr>
            <a:r>
              <a:rPr lang="pt-BR" sz="5400" dirty="0" smtClean="0">
                <a:solidFill>
                  <a:schemeClr val="bg1"/>
                </a:solidFill>
                <a:effectLst>
                  <a:glow rad="228600">
                    <a:srgbClr val="FFFF00">
                      <a:alpha val="40000"/>
                    </a:srgbClr>
                  </a:glow>
                </a:effectLst>
                <a:latin typeface="Monotype Corsiva" pitchFamily="66" charset="0"/>
                <a:cs typeface="Times New Roman" pitchFamily="18" charset="0"/>
              </a:rPr>
              <a:t>O Que Deus Revelou </a:t>
            </a:r>
            <a:r>
              <a:rPr lang="pt-BR" sz="5400" dirty="0">
                <a:solidFill>
                  <a:schemeClr val="bg1"/>
                </a:solidFill>
                <a:effectLst>
                  <a:glow rad="228600">
                    <a:srgbClr val="FFFF00">
                      <a:alpha val="40000"/>
                    </a:srgbClr>
                  </a:glow>
                </a:effectLst>
                <a:latin typeface="Monotype Corsiva" pitchFamily="66" charset="0"/>
                <a:cs typeface="Times New Roman" pitchFamily="18" charset="0"/>
              </a:rPr>
              <a:t>sobre Encenação</a:t>
            </a:r>
          </a:p>
        </p:txBody>
      </p:sp>
    </p:spTree>
    <p:extLst>
      <p:ext uri="{BB962C8B-B14F-4D97-AF65-F5344CB8AC3E}">
        <p14:creationId xmlns:p14="http://schemas.microsoft.com/office/powerpoint/2010/main" val="38177133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 calcmode="lin" valueType="num">
                                      <p:cBhvr>
                                        <p:cTn id="17"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19"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20" dur="10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 calcmode="lin" valueType="num">
                                      <p:cBhvr>
                                        <p:cTn id="25"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spaço Reservado para Conteúdo 2"/>
          <p:cNvSpPr>
            <a:spLocks noGrp="1"/>
          </p:cNvSpPr>
          <p:nvPr>
            <p:ph sz="quarter" idx="13"/>
          </p:nvPr>
        </p:nvSpPr>
        <p:spPr>
          <a:xfrm>
            <a:off x="107504" y="141480"/>
            <a:ext cx="7436296" cy="3013200"/>
          </a:xfrm>
        </p:spPr>
        <p:txBody>
          <a:bodyPr>
            <a:noAutofit/>
          </a:bodyPr>
          <a:lstStyle/>
          <a:p>
            <a:pPr marL="0" lvl="0" indent="0">
              <a:lnSpc>
                <a:spcPct val="115000"/>
              </a:lnSpc>
              <a:spcBef>
                <a:spcPts val="0"/>
              </a:spcBef>
              <a:spcAft>
                <a:spcPts val="1000"/>
              </a:spcAft>
              <a:buClrTx/>
              <a:buSzTx/>
              <a:buNone/>
            </a:pPr>
            <a:r>
              <a:rPr lang="pt-BR" sz="2800" dirty="0" smtClean="0">
                <a:solidFill>
                  <a:srgbClr val="FF0000"/>
                </a:solidFill>
                <a:uFill>
                  <a:solidFill>
                    <a:srgbClr val="FF0000"/>
                  </a:solidFill>
                </a:uFill>
                <a:latin typeface="Times New Roman" pitchFamily="18" charset="0"/>
                <a:ea typeface="Calibri"/>
                <a:cs typeface="Times New Roman" pitchFamily="18" charset="0"/>
              </a:rPr>
              <a:t>A mente está sempre na expectativa de alguma coisa nova e provocante, exatamente aquilo que ela não deve receber. </a:t>
            </a:r>
            <a:r>
              <a:rPr lang="pt-BR" sz="2800" dirty="0">
                <a:solidFill>
                  <a:srgbClr val="37302A"/>
                </a:solidFill>
                <a:latin typeface="Times New Roman" pitchFamily="18" charset="0"/>
                <a:ea typeface="Calibri"/>
                <a:cs typeface="Times New Roman" pitchFamily="18" charset="0"/>
              </a:rPr>
              <a:t>E se esses entretenimentos são permitidos uma vez, são aguardados novamente, </a:t>
            </a:r>
            <a:r>
              <a:rPr lang="pt-BR" sz="2800" dirty="0">
                <a:solidFill>
                  <a:srgbClr val="FF0000"/>
                </a:solidFill>
                <a:uFill>
                  <a:solidFill>
                    <a:srgbClr val="FF0000"/>
                  </a:solidFill>
                </a:uFill>
                <a:latin typeface="Times New Roman" pitchFamily="18" charset="0"/>
                <a:ea typeface="Calibri"/>
                <a:cs typeface="Times New Roman" pitchFamily="18" charset="0"/>
              </a:rPr>
              <a:t>e os pacientes perdem o seu gosto por qualquer arranjo simples para ocupar o tempo</a:t>
            </a:r>
            <a:r>
              <a:rPr lang="pt-BR" sz="2800" dirty="0">
                <a:solidFill>
                  <a:srgbClr val="FF0000"/>
                </a:solidFill>
                <a:latin typeface="Times New Roman" pitchFamily="18" charset="0"/>
                <a:ea typeface="Calibri"/>
                <a:cs typeface="Times New Roman" pitchFamily="18" charset="0"/>
              </a:rPr>
              <a:t>.</a:t>
            </a:r>
            <a:r>
              <a:rPr lang="pt-BR" sz="2800" dirty="0">
                <a:solidFill>
                  <a:srgbClr val="00B0F0"/>
                </a:solidFill>
                <a:latin typeface="Times New Roman" pitchFamily="18" charset="0"/>
                <a:ea typeface="Calibri"/>
                <a:cs typeface="Times New Roman" pitchFamily="18" charset="0"/>
              </a:rPr>
              <a:t> </a:t>
            </a:r>
            <a:r>
              <a:rPr lang="pt-BR" sz="2800" dirty="0">
                <a:solidFill>
                  <a:srgbClr val="37302A"/>
                </a:solidFill>
                <a:latin typeface="Times New Roman" pitchFamily="18" charset="0"/>
                <a:ea typeface="Calibri"/>
                <a:cs typeface="Times New Roman" pitchFamily="18" charset="0"/>
              </a:rPr>
              <a:t>Mas repouso, mais do que estimulação, </a:t>
            </a:r>
            <a:r>
              <a:rPr lang="pt-BR" sz="2800" dirty="0" smtClean="0">
                <a:solidFill>
                  <a:srgbClr val="37302A"/>
                </a:solidFill>
                <a:latin typeface="Times New Roman" pitchFamily="18" charset="0"/>
                <a:ea typeface="Calibri"/>
                <a:cs typeface="Times New Roman" pitchFamily="18" charset="0"/>
              </a:rPr>
              <a:t>                é </a:t>
            </a:r>
            <a:r>
              <a:rPr lang="pt-BR" sz="2800" dirty="0">
                <a:solidFill>
                  <a:srgbClr val="37302A"/>
                </a:solidFill>
                <a:latin typeface="Times New Roman" pitchFamily="18" charset="0"/>
                <a:ea typeface="Calibri"/>
                <a:cs typeface="Times New Roman" pitchFamily="18" charset="0"/>
              </a:rPr>
              <a:t>o de que necessitam os pacientes</a:t>
            </a:r>
            <a:r>
              <a:rPr lang="pt-BR" sz="2800" dirty="0" smtClean="0">
                <a:solidFill>
                  <a:srgbClr val="37302A"/>
                </a:solidFill>
                <a:latin typeface="Times New Roman" pitchFamily="18" charset="0"/>
                <a:ea typeface="Calibri"/>
                <a:cs typeface="Times New Roman" pitchFamily="18" charset="0"/>
              </a:rPr>
              <a:t>.</a:t>
            </a:r>
          </a:p>
          <a:p>
            <a:pPr marL="0" lvl="0" indent="0">
              <a:lnSpc>
                <a:spcPct val="115000"/>
              </a:lnSpc>
              <a:spcBef>
                <a:spcPts val="0"/>
              </a:spcBef>
              <a:spcAft>
                <a:spcPts val="1000"/>
              </a:spcAft>
              <a:buClrTx/>
              <a:buSzTx/>
              <a:buNone/>
            </a:pPr>
            <a:r>
              <a:rPr lang="pt-BR" sz="2800" dirty="0" smtClean="0">
                <a:solidFill>
                  <a:srgbClr val="00B0F0"/>
                </a:solidFill>
                <a:latin typeface="Times New Roman" pitchFamily="18" charset="0"/>
                <a:ea typeface="Calibri"/>
                <a:cs typeface="Times New Roman" pitchFamily="18" charset="0"/>
              </a:rPr>
              <a:t>                 </a:t>
            </a:r>
            <a:r>
              <a:rPr lang="pt-BR" sz="2800" b="1" i="1" dirty="0" smtClean="0">
                <a:solidFill>
                  <a:srgbClr val="002060"/>
                </a:solidFill>
                <a:uFill>
                  <a:solidFill>
                    <a:srgbClr val="FF0000"/>
                  </a:solidFill>
                </a:uFill>
                <a:latin typeface="Times New Roman" pitchFamily="18" charset="0"/>
                <a:ea typeface="Calibri"/>
                <a:cs typeface="Times New Roman" pitchFamily="18" charset="0"/>
              </a:rPr>
              <a:t>[Continua]</a:t>
            </a:r>
            <a:endParaRPr lang="pt-BR" sz="2800" b="1" i="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9435582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323528" y="843559"/>
            <a:ext cx="6534472" cy="3600986"/>
          </a:xfrm>
          <a:prstGeom prst="rect">
            <a:avLst/>
          </a:prstGeom>
        </p:spPr>
        <p:txBody>
          <a:bodyPr wrap="square">
            <a:spAutoFit/>
          </a:bodyPr>
          <a:lstStyle/>
          <a:p>
            <a:r>
              <a:rPr lang="pt-BR" sz="2800" dirty="0">
                <a:latin typeface="Times New Roman" pitchFamily="18" charset="0"/>
                <a:ea typeface="Calibri"/>
                <a:cs typeface="Times New Roman" pitchFamily="18" charset="0"/>
              </a:rPr>
              <a:t>Assim que essas diversões são introduzidas, </a:t>
            </a:r>
            <a:r>
              <a:rPr lang="pt-BR" sz="2800" dirty="0">
                <a:solidFill>
                  <a:srgbClr val="FF0000"/>
                </a:solidFill>
                <a:uFill>
                  <a:solidFill>
                    <a:srgbClr val="FF0000"/>
                  </a:solidFill>
                </a:uFill>
                <a:latin typeface="Times New Roman" pitchFamily="18" charset="0"/>
                <a:ea typeface="Calibri"/>
                <a:cs typeface="Times New Roman" pitchFamily="18" charset="0"/>
              </a:rPr>
              <a:t>as objeções para não ir a casas de espetáculos são removidas de muitas mentes, e a alegação de que cenas morais de alto padrão vão ser representadas no teatro faz ruir a última barreira</a:t>
            </a:r>
            <a:r>
              <a:rPr lang="pt-BR" sz="2800" dirty="0" smtClean="0">
                <a:solidFill>
                  <a:srgbClr val="FF0000"/>
                </a:solidFill>
                <a:uFill>
                  <a:solidFill>
                    <a:srgbClr val="FF0000"/>
                  </a:solidFill>
                </a:uFill>
                <a:latin typeface="Times New Roman" pitchFamily="18" charset="0"/>
                <a:ea typeface="Calibri"/>
                <a:cs typeface="Times New Roman" pitchFamily="18" charset="0"/>
              </a:rPr>
              <a:t>. </a:t>
            </a:r>
          </a:p>
          <a:p>
            <a:endParaRPr lang="pt-BR" sz="2800" b="1" i="1" dirty="0">
              <a:solidFill>
                <a:srgbClr val="FF0000"/>
              </a:solidFill>
              <a:uFill>
                <a:solidFill>
                  <a:srgbClr val="FF0000"/>
                </a:solidFill>
              </a:uFill>
              <a:latin typeface="Times New Roman" pitchFamily="18" charset="0"/>
              <a:ea typeface="Calibri"/>
              <a:cs typeface="Times New Roman" pitchFamily="18" charset="0"/>
            </a:endParaRPr>
          </a:p>
          <a:p>
            <a:r>
              <a:rPr lang="pt-BR" sz="2800" b="1" i="1" dirty="0" smtClean="0">
                <a:solidFill>
                  <a:srgbClr val="FF0000"/>
                </a:solidFill>
                <a:uFill>
                  <a:solidFill>
                    <a:srgbClr val="FF0000"/>
                  </a:solidFill>
                </a:uFill>
                <a:latin typeface="Times New Roman" pitchFamily="18" charset="0"/>
                <a:ea typeface="Calibri"/>
                <a:cs typeface="Times New Roman" pitchFamily="18" charset="0"/>
              </a:rPr>
              <a:t>     </a:t>
            </a:r>
            <a:r>
              <a:rPr lang="pt-BR" sz="2800" b="1" i="1" dirty="0" smtClean="0">
                <a:solidFill>
                  <a:srgbClr val="FF0000"/>
                </a:solidFill>
                <a:uFill>
                  <a:solidFill>
                    <a:srgbClr val="FF0000"/>
                  </a:solidFill>
                </a:uFill>
                <a:latin typeface="Times New Roman" pitchFamily="18" charset="0"/>
                <a:ea typeface="Calibri"/>
                <a:cs typeface="Times New Roman" pitchFamily="18" charset="0"/>
              </a:rPr>
              <a:t>                        </a:t>
            </a:r>
            <a:r>
              <a:rPr lang="pt-BR" sz="2800" b="1" i="1" dirty="0" smtClean="0">
                <a:solidFill>
                  <a:srgbClr val="002060"/>
                </a:solidFill>
                <a:uFill>
                  <a:solidFill>
                    <a:srgbClr val="FF0000"/>
                  </a:solidFill>
                </a:uFill>
                <a:latin typeface="Times New Roman" pitchFamily="18" charset="0"/>
                <a:ea typeface="Calibri"/>
                <a:cs typeface="Times New Roman" pitchFamily="18" charset="0"/>
              </a:rPr>
              <a:t>[Continua</a:t>
            </a:r>
            <a:r>
              <a:rPr lang="pt-BR" sz="3200" b="1" i="1" dirty="0" smtClean="0">
                <a:solidFill>
                  <a:srgbClr val="002060"/>
                </a:solidFill>
                <a:uFill>
                  <a:solidFill>
                    <a:srgbClr val="FF0000"/>
                  </a:solidFill>
                </a:uFill>
                <a:latin typeface="Times New Roman" pitchFamily="18" charset="0"/>
                <a:ea typeface="Calibri"/>
                <a:cs typeface="Times New Roman" pitchFamily="18" charset="0"/>
              </a:rPr>
              <a:t>]</a:t>
            </a:r>
            <a:r>
              <a:rPr lang="pt-BR" sz="3200" b="1" i="1" dirty="0" smtClean="0">
                <a:solidFill>
                  <a:srgbClr val="002060"/>
                </a:solidFill>
                <a:latin typeface="Times New Roman" pitchFamily="18" charset="0"/>
                <a:ea typeface="Calibri"/>
                <a:cs typeface="Times New Roman" pitchFamily="18" charset="0"/>
              </a:rPr>
              <a:t> </a:t>
            </a:r>
            <a:endParaRPr lang="pt-BR" sz="3200" b="1" i="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0076581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p:cTn id="11"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3"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4" dur="1000"/>
                                        <p:tgtEl>
                                          <p:spTgt spid="4">
                                            <p:txEl>
                                              <p:pRg st="0" end="0"/>
                                            </p:txEl>
                                          </p:spTgt>
                                        </p:tgtEl>
                                      </p:cBhvr>
                                    </p:animEffect>
                                  </p:childTnLst>
                                </p:cTn>
                              </p:par>
                              <p:par>
                                <p:cTn id="15" presetID="31"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p:cTn id="17"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8"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19"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20"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07504" y="0"/>
            <a:ext cx="9036496"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ângulo 4"/>
          <p:cNvSpPr/>
          <p:nvPr/>
        </p:nvSpPr>
        <p:spPr>
          <a:xfrm>
            <a:off x="251520" y="87474"/>
            <a:ext cx="6264696" cy="4638834"/>
          </a:xfrm>
          <a:prstGeom prst="rect">
            <a:avLst/>
          </a:prstGeom>
        </p:spPr>
        <p:txBody>
          <a:bodyPr wrap="square">
            <a:spAutoFit/>
          </a:bodyPr>
          <a:lstStyle/>
          <a:p>
            <a:pPr algn="just">
              <a:lnSpc>
                <a:spcPct val="115000"/>
              </a:lnSpc>
              <a:spcAft>
                <a:spcPts val="1000"/>
              </a:spcAft>
            </a:pPr>
            <a:r>
              <a:rPr lang="pt-BR" sz="2700" dirty="0">
                <a:solidFill>
                  <a:srgbClr val="000000"/>
                </a:solidFill>
                <a:latin typeface="Times New Roman" pitchFamily="18" charset="0"/>
                <a:ea typeface="Calibri"/>
                <a:cs typeface="Times New Roman" pitchFamily="18" charset="0"/>
              </a:rPr>
              <a:t>Os que desejariam permitir essa espécie de divertimentos no hospital fariam melhor se buscassem de Deus sabedoria para guiarem estas pobres, famintas e sedentas almas à Fonte da alegria, paz e felicidade.</a:t>
            </a:r>
          </a:p>
          <a:p>
            <a:pPr algn="just">
              <a:lnSpc>
                <a:spcPct val="115000"/>
              </a:lnSpc>
              <a:spcAft>
                <a:spcPts val="1000"/>
              </a:spcAft>
            </a:pPr>
            <a:r>
              <a:rPr lang="pt-BR" sz="2700" dirty="0">
                <a:solidFill>
                  <a:srgbClr val="000000"/>
                </a:solidFill>
                <a:latin typeface="Times New Roman" pitchFamily="18" charset="0"/>
                <a:ea typeface="Calibri"/>
                <a:cs typeface="Times New Roman" pitchFamily="18" charset="0"/>
              </a:rPr>
              <a:t>     Tudo aquilo a que um homem se acostuma, seja sua influência boa ou má, ele acha difícil abandonar</a:t>
            </a:r>
            <a:r>
              <a:rPr lang="pt-BR" sz="2700" dirty="0" smtClean="0">
                <a:solidFill>
                  <a:srgbClr val="000000"/>
                </a:solidFill>
                <a:latin typeface="Times New Roman" pitchFamily="18" charset="0"/>
                <a:ea typeface="Calibri"/>
                <a:cs typeface="Times New Roman" pitchFamily="18" charset="0"/>
              </a:rPr>
              <a:t>.               </a:t>
            </a:r>
          </a:p>
          <a:p>
            <a:pPr>
              <a:lnSpc>
                <a:spcPct val="115000"/>
              </a:lnSpc>
              <a:spcAft>
                <a:spcPts val="1000"/>
              </a:spcAft>
            </a:pPr>
            <a:r>
              <a:rPr lang="pt-BR" sz="2700" dirty="0">
                <a:solidFill>
                  <a:srgbClr val="000000"/>
                </a:solidFill>
                <a:latin typeface="Times New Roman" pitchFamily="18" charset="0"/>
                <a:ea typeface="Calibri"/>
                <a:cs typeface="Times New Roman" pitchFamily="18" charset="0"/>
              </a:rPr>
              <a:t> </a:t>
            </a:r>
            <a:r>
              <a:rPr lang="pt-BR" sz="2700" dirty="0" smtClean="0">
                <a:solidFill>
                  <a:srgbClr val="000000"/>
                </a:solidFill>
                <a:latin typeface="Times New Roman" pitchFamily="18" charset="0"/>
                <a:ea typeface="Calibri"/>
                <a:cs typeface="Times New Roman" pitchFamily="18" charset="0"/>
              </a:rPr>
              <a:t>                                    [Continua] </a:t>
            </a:r>
            <a:endParaRPr lang="pt-BR" sz="2700" dirty="0">
              <a:solidFill>
                <a:srgbClr val="000000"/>
              </a:solidFill>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12247448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circle(in)">
                                      <p:cBhvr>
                                        <p:cTn id="15" dur="2000"/>
                                        <p:tgtEl>
                                          <p:spTgt spid="5">
                                            <p:txEl>
                                              <p:pRg st="1" end="1"/>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circle(in)">
                                      <p:cBhvr>
                                        <p:cTn id="18"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07504" y="0"/>
            <a:ext cx="9036496"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ângulo 4"/>
          <p:cNvSpPr/>
          <p:nvPr/>
        </p:nvSpPr>
        <p:spPr>
          <a:xfrm>
            <a:off x="467544" y="1181964"/>
            <a:ext cx="6534472" cy="3170099"/>
          </a:xfrm>
          <a:prstGeom prst="rect">
            <a:avLst/>
          </a:prstGeom>
        </p:spPr>
        <p:txBody>
          <a:bodyPr wrap="square">
            <a:spAutoFit/>
          </a:bodyPr>
          <a:lstStyle/>
          <a:p>
            <a:r>
              <a:rPr lang="pt-BR" dirty="0">
                <a:solidFill>
                  <a:srgbClr val="00B0F0"/>
                </a:solidFill>
                <a:latin typeface="Georgia"/>
                <a:ea typeface="Calibri"/>
                <a:cs typeface="Times New Roman"/>
              </a:rPr>
              <a:t> </a:t>
            </a:r>
            <a:r>
              <a:rPr lang="pt-BR" sz="3200" dirty="0">
                <a:solidFill>
                  <a:srgbClr val="000000"/>
                </a:solidFill>
                <a:latin typeface="Times New Roman" pitchFamily="18" charset="0"/>
                <a:ea typeface="Calibri"/>
                <a:cs typeface="Times New Roman" pitchFamily="18" charset="0"/>
              </a:rPr>
              <a:t>Para muitas pessoas este tem sido o seu regime dietético intelectual durante toda a sua vida; </a:t>
            </a:r>
            <a:r>
              <a:rPr lang="pt-BR" sz="3200" dirty="0">
                <a:solidFill>
                  <a:srgbClr val="FF0000"/>
                </a:solidFill>
                <a:uFill>
                  <a:solidFill>
                    <a:srgbClr val="FF0000"/>
                  </a:solidFill>
                </a:uFill>
                <a:latin typeface="Times New Roman" pitchFamily="18" charset="0"/>
                <a:ea typeface="Calibri"/>
                <a:cs typeface="Times New Roman" pitchFamily="18" charset="0"/>
              </a:rPr>
              <a:t>há dispépticos tanto mentais como físicos</a:t>
            </a:r>
            <a:r>
              <a:rPr lang="pt-BR" sz="3200" dirty="0" smtClean="0">
                <a:solidFill>
                  <a:srgbClr val="FF0000"/>
                </a:solidFill>
                <a:uFill>
                  <a:solidFill>
                    <a:srgbClr val="FF0000"/>
                  </a:solidFill>
                </a:uFill>
                <a:latin typeface="Times New Roman" pitchFamily="18" charset="0"/>
                <a:ea typeface="Calibri"/>
                <a:cs typeface="Times New Roman" pitchFamily="18" charset="0"/>
              </a:rPr>
              <a:t>.” </a:t>
            </a:r>
            <a:r>
              <a:rPr lang="pt-BR" sz="3200" dirty="0" smtClean="0">
                <a:solidFill>
                  <a:srgbClr val="FF0000"/>
                </a:solidFill>
                <a:latin typeface="Times New Roman" pitchFamily="18" charset="0"/>
                <a:ea typeface="Calibri"/>
                <a:cs typeface="Times New Roman" pitchFamily="18" charset="0"/>
              </a:rPr>
              <a:t>    </a:t>
            </a:r>
            <a:r>
              <a:rPr lang="pt-BR" sz="2400" b="1" i="1" dirty="0" smtClean="0">
                <a:solidFill>
                  <a:srgbClr val="0070C0"/>
                </a:solidFill>
                <a:latin typeface="Times New Roman" pitchFamily="18" charset="0"/>
                <a:ea typeface="Calibri"/>
                <a:cs typeface="Times New Roman" pitchFamily="18" charset="0"/>
              </a:rPr>
              <a:t> </a:t>
            </a:r>
            <a:endParaRPr lang="pt-BR" sz="2400" b="1" i="1" dirty="0">
              <a:solidFill>
                <a:srgbClr val="0070C0"/>
              </a:solidFill>
              <a:latin typeface="Times New Roman" pitchFamily="18" charset="0"/>
              <a:ea typeface="Calibri"/>
              <a:cs typeface="Times New Roman" pitchFamily="18" charset="0"/>
            </a:endParaRPr>
          </a:p>
          <a:p>
            <a:endParaRPr lang="pt-BR" sz="2400" b="1" i="1" dirty="0" smtClean="0">
              <a:solidFill>
                <a:srgbClr val="0070C0"/>
              </a:solidFill>
              <a:latin typeface="Times New Roman" pitchFamily="18" charset="0"/>
              <a:ea typeface="Calibri"/>
              <a:cs typeface="Times New Roman" pitchFamily="18" charset="0"/>
            </a:endParaRPr>
          </a:p>
          <a:p>
            <a:r>
              <a:rPr lang="pt-BR" sz="2400" b="1" i="1" dirty="0" smtClean="0">
                <a:solidFill>
                  <a:srgbClr val="000000"/>
                </a:solidFill>
                <a:latin typeface="Times New Roman" pitchFamily="18" charset="0"/>
                <a:ea typeface="Calibri"/>
                <a:cs typeface="Times New Roman" pitchFamily="18" charset="0"/>
              </a:rPr>
              <a:t>[</a:t>
            </a:r>
            <a:r>
              <a:rPr lang="pt-BR" sz="2400" b="1" i="1" dirty="0">
                <a:solidFill>
                  <a:srgbClr val="000000"/>
                </a:solidFill>
                <a:latin typeface="Times New Roman" pitchFamily="18" charset="0"/>
                <a:ea typeface="Calibri"/>
                <a:cs typeface="Times New Roman" pitchFamily="18" charset="0"/>
              </a:rPr>
              <a:t>Conselhos Sobre Saúde, </a:t>
            </a:r>
            <a:endParaRPr lang="pt-BR" sz="2400" b="1" i="1" dirty="0" smtClean="0">
              <a:solidFill>
                <a:srgbClr val="000000"/>
              </a:solidFill>
              <a:latin typeface="Times New Roman" pitchFamily="18" charset="0"/>
              <a:ea typeface="Calibri"/>
              <a:cs typeface="Times New Roman" pitchFamily="18" charset="0"/>
            </a:endParaRPr>
          </a:p>
          <a:p>
            <a:r>
              <a:rPr lang="pt-BR" sz="2400" b="1" i="1" dirty="0" smtClean="0">
                <a:solidFill>
                  <a:srgbClr val="000000"/>
                </a:solidFill>
                <a:latin typeface="Times New Roman" pitchFamily="18" charset="0"/>
                <a:ea typeface="Calibri"/>
                <a:cs typeface="Times New Roman" pitchFamily="18" charset="0"/>
              </a:rPr>
              <a:t>págs</a:t>
            </a:r>
            <a:r>
              <a:rPr lang="pt-BR" sz="2400" b="1" i="1" dirty="0">
                <a:solidFill>
                  <a:srgbClr val="000000"/>
                </a:solidFill>
                <a:latin typeface="Times New Roman" pitchFamily="18" charset="0"/>
                <a:ea typeface="Calibri"/>
                <a:cs typeface="Times New Roman" pitchFamily="18" charset="0"/>
              </a:rPr>
              <a:t>. 240 e 241].</a:t>
            </a:r>
            <a:endParaRPr lang="pt-BR" sz="24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71841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animEffect transition="in" filter="fade">
                                      <p:cBhvr>
                                        <p:cTn id="9" dur="1000"/>
                                        <p:tgtEl>
                                          <p:spTgt spid="5">
                                            <p:txEl>
                                              <p:pRg st="3" end="3"/>
                                            </p:txEl>
                                          </p:spTgt>
                                        </p:tgtEl>
                                      </p:cBhvr>
                                    </p:animEffect>
                                    <p:anim calcmode="lin" valueType="num">
                                      <p:cBhvr>
                                        <p:cTn id="10"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1"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additive="base">
                                        <p:cTn id="16"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 calcmode="lin" valueType="num">
                                      <p:cBhvr additive="base">
                                        <p:cTn id="22"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Grp="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0" y="0"/>
            <a:ext cx="4283968" cy="5143500"/>
          </a:xfrm>
          <a:prstGeom prst="rect">
            <a:avLst/>
          </a:prstGeom>
          <a:ln>
            <a:noFill/>
          </a:ln>
          <a:effectLst>
            <a:softEdge rad="112500"/>
          </a:effectLst>
          <a:extLst/>
        </p:spPr>
      </p:pic>
      <p:sp>
        <p:nvSpPr>
          <p:cNvPr id="5" name="Retângulo 4"/>
          <p:cNvSpPr/>
          <p:nvPr/>
        </p:nvSpPr>
        <p:spPr>
          <a:xfrm>
            <a:off x="4427984" y="339502"/>
            <a:ext cx="4572000" cy="4538166"/>
          </a:xfrm>
          <a:prstGeom prst="rect">
            <a:avLst/>
          </a:prstGeom>
        </p:spPr>
        <p:txBody>
          <a:bodyPr>
            <a:spAutoFit/>
          </a:bodyPr>
          <a:lstStyle/>
          <a:p>
            <a:pPr algn="ctr">
              <a:lnSpc>
                <a:spcPct val="115000"/>
              </a:lnSpc>
              <a:spcAft>
                <a:spcPts val="1000"/>
              </a:spcAft>
            </a:pPr>
            <a:r>
              <a:rPr lang="pt-BR" b="1" dirty="0">
                <a:solidFill>
                  <a:srgbClr val="00B0F0"/>
                </a:solidFill>
                <a:latin typeface="Times New Roman"/>
                <a:ea typeface="Calibri"/>
                <a:cs typeface="Times New Roman"/>
              </a:rPr>
              <a:t> </a:t>
            </a:r>
            <a:r>
              <a:rPr lang="pt-BR" sz="3600" b="1" dirty="0">
                <a:effectLst>
                  <a:glow rad="228600">
                    <a:srgbClr val="FFC000">
                      <a:alpha val="40000"/>
                    </a:srgbClr>
                  </a:glow>
                </a:effectLst>
                <a:latin typeface="Times New Roman"/>
                <a:ea typeface="Calibri"/>
                <a:cs typeface="Times New Roman"/>
              </a:rPr>
              <a:t>Ao assistir um Programa da escola sabatina em 1888, a irmã White escreveu uma carta ao diretor daquele programa dizendo. </a:t>
            </a:r>
            <a:endParaRPr lang="pt-BR" sz="3600" dirty="0">
              <a:effectLst>
                <a:glow rad="228600">
                  <a:srgbClr val="FFC000">
                    <a:alpha val="40000"/>
                  </a:srgbClr>
                </a:glow>
              </a:effectLst>
              <a:latin typeface="Calibri"/>
              <a:ea typeface="Calibri"/>
              <a:cs typeface="Times New Roman"/>
            </a:endParaRPr>
          </a:p>
        </p:txBody>
      </p:sp>
    </p:spTree>
    <p:extLst>
      <p:ext uri="{BB962C8B-B14F-4D97-AF65-F5344CB8AC3E}">
        <p14:creationId xmlns:p14="http://schemas.microsoft.com/office/powerpoint/2010/main" val="4642974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heel(1)">
                                      <p:cBhvr>
                                        <p:cTn id="12"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sz="quarter" idx="13"/>
          </p:nvPr>
        </p:nvSpPr>
        <p:spPr>
          <a:xfrm>
            <a:off x="0" y="0"/>
            <a:ext cx="4644008" cy="5056026"/>
          </a:xfrm>
        </p:spPr>
        <p:txBody>
          <a:bodyPr>
            <a:normAutofit fontScale="77500" lnSpcReduction="20000"/>
          </a:bodyPr>
          <a:lstStyle/>
          <a:p>
            <a:pPr marL="45720" indent="0" algn="ctr">
              <a:lnSpc>
                <a:spcPct val="115000"/>
              </a:lnSpc>
              <a:spcAft>
                <a:spcPts val="1000"/>
              </a:spcAft>
              <a:buNone/>
            </a:pPr>
            <a:r>
              <a:rPr lang="pt-BR" sz="2400" dirty="0">
                <a:latin typeface="Times New Roman"/>
                <a:ea typeface="Calibri"/>
                <a:cs typeface="Times New Roman"/>
              </a:rPr>
              <a:t> </a:t>
            </a:r>
            <a:endParaRPr lang="pt-BR" sz="1800" dirty="0">
              <a:latin typeface="Calibri"/>
              <a:ea typeface="Calibri"/>
              <a:cs typeface="Times New Roman"/>
            </a:endParaRPr>
          </a:p>
          <a:p>
            <a:pPr marL="45720" indent="0" algn="ctr">
              <a:buNone/>
            </a:pPr>
            <a:r>
              <a:rPr lang="pt-BR" sz="3500" b="1" i="1" dirty="0">
                <a:solidFill>
                  <a:srgbClr val="FF0000"/>
                </a:solidFill>
                <a:latin typeface="Times New Roman"/>
                <a:ea typeface="Calibri"/>
              </a:rPr>
              <a:t>Segue Citação:</a:t>
            </a:r>
            <a:r>
              <a:rPr lang="pt-BR" sz="3500" dirty="0">
                <a:solidFill>
                  <a:srgbClr val="FF0000"/>
                </a:solidFill>
                <a:latin typeface="Times New Roman"/>
                <a:ea typeface="Calibri"/>
              </a:rPr>
              <a:t> </a:t>
            </a:r>
            <a:r>
              <a:rPr lang="pt-BR" sz="3500" dirty="0">
                <a:latin typeface="Times New Roman"/>
                <a:ea typeface="Calibri"/>
              </a:rPr>
              <a:t>“Prezado irmão. Levantei-me às três horas da manhã para escrever-lhe algumas linhas. Gostei do farol. ... A parte desempenhada pelas crianças foi boa. A leitura esteve apropriada. Porém, se nessa ocasião houvesse apresentado uma mensagem... </a:t>
            </a:r>
            <a:endParaRPr lang="pt-BR" sz="3500" dirty="0" smtClean="0">
              <a:latin typeface="Times New Roman"/>
              <a:ea typeface="Calibri"/>
            </a:endParaRPr>
          </a:p>
          <a:p>
            <a:pPr marL="45720" indent="0" algn="ctr">
              <a:buNone/>
            </a:pPr>
            <a:endParaRPr lang="pt-BR" sz="3500" dirty="0">
              <a:latin typeface="Times New Roman"/>
              <a:ea typeface="Calibri"/>
            </a:endParaRPr>
          </a:p>
          <a:p>
            <a:pPr marL="45720" indent="0" algn="ctr">
              <a:buNone/>
            </a:pPr>
            <a:r>
              <a:rPr lang="pt-BR" sz="3000" b="1" i="1" dirty="0" smtClean="0">
                <a:latin typeface="Times New Roman"/>
                <a:ea typeface="Calibri"/>
              </a:rPr>
              <a:t>                          [Continua]</a:t>
            </a:r>
            <a:endParaRPr lang="pt-BR" sz="3000" b="1" i="1" dirty="0"/>
          </a:p>
        </p:txBody>
      </p:sp>
      <p:pic>
        <p:nvPicPr>
          <p:cNvPr id="4" name="Picture 4" descr="EllenGWhite"/>
          <p:cNvPicPr/>
          <p:nvPr/>
        </p:nvPicPr>
        <p:blipFill>
          <a:blip r:embed="rId2">
            <a:extLst>
              <a:ext uri="{28A0092B-C50C-407E-A947-70E740481C1C}">
                <a14:useLocalDpi xmlns:a14="http://schemas.microsoft.com/office/drawing/2010/main" val="0"/>
              </a:ext>
            </a:extLst>
          </a:blip>
          <a:srcRect/>
          <a:stretch>
            <a:fillRect/>
          </a:stretch>
        </p:blipFill>
        <p:spPr bwMode="auto">
          <a:xfrm>
            <a:off x="4572001" y="0"/>
            <a:ext cx="4571999" cy="5056026"/>
          </a:xfrm>
          <a:prstGeom prst="rect">
            <a:avLst/>
          </a:prstGeom>
          <a:ln>
            <a:noFill/>
          </a:ln>
          <a:effectLst>
            <a:softEdge rad="112500"/>
          </a:effectLst>
          <a:extLst/>
        </p:spPr>
      </p:pic>
    </p:spTree>
    <p:extLst>
      <p:ext uri="{BB962C8B-B14F-4D97-AF65-F5344CB8AC3E}">
        <p14:creationId xmlns:p14="http://schemas.microsoft.com/office/powerpoint/2010/main" val="27750409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EllenGWhite"/>
          <p:cNvPicPr>
            <a:picLocks noGrp="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4716016" y="-18205"/>
            <a:ext cx="4427984" cy="5056026"/>
          </a:xfrm>
          <a:prstGeom prst="rect">
            <a:avLst/>
          </a:prstGeom>
          <a:ln>
            <a:noFill/>
          </a:ln>
          <a:effectLst>
            <a:softEdge rad="112500"/>
          </a:effectLst>
          <a:extLst/>
        </p:spPr>
      </p:pic>
      <p:sp>
        <p:nvSpPr>
          <p:cNvPr id="5" name="Retângulo 4"/>
          <p:cNvSpPr/>
          <p:nvPr/>
        </p:nvSpPr>
        <p:spPr>
          <a:xfrm>
            <a:off x="179512" y="-10080"/>
            <a:ext cx="4464496" cy="5096140"/>
          </a:xfrm>
          <a:prstGeom prst="rect">
            <a:avLst/>
          </a:prstGeom>
        </p:spPr>
        <p:txBody>
          <a:bodyPr wrap="square">
            <a:spAutoFit/>
          </a:bodyPr>
          <a:lstStyle/>
          <a:p>
            <a:pPr algn="ctr">
              <a:lnSpc>
                <a:spcPct val="115000"/>
              </a:lnSpc>
              <a:spcAft>
                <a:spcPts val="1000"/>
              </a:spcAft>
            </a:pPr>
            <a:r>
              <a:rPr lang="pt-BR" sz="2300" dirty="0">
                <a:latin typeface="Times New Roman"/>
                <a:ea typeface="Calibri"/>
                <a:cs typeface="Times New Roman"/>
              </a:rPr>
              <a:t>e se tivesse feito observações breves e objetivas, não teria sido associar-se com a obra que estamos tentando fazer na igreja? ... Devo dizer que lamentei essas coisas, tão fora de lugar com relação ao momento de reforma que estamos tratando de levar avante na igreja e em nossas instituições. Eu teria me sentido melhor se não tivesse estado presente.” </a:t>
            </a:r>
            <a:endParaRPr lang="pt-BR" sz="2300" dirty="0" smtClean="0">
              <a:latin typeface="Times New Roman"/>
              <a:ea typeface="Calibri"/>
              <a:cs typeface="Times New Roman"/>
            </a:endParaRPr>
          </a:p>
          <a:p>
            <a:pPr algn="ctr">
              <a:lnSpc>
                <a:spcPct val="115000"/>
              </a:lnSpc>
              <a:spcAft>
                <a:spcPts val="1000"/>
              </a:spcAft>
            </a:pPr>
            <a:r>
              <a:rPr lang="pt-BR" sz="2300" b="1" i="1" dirty="0" smtClean="0">
                <a:latin typeface="Times New Roman"/>
                <a:ea typeface="Calibri"/>
                <a:cs typeface="Times New Roman"/>
              </a:rPr>
              <a:t>[</a:t>
            </a:r>
            <a:r>
              <a:rPr lang="pt-BR" sz="2300" b="1" i="1" dirty="0">
                <a:latin typeface="Times New Roman"/>
                <a:ea typeface="Calibri"/>
                <a:cs typeface="Times New Roman"/>
              </a:rPr>
              <a:t>Carta 5, 1888].</a:t>
            </a:r>
            <a:endParaRPr lang="pt-BR" sz="2300" dirty="0">
              <a:effectLst/>
              <a:latin typeface="Calibri"/>
              <a:ea typeface="Calibri"/>
              <a:cs typeface="Times New Roman"/>
            </a:endParaRPr>
          </a:p>
        </p:txBody>
      </p:sp>
    </p:spTree>
    <p:extLst>
      <p:ext uri="{BB962C8B-B14F-4D97-AF65-F5344CB8AC3E}">
        <p14:creationId xmlns:p14="http://schemas.microsoft.com/office/powerpoint/2010/main" val="13837180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Drive\Fundos para Slides\IB-05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Espaço Reservado para Conteúdo 2"/>
          <p:cNvSpPr>
            <a:spLocks noGrp="1"/>
          </p:cNvSpPr>
          <p:nvPr>
            <p:ph sz="quarter" idx="13"/>
          </p:nvPr>
        </p:nvSpPr>
        <p:spPr>
          <a:xfrm>
            <a:off x="107504" y="87474"/>
            <a:ext cx="6336704" cy="4914546"/>
          </a:xfrm>
        </p:spPr>
        <p:txBody>
          <a:bodyPr>
            <a:normAutofit fontScale="62500" lnSpcReduction="20000"/>
          </a:bodyPr>
          <a:lstStyle/>
          <a:p>
            <a:pPr marL="45720" indent="0" algn="ctr">
              <a:lnSpc>
                <a:spcPct val="115000"/>
              </a:lnSpc>
              <a:spcAft>
                <a:spcPts val="1000"/>
              </a:spcAft>
              <a:buNone/>
            </a:pPr>
            <a:r>
              <a:rPr lang="pt-BR" sz="4000" b="1" dirty="0" smtClean="0">
                <a:solidFill>
                  <a:srgbClr val="00B0F0"/>
                </a:solidFill>
                <a:latin typeface="Times New Roman" pitchFamily="18" charset="0"/>
                <a:ea typeface="Calibri"/>
                <a:cs typeface="Times New Roman" pitchFamily="18" charset="0"/>
              </a:rPr>
              <a:t>Pastor</a:t>
            </a:r>
            <a:r>
              <a:rPr lang="pt-BR" sz="4000" b="1" dirty="0">
                <a:solidFill>
                  <a:srgbClr val="00B0F0"/>
                </a:solidFill>
                <a:latin typeface="Times New Roman" pitchFamily="18" charset="0"/>
                <a:ea typeface="Calibri"/>
                <a:cs typeface="Times New Roman" pitchFamily="18" charset="0"/>
              </a:rPr>
              <a:t>: Frank Mclellan Wilcox, 1865-1951.</a:t>
            </a:r>
            <a:endParaRPr lang="pt-BR" sz="4000" dirty="0">
              <a:latin typeface="Times New Roman" pitchFamily="18" charset="0"/>
              <a:ea typeface="Calibri"/>
              <a:cs typeface="Times New Roman" pitchFamily="18" charset="0"/>
            </a:endParaRPr>
          </a:p>
          <a:p>
            <a:pPr marL="45720" indent="0" algn="ctr">
              <a:lnSpc>
                <a:spcPct val="115000"/>
              </a:lnSpc>
              <a:spcAft>
                <a:spcPts val="1000"/>
              </a:spcAft>
              <a:buNone/>
            </a:pPr>
            <a:r>
              <a:rPr lang="pt-BR" sz="4000" dirty="0">
                <a:latin typeface="Times New Roman"/>
                <a:ea typeface="Calibri"/>
                <a:cs typeface="Times New Roman"/>
              </a:rPr>
              <a:t>Era um dos homens de confiança de Ellen White, e ela confiava tanto nele que o colocou no seu testamento como um dos depositários, um dos guardiões da herança dela, não só dos bens, mas também da literatura.</a:t>
            </a:r>
            <a:endParaRPr lang="pt-BR" sz="3200" dirty="0">
              <a:latin typeface="Calibri"/>
              <a:ea typeface="Calibri"/>
              <a:cs typeface="Times New Roman"/>
            </a:endParaRPr>
          </a:p>
          <a:p>
            <a:pPr marL="45720" indent="0" algn="ctr">
              <a:lnSpc>
                <a:spcPct val="115000"/>
              </a:lnSpc>
              <a:spcAft>
                <a:spcPts val="1000"/>
              </a:spcAft>
              <a:buNone/>
            </a:pPr>
            <a:r>
              <a:rPr lang="pt-BR" sz="4000" dirty="0">
                <a:latin typeface="Times New Roman"/>
                <a:ea typeface="Calibri"/>
                <a:cs typeface="Times New Roman"/>
              </a:rPr>
              <a:t>No site do centro White você encontra o testamento dela na integra, e lá está o nome do pastor </a:t>
            </a:r>
            <a:r>
              <a:rPr lang="pt-BR" sz="4000" b="1" i="1" dirty="0">
                <a:latin typeface="Times New Roman"/>
                <a:ea typeface="Calibri"/>
                <a:cs typeface="Times New Roman"/>
              </a:rPr>
              <a:t>Wilcox,</a:t>
            </a:r>
            <a:r>
              <a:rPr lang="pt-BR" sz="4000" dirty="0">
                <a:latin typeface="Times New Roman"/>
                <a:ea typeface="Calibri"/>
                <a:cs typeface="Times New Roman"/>
              </a:rPr>
              <a:t> como o depositário guardião de alguns bens e imóveis dela e também de algumas literaturas.</a:t>
            </a:r>
            <a:endParaRPr lang="pt-BR" sz="3200" dirty="0">
              <a:latin typeface="Calibri"/>
              <a:ea typeface="Calibri"/>
              <a:cs typeface="Times New Roman"/>
            </a:endParaRPr>
          </a:p>
          <a:p>
            <a:pPr marL="45720" indent="0">
              <a:buNone/>
            </a:pPr>
            <a:endParaRPr lang="pt-BR" sz="4000" dirty="0">
              <a:latin typeface="Times New Roman" pitchFamily="18" charset="0"/>
              <a:cs typeface="Times New Roman" pitchFamily="18" charset="0"/>
            </a:endParaRPr>
          </a:p>
        </p:txBody>
      </p:sp>
      <p:pic>
        <p:nvPicPr>
          <p:cNvPr id="4" name="Imagem 3"/>
          <p:cNvPicPr/>
          <p:nvPr/>
        </p:nvPicPr>
        <p:blipFill>
          <a:blip r:embed="rId3">
            <a:extLst>
              <a:ext uri="{28A0092B-C50C-407E-A947-70E740481C1C}">
                <a14:useLocalDpi xmlns:a14="http://schemas.microsoft.com/office/drawing/2010/main" val="0"/>
              </a:ext>
            </a:extLst>
          </a:blip>
          <a:stretch>
            <a:fillRect/>
          </a:stretch>
        </p:blipFill>
        <p:spPr>
          <a:xfrm>
            <a:off x="6588225" y="195486"/>
            <a:ext cx="2235125" cy="2560737"/>
          </a:xfrm>
          <a:prstGeom prst="rect">
            <a:avLst/>
          </a:prstGeom>
          <a:ln>
            <a:noFill/>
          </a:ln>
          <a:effectLst>
            <a:softEdge rad="112500"/>
          </a:effectLst>
        </p:spPr>
      </p:pic>
    </p:spTree>
    <p:extLst>
      <p:ext uri="{BB962C8B-B14F-4D97-AF65-F5344CB8AC3E}">
        <p14:creationId xmlns:p14="http://schemas.microsoft.com/office/powerpoint/2010/main" val="35629508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1000" fill="hold"/>
                                        <p:tgtEl>
                                          <p:spTgt spid="5122"/>
                                        </p:tgtEl>
                                        <p:attrNameLst>
                                          <p:attrName>ppt_w</p:attrName>
                                        </p:attrNameLst>
                                      </p:cBhvr>
                                      <p:tavLst>
                                        <p:tav tm="0">
                                          <p:val>
                                            <p:fltVal val="0"/>
                                          </p:val>
                                        </p:tav>
                                        <p:tav tm="100000">
                                          <p:val>
                                            <p:strVal val="#ppt_w"/>
                                          </p:val>
                                        </p:tav>
                                      </p:tavLst>
                                    </p:anim>
                                    <p:anim calcmode="lin" valueType="num">
                                      <p:cBhvr>
                                        <p:cTn id="8" dur="1000" fill="hold"/>
                                        <p:tgtEl>
                                          <p:spTgt spid="5122"/>
                                        </p:tgtEl>
                                        <p:attrNameLst>
                                          <p:attrName>ppt_h</p:attrName>
                                        </p:attrNameLst>
                                      </p:cBhvr>
                                      <p:tavLst>
                                        <p:tav tm="0">
                                          <p:val>
                                            <p:fltVal val="0"/>
                                          </p:val>
                                        </p:tav>
                                        <p:tav tm="100000">
                                          <p:val>
                                            <p:strVal val="#ppt_h"/>
                                          </p:val>
                                        </p:tav>
                                      </p:tavLst>
                                    </p:anim>
                                    <p:anim calcmode="lin" valueType="num">
                                      <p:cBhvr>
                                        <p:cTn id="9" dur="1000" fill="hold"/>
                                        <p:tgtEl>
                                          <p:spTgt spid="5122"/>
                                        </p:tgtEl>
                                        <p:attrNameLst>
                                          <p:attrName>style.rotation</p:attrName>
                                        </p:attrNameLst>
                                      </p:cBhvr>
                                      <p:tavLst>
                                        <p:tav tm="0">
                                          <p:val>
                                            <p:fltVal val="90"/>
                                          </p:val>
                                        </p:tav>
                                        <p:tav tm="100000">
                                          <p:val>
                                            <p:fltVal val="0"/>
                                          </p:val>
                                        </p:tav>
                                      </p:tavLst>
                                    </p:anim>
                                    <p:animEffect transition="in" filter="fade">
                                      <p:cBhvr>
                                        <p:cTn id="10" dur="10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heel(1)">
                                      <p:cBhvr>
                                        <p:cTn id="15" dur="2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circle(in)">
                                      <p:cBhvr>
                                        <p:cTn id="20" dur="2000"/>
                                        <p:tgtEl>
                                          <p:spTgt spid="3">
                                            <p:txEl>
                                              <p:pRg st="1" end="1"/>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circle(in)">
                                      <p:cBhvr>
                                        <p:cTn id="23"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Drive\Fundos para Slides\IB-058.jpg"/>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tângulo 4"/>
          <p:cNvSpPr/>
          <p:nvPr/>
        </p:nvSpPr>
        <p:spPr>
          <a:xfrm>
            <a:off x="0" y="0"/>
            <a:ext cx="6588224" cy="4584588"/>
          </a:xfrm>
          <a:prstGeom prst="rect">
            <a:avLst/>
          </a:prstGeom>
        </p:spPr>
        <p:txBody>
          <a:bodyPr wrap="square">
            <a:spAutoFit/>
          </a:bodyPr>
          <a:lstStyle/>
          <a:p>
            <a:pPr>
              <a:lnSpc>
                <a:spcPct val="115000"/>
              </a:lnSpc>
              <a:spcAft>
                <a:spcPts val="1000"/>
              </a:spcAft>
            </a:pPr>
            <a:r>
              <a:rPr lang="pt-BR" sz="3000" dirty="0" smtClean="0">
                <a:solidFill>
                  <a:srgbClr val="FF0000"/>
                </a:solidFill>
                <a:latin typeface="Times New Roman" pitchFamily="18" charset="0"/>
                <a:ea typeface="Calibri"/>
                <a:cs typeface="Times New Roman" pitchFamily="18" charset="0"/>
              </a:rPr>
              <a:t>O </a:t>
            </a:r>
            <a:r>
              <a:rPr lang="pt-BR" sz="3000" dirty="0">
                <a:solidFill>
                  <a:srgbClr val="FF0000"/>
                </a:solidFill>
                <a:latin typeface="Times New Roman" pitchFamily="18" charset="0"/>
                <a:ea typeface="Calibri"/>
                <a:cs typeface="Times New Roman" pitchFamily="18" charset="0"/>
              </a:rPr>
              <a:t>porque comentar sobre este pastor?</a:t>
            </a:r>
            <a:endParaRPr lang="pt-BR" sz="3000" dirty="0">
              <a:latin typeface="Times New Roman" pitchFamily="18" charset="0"/>
              <a:ea typeface="Calibri"/>
              <a:cs typeface="Times New Roman" pitchFamily="18" charset="0"/>
            </a:endParaRPr>
          </a:p>
          <a:p>
            <a:pPr>
              <a:lnSpc>
                <a:spcPct val="115000"/>
              </a:lnSpc>
              <a:spcAft>
                <a:spcPts val="1000"/>
              </a:spcAft>
            </a:pPr>
            <a:r>
              <a:rPr lang="pt-BR" sz="3000" dirty="0">
                <a:latin typeface="Times New Roman" pitchFamily="18" charset="0"/>
                <a:ea typeface="Calibri"/>
                <a:cs typeface="Times New Roman" pitchFamily="18" charset="0"/>
              </a:rPr>
              <a:t>Isto quer dizer que um homem de maior confiança da senhora White, depois de 30 anos da sua morte, escreveu um artigo a Review and Herald, convocando a igreja para um reavivamento e reforma; ele escreveu</a:t>
            </a:r>
            <a:r>
              <a:rPr lang="pt-BR" sz="3000" dirty="0" smtClean="0">
                <a:latin typeface="Times New Roman" pitchFamily="18" charset="0"/>
                <a:ea typeface="Calibri"/>
                <a:cs typeface="Times New Roman" pitchFamily="18" charset="0"/>
              </a:rPr>
              <a:t>:</a:t>
            </a:r>
          </a:p>
          <a:p>
            <a:pPr>
              <a:lnSpc>
                <a:spcPct val="115000"/>
              </a:lnSpc>
              <a:spcAft>
                <a:spcPts val="1000"/>
              </a:spcAft>
            </a:pPr>
            <a:r>
              <a:rPr lang="pt-BR" sz="3000" b="1" i="1" dirty="0">
                <a:latin typeface="Times New Roman" pitchFamily="18" charset="0"/>
                <a:ea typeface="Calibri"/>
                <a:cs typeface="Times New Roman" pitchFamily="18" charset="0"/>
              </a:rPr>
              <a:t> </a:t>
            </a:r>
            <a:r>
              <a:rPr lang="pt-BR" sz="3000" b="1" i="1" dirty="0" smtClean="0">
                <a:latin typeface="Times New Roman" pitchFamily="18" charset="0"/>
                <a:ea typeface="Calibri"/>
                <a:cs typeface="Times New Roman" pitchFamily="18" charset="0"/>
              </a:rPr>
              <a:t>                      [Continua]</a:t>
            </a:r>
            <a:endParaRPr lang="pt-BR" sz="3000" b="1" i="1" dirty="0">
              <a:effectLst/>
              <a:latin typeface="Times New Roman" pitchFamily="18" charset="0"/>
              <a:ea typeface="Calibri"/>
              <a:cs typeface="Times New Roman" pitchFamily="18" charset="0"/>
            </a:endParaRPr>
          </a:p>
        </p:txBody>
      </p:sp>
      <p:pic>
        <p:nvPicPr>
          <p:cNvPr id="6" name="Imagem 5"/>
          <p:cNvPicPr/>
          <p:nvPr/>
        </p:nvPicPr>
        <p:blipFill>
          <a:blip r:embed="rId3">
            <a:extLst>
              <a:ext uri="{28A0092B-C50C-407E-A947-70E740481C1C}">
                <a14:useLocalDpi xmlns:a14="http://schemas.microsoft.com/office/drawing/2010/main" val="0"/>
              </a:ext>
            </a:extLst>
          </a:blip>
          <a:stretch>
            <a:fillRect/>
          </a:stretch>
        </p:blipFill>
        <p:spPr>
          <a:xfrm>
            <a:off x="6588225" y="195486"/>
            <a:ext cx="2235125" cy="2560737"/>
          </a:xfrm>
          <a:prstGeom prst="rect">
            <a:avLst/>
          </a:prstGeom>
          <a:ln>
            <a:noFill/>
          </a:ln>
          <a:effectLst>
            <a:softEdge rad="112500"/>
          </a:effectLst>
        </p:spPr>
      </p:pic>
    </p:spTree>
    <p:extLst>
      <p:ext uri="{BB962C8B-B14F-4D97-AF65-F5344CB8AC3E}">
        <p14:creationId xmlns:p14="http://schemas.microsoft.com/office/powerpoint/2010/main" val="318244845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107504" y="0"/>
            <a:ext cx="6192688" cy="4673844"/>
          </a:xfrm>
          <a:prstGeom prst="rect">
            <a:avLst/>
          </a:prstGeom>
        </p:spPr>
        <p:txBody>
          <a:bodyPr wrap="square">
            <a:spAutoFit/>
          </a:bodyPr>
          <a:lstStyle/>
          <a:p>
            <a:pPr algn="ctr">
              <a:lnSpc>
                <a:spcPct val="115000"/>
              </a:lnSpc>
              <a:spcAft>
                <a:spcPts val="1000"/>
              </a:spcAft>
            </a:pPr>
            <a:endParaRPr lang="pt-BR" sz="1100" dirty="0">
              <a:latin typeface="Times New Roman" pitchFamily="18" charset="0"/>
              <a:ea typeface="Calibri"/>
              <a:cs typeface="Times New Roman" pitchFamily="18" charset="0"/>
            </a:endParaRPr>
          </a:p>
          <a:p>
            <a:pPr algn="ctr">
              <a:lnSpc>
                <a:spcPct val="115000"/>
              </a:lnSpc>
              <a:spcAft>
                <a:spcPts val="1000"/>
              </a:spcAft>
            </a:pPr>
            <a:r>
              <a:rPr lang="pt-BR" sz="3000" dirty="0" smtClean="0">
                <a:latin typeface="Times New Roman" pitchFamily="18" charset="0"/>
                <a:ea typeface="Calibri"/>
                <a:cs typeface="Times New Roman" pitchFamily="18" charset="0"/>
              </a:rPr>
              <a:t>“</a:t>
            </a:r>
            <a:r>
              <a:rPr lang="pt-BR" sz="3000" dirty="0">
                <a:latin typeface="Times New Roman" pitchFamily="18" charset="0"/>
                <a:ea typeface="Calibri"/>
                <a:cs typeface="Times New Roman" pitchFamily="18" charset="0"/>
              </a:rPr>
              <a:t>Métodos mundanos, tais como exibições dramáticas, peças religiosas e espetáculos tem sido empregados em algumas de nossas igrejas e instituições. </a:t>
            </a:r>
            <a:r>
              <a:rPr lang="en-GB" sz="3000" dirty="0" err="1">
                <a:latin typeface="Times New Roman" pitchFamily="18" charset="0"/>
                <a:ea typeface="Calibri"/>
                <a:cs typeface="Times New Roman" pitchFamily="18" charset="0"/>
              </a:rPr>
              <a:t>Tudo</a:t>
            </a:r>
            <a:r>
              <a:rPr lang="en-GB" sz="3000" dirty="0">
                <a:latin typeface="Times New Roman" pitchFamily="18" charset="0"/>
                <a:ea typeface="Calibri"/>
                <a:cs typeface="Times New Roman" pitchFamily="18" charset="0"/>
              </a:rPr>
              <a:t> </a:t>
            </a:r>
            <a:r>
              <a:rPr lang="en-GB" sz="3000" dirty="0" err="1">
                <a:latin typeface="Times New Roman" pitchFamily="18" charset="0"/>
                <a:ea typeface="Calibri"/>
                <a:cs typeface="Times New Roman" pitchFamily="18" charset="0"/>
              </a:rPr>
              <a:t>isto</a:t>
            </a:r>
            <a:r>
              <a:rPr lang="en-GB" sz="3000" dirty="0">
                <a:latin typeface="Times New Roman" pitchFamily="18" charset="0"/>
                <a:ea typeface="Calibri"/>
                <a:cs typeface="Times New Roman" pitchFamily="18" charset="0"/>
              </a:rPr>
              <a:t> está </a:t>
            </a:r>
            <a:r>
              <a:rPr lang="en-GB" sz="3000" dirty="0" err="1">
                <a:latin typeface="Times New Roman" pitchFamily="18" charset="0"/>
                <a:ea typeface="Calibri"/>
                <a:cs typeface="Times New Roman" pitchFamily="18" charset="0"/>
              </a:rPr>
              <a:t>errado</a:t>
            </a:r>
            <a:r>
              <a:rPr lang="en-GB" sz="3000" dirty="0">
                <a:latin typeface="Times New Roman" pitchFamily="18" charset="0"/>
                <a:ea typeface="Calibri"/>
                <a:cs typeface="Times New Roman" pitchFamily="18" charset="0"/>
              </a:rPr>
              <a:t>.” </a:t>
            </a:r>
            <a:endParaRPr lang="pt-BR" sz="3000" dirty="0">
              <a:latin typeface="Times New Roman" pitchFamily="18" charset="0"/>
              <a:ea typeface="Calibri"/>
              <a:cs typeface="Times New Roman" pitchFamily="18" charset="0"/>
            </a:endParaRPr>
          </a:p>
          <a:p>
            <a:pPr algn="ctr">
              <a:lnSpc>
                <a:spcPct val="115000"/>
              </a:lnSpc>
              <a:spcAft>
                <a:spcPts val="1000"/>
              </a:spcAft>
            </a:pPr>
            <a:r>
              <a:rPr lang="en-GB" sz="2800" b="1" i="1" dirty="0">
                <a:latin typeface="Times New Roman" pitchFamily="18" charset="0"/>
                <a:ea typeface="Calibri"/>
                <a:cs typeface="Times New Roman" pitchFamily="18" charset="0"/>
              </a:rPr>
              <a:t>[Revival and Reformation (Part 1). Pág 2 Review and Herald, v. 122, nº 42, 18/10/1945].</a:t>
            </a:r>
            <a:endParaRPr lang="pt-BR" sz="2800" dirty="0">
              <a:effectLst/>
              <a:latin typeface="Times New Roman" pitchFamily="18" charset="0"/>
              <a:ea typeface="Calibri"/>
              <a:cs typeface="Times New Roman" pitchFamily="18" charset="0"/>
            </a:endParaRPr>
          </a:p>
        </p:txBody>
      </p:sp>
      <p:pic>
        <p:nvPicPr>
          <p:cNvPr id="5" name="Imagem 4"/>
          <p:cNvPicPr/>
          <p:nvPr/>
        </p:nvPicPr>
        <p:blipFill>
          <a:blip r:embed="rId3">
            <a:extLst>
              <a:ext uri="{28A0092B-C50C-407E-A947-70E740481C1C}">
                <a14:useLocalDpi xmlns:a14="http://schemas.microsoft.com/office/drawing/2010/main" val="0"/>
              </a:ext>
            </a:extLst>
          </a:blip>
          <a:stretch>
            <a:fillRect/>
          </a:stretch>
        </p:blipFill>
        <p:spPr>
          <a:xfrm>
            <a:off x="6228184" y="195486"/>
            <a:ext cx="2683886" cy="27003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9429009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1000"/>
                                        <p:tgtEl>
                                          <p:spTgt spid="4">
                                            <p:txEl>
                                              <p:pRg st="2" end="2"/>
                                            </p:txEl>
                                          </p:spTgt>
                                        </p:tgtEl>
                                      </p:cBhvr>
                                    </p:animEffect>
                                    <p:anim calcmode="lin" valueType="num">
                                      <p:cBhvr>
                                        <p:cTn id="1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22"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1"/>
          <p:cNvSpPr txBox="1">
            <a:spLocks/>
          </p:cNvSpPr>
          <p:nvPr/>
        </p:nvSpPr>
        <p:spPr>
          <a:xfrm>
            <a:off x="143508" y="87474"/>
            <a:ext cx="8856984" cy="5184576"/>
          </a:xfrm>
          <a:prstGeom prst="rect">
            <a:avLst/>
          </a:prstGeom>
        </p:spPr>
        <p:txBody>
          <a:bodyPr vert="horz" lIns="91440" tIns="45720" rIns="91440" bIns="45720" rtlCol="0">
            <a:normAutofit fontScale="92500" lnSpcReduction="20000"/>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300"/>
              </a:spcAft>
              <a:buClr>
                <a:srgbClr val="6B6149">
                  <a:lumMod val="75000"/>
                </a:srgbClr>
              </a:buClr>
              <a:buSzPct val="130000"/>
              <a:buFont typeface="Georgia" pitchFamily="18" charset="0"/>
              <a:buNone/>
              <a:tabLst/>
              <a:defRPr/>
            </a:pPr>
            <a:r>
              <a:rPr kumimoji="0" lang="pt-BR" sz="4400" b="1" i="0" u="none" strike="noStrike" kern="1200" cap="none" spc="0" normalizeH="0" baseline="0" noProof="0" dirty="0" smtClean="0">
                <a:ln>
                  <a:noFill/>
                </a:ln>
                <a:solidFill>
                  <a:sysClr val="window" lastClr="FFFFFF"/>
                </a:solidFill>
                <a:effectLst/>
                <a:uLnTx/>
                <a:uFillTx/>
                <a:latin typeface="Times New Roman" pitchFamily="18" charset="0"/>
                <a:ea typeface="+mn-ea"/>
                <a:cs typeface="Times New Roman" pitchFamily="18" charset="0"/>
              </a:rPr>
              <a:t>Conceitos sobre o que significa </a:t>
            </a:r>
            <a:r>
              <a:rPr kumimoji="0" lang="pt-BR" sz="4400" b="1" i="0" u="none" strike="noStrike" kern="1200" cap="none" spc="0" normalizeH="0" baseline="0" noProof="0" dirty="0" smtClean="0">
                <a:ln>
                  <a:noFill/>
                </a:ln>
                <a:solidFill>
                  <a:sysClr val="window" lastClr="FFFFFF"/>
                </a:solidFill>
                <a:effectLst/>
                <a:uLnTx/>
                <a:uFillTx/>
                <a:latin typeface="Times New Roman" pitchFamily="18" charset="0"/>
                <a:ea typeface="+mn-ea"/>
                <a:cs typeface="Times New Roman" pitchFamily="18" charset="0"/>
              </a:rPr>
              <a:t>encenação</a:t>
            </a:r>
          </a:p>
          <a:p>
            <a:pPr marL="0" marR="0" lvl="0" indent="0" algn="ctr" defTabSz="914400" rtl="0" eaLnBrk="1" fontAlgn="auto" latinLnBrk="0" hangingPunct="1">
              <a:lnSpc>
                <a:spcPct val="100000"/>
              </a:lnSpc>
              <a:spcBef>
                <a:spcPct val="20000"/>
              </a:spcBef>
              <a:spcAft>
                <a:spcPts val="300"/>
              </a:spcAft>
              <a:buClr>
                <a:srgbClr val="6B6149">
                  <a:lumMod val="75000"/>
                </a:srgbClr>
              </a:buClr>
              <a:buSzPct val="130000"/>
              <a:buFont typeface="Georgia" pitchFamily="18" charset="0"/>
              <a:buNone/>
              <a:tabLst/>
              <a:defRPr/>
            </a:pPr>
            <a:endParaRPr kumimoji="0" lang="pt-BR" sz="1100" b="0" i="0" u="none" strike="noStrike" kern="1200" cap="none" spc="0" normalizeH="0" baseline="0" noProof="0" dirty="0" smtClean="0">
              <a:ln>
                <a:noFill/>
              </a:ln>
              <a:solidFill>
                <a:sysClr val="windowText" lastClr="000000">
                  <a:lumMod val="75000"/>
                  <a:lumOff val="25000"/>
                </a:sysClr>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ct val="20000"/>
              </a:spcBef>
              <a:spcAft>
                <a:spcPts val="300"/>
              </a:spcAft>
              <a:buClr>
                <a:srgbClr val="6B6149">
                  <a:lumMod val="75000"/>
                </a:srgbClr>
              </a:buClr>
              <a:buSzPct val="130000"/>
              <a:buFont typeface="Georgia" pitchFamily="18" charset="0"/>
              <a:buNone/>
              <a:tabLst/>
              <a:defRPr/>
            </a:pPr>
            <a:r>
              <a:rPr kumimoji="0" lang="pt-BR" sz="4400" b="1" i="0" u="none" strike="noStrike" kern="1200" cap="none" spc="0" normalizeH="0" baseline="0" noProof="0" dirty="0" smtClean="0">
                <a:ln>
                  <a:noFill/>
                </a:ln>
                <a:solidFill>
                  <a:sysClr val="windowText" lastClr="000000">
                    <a:lumMod val="75000"/>
                    <a:lumOff val="25000"/>
                  </a:sysClr>
                </a:solidFill>
                <a:effectLst/>
                <a:uLnTx/>
                <a:uFillTx/>
                <a:latin typeface="Times New Roman" pitchFamily="18" charset="0"/>
                <a:ea typeface="+mn-ea"/>
                <a:cs typeface="Times New Roman" pitchFamily="18" charset="0"/>
              </a:rPr>
              <a:t> </a:t>
            </a:r>
            <a:r>
              <a:rPr kumimoji="0" lang="pt-BR" sz="4400" b="1" i="0" u="none" strike="noStrike" kern="1200" cap="none" spc="0" normalizeH="0" baseline="0" noProof="0" dirty="0" smtClean="0">
                <a:ln>
                  <a:noFill/>
                </a:ln>
                <a:solidFill>
                  <a:sysClr val="window" lastClr="FFFFFF"/>
                </a:solidFill>
                <a:effectLst/>
                <a:uLnTx/>
                <a:uFillTx/>
                <a:latin typeface="Times New Roman" pitchFamily="18" charset="0"/>
                <a:ea typeface="+mn-ea"/>
                <a:cs typeface="Times New Roman" pitchFamily="18" charset="0"/>
              </a:rPr>
              <a:t>Dicionário escolar Michaelis</a:t>
            </a:r>
            <a:r>
              <a:rPr kumimoji="0" lang="pt-BR" sz="4400" b="1" i="0" u="none" strike="noStrike" kern="1200" cap="none" spc="0" normalizeH="0" baseline="0" noProof="0" dirty="0" smtClean="0">
                <a:ln>
                  <a:noFill/>
                </a:ln>
                <a:solidFill>
                  <a:sysClr val="window" lastClr="FFFFFF"/>
                </a:solidFill>
                <a:effectLst/>
                <a:uLnTx/>
                <a:uFillTx/>
                <a:latin typeface="Times New Roman" pitchFamily="18" charset="0"/>
                <a:ea typeface="+mn-ea"/>
                <a:cs typeface="Times New Roman" pitchFamily="18" charset="0"/>
              </a:rPr>
              <a:t>:</a:t>
            </a:r>
            <a:endParaRPr kumimoji="0" lang="pt-BR" sz="4400" b="1" i="0" u="none" strike="noStrike" kern="1200" cap="none" spc="0" normalizeH="0" baseline="0" noProof="0" dirty="0" smtClean="0">
              <a:ln>
                <a:noFill/>
              </a:ln>
              <a:solidFill>
                <a:sysClr val="windowText" lastClr="000000">
                  <a:lumMod val="75000"/>
                  <a:lumOff val="25000"/>
                </a:sysClr>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ct val="20000"/>
              </a:spcBef>
              <a:spcAft>
                <a:spcPts val="300"/>
              </a:spcAft>
              <a:buClr>
                <a:srgbClr val="6B6149">
                  <a:lumMod val="75000"/>
                </a:srgbClr>
              </a:buClr>
              <a:buSzPct val="130000"/>
              <a:buFont typeface="Georgia" pitchFamily="18" charset="0"/>
              <a:buNone/>
              <a:tabLst/>
              <a:defRPr/>
            </a:pPr>
            <a:r>
              <a:rPr kumimoji="0" lang="pt-BR" sz="4300" b="1" i="0" u="none" strike="noStrike" kern="1200" cap="none" spc="0" normalizeH="0" baseline="0" noProof="0" dirty="0" smtClean="0">
                <a:ln>
                  <a:noFill/>
                </a:ln>
                <a:solidFill>
                  <a:sysClr val="window" lastClr="FFFFFF"/>
                </a:solidFill>
                <a:effectLst/>
                <a:uLnTx/>
                <a:uFillTx/>
                <a:latin typeface="Trebuchet MS"/>
                <a:ea typeface="+mn-ea"/>
                <a:cs typeface="+mn-cs"/>
              </a:rPr>
              <a:t>En.ce.na.ção</a:t>
            </a:r>
            <a:endParaRPr kumimoji="0" lang="pt-BR" sz="4300" b="0" i="0" u="none" strike="noStrike" kern="1200" cap="none" spc="0" normalizeH="0" baseline="0" noProof="0" dirty="0" smtClean="0">
              <a:ln>
                <a:noFill/>
              </a:ln>
              <a:solidFill>
                <a:sysClr val="window" lastClr="FFFFFF"/>
              </a:solidFill>
              <a:effectLst/>
              <a:uLnTx/>
              <a:uFillTx/>
              <a:latin typeface="Trebuchet MS"/>
              <a:ea typeface="+mn-ea"/>
              <a:cs typeface="+mn-cs"/>
            </a:endParaRPr>
          </a:p>
          <a:p>
            <a:pPr marL="0" marR="0" lvl="0" indent="0" algn="ctr" defTabSz="914400" rtl="0" eaLnBrk="1" fontAlgn="auto" latinLnBrk="0" hangingPunct="1">
              <a:lnSpc>
                <a:spcPct val="100000"/>
              </a:lnSpc>
              <a:spcBef>
                <a:spcPct val="20000"/>
              </a:spcBef>
              <a:spcAft>
                <a:spcPts val="300"/>
              </a:spcAft>
              <a:buClr>
                <a:srgbClr val="6B6149">
                  <a:lumMod val="75000"/>
                </a:srgbClr>
              </a:buClr>
              <a:buSzPct val="130000"/>
              <a:buFont typeface="Georgia" pitchFamily="18" charset="0"/>
              <a:buNone/>
              <a:tabLst/>
              <a:defRPr/>
            </a:pPr>
            <a:r>
              <a:rPr kumimoji="0" lang="pt-BR" sz="4300" b="1" i="0" u="none" strike="noStrike" kern="1200" cap="none" spc="0" normalizeH="0" baseline="0" noProof="0" dirty="0" smtClean="0">
                <a:ln>
                  <a:noFill/>
                </a:ln>
                <a:solidFill>
                  <a:srgbClr val="FFFF00"/>
                </a:solidFill>
                <a:effectLst/>
                <a:uLnTx/>
                <a:uFillTx/>
                <a:latin typeface="Trebuchet MS"/>
                <a:ea typeface="+mn-ea"/>
                <a:cs typeface="+mn-cs"/>
              </a:rPr>
              <a:t>(encenar+ção) sf 1 Montagem e execução de cena</a:t>
            </a:r>
            <a:r>
              <a:rPr kumimoji="0" lang="pt-BR" sz="4300" b="1" i="0" u="none" strike="noStrike" kern="1200" cap="none" spc="0" normalizeH="0" baseline="0" noProof="0" dirty="0" smtClean="0">
                <a:ln>
                  <a:noFill/>
                </a:ln>
                <a:solidFill>
                  <a:sysClr val="windowText" lastClr="000000">
                    <a:lumMod val="75000"/>
                    <a:lumOff val="25000"/>
                  </a:sysClr>
                </a:solidFill>
                <a:effectLst/>
                <a:uLnTx/>
                <a:uFillTx/>
                <a:latin typeface="Trebuchet MS"/>
                <a:ea typeface="+mn-ea"/>
                <a:cs typeface="+mn-cs"/>
              </a:rPr>
              <a:t> </a:t>
            </a:r>
            <a:r>
              <a:rPr kumimoji="0" lang="pt-BR" sz="4300" b="1" i="0" u="none" strike="noStrike" kern="1200" cap="none" spc="0" normalizeH="0" baseline="0" noProof="0" dirty="0" smtClean="0">
                <a:ln>
                  <a:noFill/>
                </a:ln>
                <a:solidFill>
                  <a:sysClr val="window" lastClr="FFFFFF"/>
                </a:solidFill>
                <a:effectLst>
                  <a:glow rad="228600">
                    <a:schemeClr val="accent1">
                      <a:satMod val="175000"/>
                      <a:alpha val="40000"/>
                    </a:schemeClr>
                  </a:glow>
                </a:effectLst>
                <a:uLnTx/>
                <a:uFill>
                  <a:solidFill>
                    <a:srgbClr val="FFFF00"/>
                  </a:solidFill>
                </a:uFill>
                <a:latin typeface="Trebuchet MS"/>
                <a:ea typeface="+mn-ea"/>
                <a:cs typeface="+mn-cs"/>
              </a:rPr>
              <a:t>teatral ou cinematográfica. </a:t>
            </a:r>
          </a:p>
          <a:p>
            <a:pPr marL="0" marR="0" lvl="0" indent="0" algn="ctr" defTabSz="914400" rtl="0" eaLnBrk="1" fontAlgn="auto" latinLnBrk="0" hangingPunct="1">
              <a:lnSpc>
                <a:spcPct val="100000"/>
              </a:lnSpc>
              <a:spcBef>
                <a:spcPct val="20000"/>
              </a:spcBef>
              <a:spcAft>
                <a:spcPts val="300"/>
              </a:spcAft>
              <a:buClr>
                <a:srgbClr val="6B6149">
                  <a:lumMod val="75000"/>
                </a:srgbClr>
              </a:buClr>
              <a:buSzPct val="130000"/>
              <a:buFont typeface="Georgia" pitchFamily="18" charset="0"/>
              <a:buNone/>
              <a:tabLst/>
              <a:defRPr/>
            </a:pPr>
            <a:r>
              <a:rPr kumimoji="0" lang="pt-BR" sz="4300" b="1" i="0" u="none" strike="noStrike" kern="1200" cap="none" spc="0" normalizeH="0" baseline="0" noProof="0" dirty="0" smtClean="0">
                <a:ln>
                  <a:noFill/>
                </a:ln>
                <a:solidFill>
                  <a:srgbClr val="FFFF00"/>
                </a:solidFill>
                <a:effectLst/>
                <a:uLnTx/>
                <a:uFillTx/>
                <a:latin typeface="Trebuchet MS"/>
                <a:ea typeface="+mn-ea"/>
                <a:cs typeface="+mn-cs"/>
              </a:rPr>
              <a:t>2 gír </a:t>
            </a:r>
            <a:r>
              <a:rPr kumimoji="0" lang="pt-BR" sz="4300" b="1" i="0" u="none" strike="noStrike" kern="1200" cap="none" spc="0" normalizeH="0" baseline="0" noProof="0" dirty="0" smtClean="0">
                <a:ln>
                  <a:noFill/>
                </a:ln>
                <a:solidFill>
                  <a:sysClr val="window" lastClr="FFFFFF"/>
                </a:solidFill>
                <a:effectLst>
                  <a:glow rad="228600">
                    <a:schemeClr val="accent1">
                      <a:satMod val="175000"/>
                      <a:alpha val="40000"/>
                    </a:schemeClr>
                  </a:glow>
                </a:effectLst>
                <a:uLnTx/>
                <a:uFillTx/>
                <a:latin typeface="Trebuchet MS"/>
                <a:ea typeface="+mn-ea"/>
                <a:cs typeface="+mn-cs"/>
              </a:rPr>
              <a:t>Fingimento.</a:t>
            </a:r>
            <a:endParaRPr kumimoji="0" lang="pt-BR" sz="4300" b="0" i="0" u="none" strike="noStrike" kern="1200" cap="none" spc="0" normalizeH="0" baseline="0" noProof="0" dirty="0" smtClean="0">
              <a:ln>
                <a:noFill/>
              </a:ln>
              <a:solidFill>
                <a:sysClr val="window" lastClr="FFFFFF"/>
              </a:solidFill>
              <a:effectLst>
                <a:glow rad="228600">
                  <a:schemeClr val="accent1">
                    <a:satMod val="175000"/>
                    <a:alpha val="40000"/>
                  </a:schemeClr>
                </a:glow>
              </a:effectLst>
              <a:uLnTx/>
              <a:uFillTx/>
              <a:latin typeface="Trebuchet MS"/>
              <a:ea typeface="+mn-ea"/>
              <a:cs typeface="+mn-cs"/>
            </a:endParaRPr>
          </a:p>
          <a:p>
            <a:pPr marL="0" marR="0" lvl="0" indent="0" algn="ctr" defTabSz="914400" rtl="0" eaLnBrk="1" fontAlgn="auto" latinLnBrk="0" hangingPunct="1">
              <a:lnSpc>
                <a:spcPct val="100000"/>
              </a:lnSpc>
              <a:spcBef>
                <a:spcPct val="20000"/>
              </a:spcBef>
              <a:spcAft>
                <a:spcPts val="300"/>
              </a:spcAft>
              <a:buClr>
                <a:srgbClr val="6B6149">
                  <a:lumMod val="75000"/>
                </a:srgbClr>
              </a:buClr>
              <a:buSzPct val="130000"/>
              <a:buFont typeface="Georgia" pitchFamily="18" charset="0"/>
              <a:buNone/>
              <a:tabLst/>
              <a:defRPr/>
            </a:pPr>
            <a:endParaRPr kumimoji="0" lang="pt-BR" sz="4400" b="0" i="0" u="none" strike="noStrike" kern="1200" cap="none" spc="0" normalizeH="0" baseline="0" noProof="0" dirty="0" smtClean="0">
              <a:ln>
                <a:noFill/>
              </a:ln>
              <a:solidFill>
                <a:sysClr val="windowText" lastClr="000000">
                  <a:lumMod val="75000"/>
                  <a:lumOff val="25000"/>
                </a:sysClr>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ct val="20000"/>
              </a:spcBef>
              <a:spcAft>
                <a:spcPts val="300"/>
              </a:spcAft>
              <a:buClr>
                <a:srgbClr val="6B6149">
                  <a:lumMod val="75000"/>
                </a:srgbClr>
              </a:buClr>
              <a:buSzPct val="130000"/>
              <a:buFont typeface="Georgia" pitchFamily="18" charset="0"/>
              <a:buNone/>
              <a:tabLst/>
              <a:defRPr/>
            </a:pPr>
            <a:endParaRPr kumimoji="0" lang="pt-BR" sz="2200" b="0" i="0" u="none" strike="noStrike" kern="1200" cap="none" spc="0" normalizeH="0" baseline="0" noProof="0" dirty="0">
              <a:ln>
                <a:noFill/>
              </a:ln>
              <a:solidFill>
                <a:sysClr val="windowText" lastClr="000000">
                  <a:lumMod val="75000"/>
                  <a:lumOff val="25000"/>
                </a:sysClr>
              </a:solidFill>
              <a:effectLst/>
              <a:uLnTx/>
              <a:uFillTx/>
              <a:latin typeface="Trebuchet MS"/>
              <a:ea typeface="+mn-ea"/>
              <a:cs typeface="+mn-cs"/>
            </a:endParaRPr>
          </a:p>
        </p:txBody>
      </p:sp>
    </p:spTree>
    <p:extLst>
      <p:ext uri="{BB962C8B-B14F-4D97-AF65-F5344CB8AC3E}">
        <p14:creationId xmlns:p14="http://schemas.microsoft.com/office/powerpoint/2010/main" val="27830145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1000"/>
                                        <p:tgtEl>
                                          <p:spTgt spid="3">
                                            <p:txEl>
                                              <p:pRg st="5" end="5"/>
                                            </p:txEl>
                                          </p:spTgt>
                                        </p:tgtEl>
                                      </p:cBhvr>
                                    </p:animEffect>
                                    <p:anim calcmode="lin" valueType="num">
                                      <p:cBhvr>
                                        <p:cTn id="2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1"/>
          <p:cNvSpPr txBox="1">
            <a:spLocks/>
          </p:cNvSpPr>
          <p:nvPr/>
        </p:nvSpPr>
        <p:spPr>
          <a:xfrm>
            <a:off x="143508" y="87474"/>
            <a:ext cx="8892988" cy="5184576"/>
          </a:xfrm>
          <a:prstGeom prst="rect">
            <a:avLst/>
          </a:prstGeom>
        </p:spPr>
        <p:txBody>
          <a:bodyPr vert="horz" lIns="91440" tIns="45720" rIns="91440" bIns="45720" rtlCol="0">
            <a:normAutofit fontScale="55000" lnSpcReduction="20000"/>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buClr>
                <a:srgbClr val="6B6149">
                  <a:lumMod val="75000"/>
                </a:srgbClr>
              </a:buClr>
              <a:buFont typeface="Georgia" pitchFamily="18" charset="0"/>
              <a:buNone/>
              <a:defRPr/>
            </a:pPr>
            <a:r>
              <a:rPr lang="pt-BR" sz="4400" b="1" dirty="0" smtClean="0">
                <a:solidFill>
                  <a:sysClr val="window" lastClr="FFFFFF"/>
                </a:solidFill>
                <a:latin typeface="Times New Roman" pitchFamily="18" charset="0"/>
                <a:cs typeface="Times New Roman" pitchFamily="18" charset="0"/>
              </a:rPr>
              <a:t>Conceitos </a:t>
            </a:r>
            <a:r>
              <a:rPr lang="pt-BR" sz="4400" b="1" dirty="0">
                <a:solidFill>
                  <a:sysClr val="window" lastClr="FFFFFF"/>
                </a:solidFill>
                <a:latin typeface="Times New Roman" pitchFamily="18" charset="0"/>
                <a:cs typeface="Times New Roman" pitchFamily="18" charset="0"/>
              </a:rPr>
              <a:t>S</a:t>
            </a:r>
            <a:r>
              <a:rPr lang="pt-BR" sz="4400" b="1" dirty="0" smtClean="0">
                <a:solidFill>
                  <a:sysClr val="window" lastClr="FFFFFF"/>
                </a:solidFill>
                <a:latin typeface="Times New Roman" pitchFamily="18" charset="0"/>
                <a:cs typeface="Times New Roman" pitchFamily="18" charset="0"/>
              </a:rPr>
              <a:t>obre </a:t>
            </a:r>
          </a:p>
          <a:p>
            <a:pPr marL="0" indent="0" algn="ctr">
              <a:buClr>
                <a:srgbClr val="6B6149">
                  <a:lumMod val="75000"/>
                </a:srgbClr>
              </a:buClr>
              <a:buFont typeface="Georgia" pitchFamily="18" charset="0"/>
              <a:buNone/>
              <a:defRPr/>
            </a:pPr>
            <a:r>
              <a:rPr lang="pt-BR" sz="4400" b="1" dirty="0" smtClean="0">
                <a:solidFill>
                  <a:sysClr val="window" lastClr="FFFFFF"/>
                </a:solidFill>
                <a:latin typeface="Times New Roman" pitchFamily="18" charset="0"/>
                <a:cs typeface="Times New Roman" pitchFamily="18" charset="0"/>
              </a:rPr>
              <a:t>Drama</a:t>
            </a:r>
          </a:p>
          <a:p>
            <a:pPr marL="45720" indent="0" algn="ctr">
              <a:lnSpc>
                <a:spcPct val="115000"/>
              </a:lnSpc>
              <a:spcAft>
                <a:spcPts val="1000"/>
              </a:spcAft>
              <a:buNone/>
            </a:pPr>
            <a:r>
              <a:rPr lang="pt-BR" sz="4300" dirty="0" smtClean="0">
                <a:latin typeface="Times New Roman"/>
                <a:ea typeface="Calibri"/>
                <a:cs typeface="Times New Roman"/>
              </a:rPr>
              <a:t>“</a:t>
            </a:r>
            <a:r>
              <a:rPr lang="pt-BR" sz="4300" dirty="0">
                <a:latin typeface="Times New Roman"/>
                <a:ea typeface="Calibri"/>
                <a:cs typeface="Times New Roman"/>
              </a:rPr>
              <a:t>Expressão usada para designar uma situação comovente, impactante, que causa comoção”.</a:t>
            </a:r>
            <a:endParaRPr lang="pt-BR" sz="4300" dirty="0">
              <a:latin typeface="Calibri"/>
              <a:ea typeface="Calibri"/>
              <a:cs typeface="Times New Roman"/>
            </a:endParaRPr>
          </a:p>
          <a:p>
            <a:pPr marL="45720" indent="0" algn="ctr">
              <a:lnSpc>
                <a:spcPct val="115000"/>
              </a:lnSpc>
              <a:spcAft>
                <a:spcPts val="1000"/>
              </a:spcAft>
              <a:buNone/>
            </a:pPr>
            <a:r>
              <a:rPr lang="pt-BR" sz="4400" dirty="0">
                <a:solidFill>
                  <a:srgbClr val="FFFF00"/>
                </a:solidFill>
                <a:latin typeface="Times New Roman"/>
                <a:ea typeface="Calibri"/>
                <a:cs typeface="Times New Roman"/>
              </a:rPr>
              <a:t>Drama Real </a:t>
            </a:r>
            <a:r>
              <a:rPr lang="pt-BR" sz="4400" dirty="0">
                <a:solidFill>
                  <a:srgbClr val="FFC000"/>
                </a:solidFill>
                <a:effectLst>
                  <a:glow rad="228600">
                    <a:schemeClr val="accent1">
                      <a:satMod val="175000"/>
                      <a:alpha val="40000"/>
                    </a:schemeClr>
                  </a:glow>
                </a:effectLst>
                <a:latin typeface="Times New Roman"/>
                <a:ea typeface="Calibri"/>
                <a:cs typeface="Times New Roman"/>
              </a:rPr>
              <a:t>[Fato]. </a:t>
            </a:r>
            <a:endParaRPr lang="pt-BR" sz="4000" dirty="0">
              <a:solidFill>
                <a:srgbClr val="FFC000"/>
              </a:solidFill>
              <a:effectLst>
                <a:glow rad="228600">
                  <a:schemeClr val="accent1">
                    <a:satMod val="175000"/>
                    <a:alpha val="40000"/>
                  </a:schemeClr>
                </a:glow>
              </a:effectLst>
              <a:latin typeface="Calibri"/>
              <a:ea typeface="Calibri"/>
              <a:cs typeface="Times New Roman"/>
            </a:endParaRPr>
          </a:p>
          <a:p>
            <a:pPr marL="45720" indent="0" algn="ctr">
              <a:lnSpc>
                <a:spcPct val="115000"/>
              </a:lnSpc>
              <a:spcAft>
                <a:spcPts val="1000"/>
              </a:spcAft>
              <a:buNone/>
            </a:pPr>
            <a:r>
              <a:rPr lang="pt-BR" sz="4400" dirty="0" smtClean="0">
                <a:effectLst>
                  <a:glow rad="228600">
                    <a:schemeClr val="accent1">
                      <a:alpha val="40000"/>
                    </a:schemeClr>
                  </a:glow>
                </a:effectLst>
                <a:latin typeface="Times New Roman"/>
                <a:ea typeface="Calibri"/>
                <a:cs typeface="Times New Roman"/>
              </a:rPr>
              <a:t>A Cruz de CRISTO.</a:t>
            </a:r>
            <a:endParaRPr lang="pt-BR" sz="4000" dirty="0">
              <a:effectLst>
                <a:glow rad="228600">
                  <a:schemeClr val="accent1">
                    <a:alpha val="40000"/>
                  </a:schemeClr>
                </a:glow>
              </a:effectLst>
              <a:latin typeface="Calibri"/>
              <a:ea typeface="Calibri"/>
              <a:cs typeface="Times New Roman"/>
            </a:endParaRPr>
          </a:p>
          <a:p>
            <a:pPr marL="45720" indent="0" algn="ctr">
              <a:lnSpc>
                <a:spcPct val="115000"/>
              </a:lnSpc>
              <a:spcAft>
                <a:spcPts val="1000"/>
              </a:spcAft>
              <a:buNone/>
            </a:pPr>
            <a:r>
              <a:rPr lang="pt-BR" sz="4400" dirty="0">
                <a:solidFill>
                  <a:srgbClr val="FFFF00"/>
                </a:solidFill>
                <a:latin typeface="Times New Roman"/>
                <a:ea typeface="Calibri"/>
                <a:cs typeface="Times New Roman"/>
              </a:rPr>
              <a:t>Drama Teatral </a:t>
            </a:r>
            <a:r>
              <a:rPr lang="pt-BR" sz="4400" dirty="0">
                <a:solidFill>
                  <a:srgbClr val="FFC000"/>
                </a:solidFill>
                <a:effectLst>
                  <a:glow rad="228600">
                    <a:schemeClr val="accent1">
                      <a:satMod val="175000"/>
                      <a:alpha val="40000"/>
                    </a:schemeClr>
                  </a:glow>
                </a:effectLst>
                <a:latin typeface="Times New Roman"/>
                <a:ea typeface="Calibri"/>
                <a:cs typeface="Times New Roman"/>
              </a:rPr>
              <a:t>[Encenação].</a:t>
            </a:r>
            <a:endParaRPr lang="pt-BR" sz="4000" dirty="0">
              <a:solidFill>
                <a:srgbClr val="FFC000"/>
              </a:solidFill>
              <a:effectLst>
                <a:glow rad="228600">
                  <a:schemeClr val="accent1">
                    <a:satMod val="175000"/>
                    <a:alpha val="40000"/>
                  </a:schemeClr>
                </a:glow>
              </a:effectLst>
              <a:latin typeface="Calibri"/>
              <a:ea typeface="Calibri"/>
              <a:cs typeface="Times New Roman"/>
            </a:endParaRPr>
          </a:p>
          <a:p>
            <a:pPr marL="45720" indent="0" algn="ctr">
              <a:lnSpc>
                <a:spcPct val="115000"/>
              </a:lnSpc>
              <a:spcAft>
                <a:spcPts val="1000"/>
              </a:spcAft>
              <a:buNone/>
            </a:pPr>
            <a:r>
              <a:rPr lang="pt-BR" sz="4400" dirty="0">
                <a:effectLst>
                  <a:glow rad="228600">
                    <a:srgbClr val="FFFF00">
                      <a:alpha val="40000"/>
                    </a:srgbClr>
                  </a:glow>
                </a:effectLst>
                <a:latin typeface="Times New Roman"/>
                <a:ea typeface="Calibri"/>
                <a:cs typeface="Times New Roman"/>
              </a:rPr>
              <a:t>Filme </a:t>
            </a:r>
            <a:r>
              <a:rPr lang="pt-BR" sz="4400" dirty="0" smtClean="0">
                <a:effectLst>
                  <a:glow rad="228600">
                    <a:srgbClr val="FFFF00">
                      <a:alpha val="40000"/>
                    </a:srgbClr>
                  </a:glow>
                </a:effectLst>
                <a:latin typeface="Times New Roman"/>
                <a:ea typeface="Calibri"/>
                <a:cs typeface="Times New Roman"/>
              </a:rPr>
              <a:t>Paixão de CRISTO.</a:t>
            </a:r>
            <a:endParaRPr lang="pt-BR" sz="4000" dirty="0">
              <a:effectLst>
                <a:glow rad="228600">
                  <a:srgbClr val="FFFF00">
                    <a:alpha val="40000"/>
                  </a:srgbClr>
                </a:glow>
              </a:effectLst>
              <a:latin typeface="Calibri"/>
              <a:ea typeface="Calibri"/>
              <a:cs typeface="Times New Roman"/>
            </a:endParaRPr>
          </a:p>
          <a:p>
            <a:pPr marL="0" indent="0" algn="ctr">
              <a:buClr>
                <a:srgbClr val="6B6149">
                  <a:lumMod val="75000"/>
                </a:srgbClr>
              </a:buClr>
              <a:buFont typeface="Georgia" pitchFamily="18" charset="0"/>
              <a:buNone/>
              <a:defRPr/>
            </a:pPr>
            <a:endParaRPr lang="pt-BR" sz="4400" dirty="0" smtClean="0">
              <a:solidFill>
                <a:sysClr val="windowText" lastClr="000000">
                  <a:lumMod val="75000"/>
                  <a:lumOff val="25000"/>
                </a:sysClr>
              </a:solidFill>
              <a:latin typeface="Times New Roman" pitchFamily="18" charset="0"/>
              <a:cs typeface="Times New Roman" pitchFamily="18" charset="0"/>
            </a:endParaRPr>
          </a:p>
          <a:p>
            <a:pPr marL="0" indent="0" algn="ctr">
              <a:buClr>
                <a:srgbClr val="6B6149">
                  <a:lumMod val="75000"/>
                </a:srgbClr>
              </a:buClr>
              <a:buFont typeface="Georgia" pitchFamily="18" charset="0"/>
              <a:buNone/>
              <a:defRPr/>
            </a:pPr>
            <a:r>
              <a:rPr lang="pt-BR" sz="4400" b="1" dirty="0" smtClean="0">
                <a:solidFill>
                  <a:sysClr val="windowText" lastClr="000000">
                    <a:lumMod val="75000"/>
                    <a:lumOff val="25000"/>
                  </a:sysClr>
                </a:solidFill>
                <a:latin typeface="Times New Roman" pitchFamily="18" charset="0"/>
                <a:cs typeface="Times New Roman" pitchFamily="18" charset="0"/>
              </a:rPr>
              <a:t> </a:t>
            </a:r>
            <a:endParaRPr lang="pt-BR" sz="4400" dirty="0" smtClean="0">
              <a:solidFill>
                <a:sysClr val="windowText" lastClr="000000">
                  <a:lumMod val="75000"/>
                  <a:lumOff val="25000"/>
                </a:sysClr>
              </a:solidFill>
              <a:latin typeface="Times New Roman" pitchFamily="18" charset="0"/>
              <a:cs typeface="Times New Roman" pitchFamily="18" charset="0"/>
            </a:endParaRPr>
          </a:p>
          <a:p>
            <a:pPr marL="0" indent="0">
              <a:buClr>
                <a:srgbClr val="6B6149">
                  <a:lumMod val="75000"/>
                </a:srgbClr>
              </a:buClr>
              <a:buFont typeface="Georgia" pitchFamily="18" charset="0"/>
              <a:buNone/>
              <a:defRPr/>
            </a:pPr>
            <a:endParaRPr lang="pt-BR" dirty="0">
              <a:solidFill>
                <a:sysClr val="windowText" lastClr="000000">
                  <a:lumMod val="75000"/>
                  <a:lumOff val="25000"/>
                </a:sysClr>
              </a:solidFill>
              <a:latin typeface="Trebuchet MS"/>
            </a:endParaRPr>
          </a:p>
        </p:txBody>
      </p:sp>
    </p:spTree>
    <p:extLst>
      <p:ext uri="{BB962C8B-B14F-4D97-AF65-F5344CB8AC3E}">
        <p14:creationId xmlns:p14="http://schemas.microsoft.com/office/powerpoint/2010/main" val="18213697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anim calcmode="lin" valueType="num">
                                      <p:cBhvr>
                                        <p:cTn id="1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randombar(horizontal)">
                                      <p:cBhvr>
                                        <p:cTn id="5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20-114"/>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ln>
            <a:noFill/>
          </a:ln>
          <a:effectLst>
            <a:softEdge rad="112500"/>
          </a:effectLst>
          <a:extLst/>
        </p:spPr>
      </p:pic>
      <p:sp>
        <p:nvSpPr>
          <p:cNvPr id="2" name="Espaço Reservado para Conteúdo 1"/>
          <p:cNvSpPr>
            <a:spLocks noGrp="1"/>
          </p:cNvSpPr>
          <p:nvPr>
            <p:ph sz="quarter" idx="13"/>
          </p:nvPr>
        </p:nvSpPr>
        <p:spPr>
          <a:xfrm>
            <a:off x="107504" y="87474"/>
            <a:ext cx="8928992" cy="3780420"/>
          </a:xfrm>
        </p:spPr>
        <p:txBody>
          <a:bodyPr>
            <a:normAutofit fontScale="92500" lnSpcReduction="20000"/>
          </a:bodyPr>
          <a:lstStyle/>
          <a:p>
            <a:pPr marL="0" indent="0" algn="ctr">
              <a:buNone/>
            </a:pPr>
            <a:endParaRPr lang="pt-BR" sz="6600" dirty="0" smtClean="0">
              <a:latin typeface="Times New Roman" pitchFamily="18" charset="0"/>
              <a:cs typeface="Times New Roman" pitchFamily="18" charset="0"/>
            </a:endParaRPr>
          </a:p>
          <a:p>
            <a:pPr marL="0" indent="0" algn="ctr">
              <a:buNone/>
            </a:pPr>
            <a:endParaRPr lang="pt-BR" sz="6600" dirty="0">
              <a:effectLst/>
              <a:latin typeface="Times New Roman" pitchFamily="18" charset="0"/>
              <a:cs typeface="Times New Roman" pitchFamily="18" charset="0"/>
            </a:endParaRPr>
          </a:p>
          <a:p>
            <a:pPr marL="0" indent="0" algn="ctr">
              <a:buNone/>
            </a:pPr>
            <a:r>
              <a:rPr lang="pt-BR" sz="6600" dirty="0" smtClean="0">
                <a:solidFill>
                  <a:srgbClr val="FFFF00"/>
                </a:solidFill>
                <a:effectLst>
                  <a:glow rad="228600">
                    <a:srgbClr val="FFC000">
                      <a:alpha val="40000"/>
                    </a:srgbClr>
                  </a:glow>
                </a:effectLst>
                <a:latin typeface="Times New Roman" pitchFamily="18" charset="0"/>
                <a:cs typeface="Times New Roman" pitchFamily="18" charset="0"/>
              </a:rPr>
              <a:t>A PREGAÇÃO DO EVANGELHO</a:t>
            </a:r>
            <a:r>
              <a:rPr lang="pt-BR" sz="6600" dirty="0" smtClean="0">
                <a:effectLst>
                  <a:glow rad="228600">
                    <a:srgbClr val="FFC000">
                      <a:alpha val="40000"/>
                    </a:srgbClr>
                  </a:glow>
                </a:effectLst>
                <a:latin typeface="Times New Roman" pitchFamily="18" charset="0"/>
                <a:cs typeface="Times New Roman" pitchFamily="18" charset="0"/>
              </a:rPr>
              <a:t>.</a:t>
            </a:r>
            <a:endParaRPr lang="pt-BR" sz="6600" dirty="0">
              <a:effectLst>
                <a:glow rad="228600">
                  <a:srgbClr val="FFC000">
                    <a:alpha val="40000"/>
                  </a:srgb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17057536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barn(inVertical)">
                                      <p:cBhvr>
                                        <p:cTn id="1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0526110"/>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6248" t="4129" r="39999"/>
          <a:stretch/>
        </p:blipFill>
        <p:spPr bwMode="auto">
          <a:xfrm>
            <a:off x="179512" y="194812"/>
            <a:ext cx="3024403" cy="4931132"/>
          </a:xfrm>
          <a:prstGeom prst="rect">
            <a:avLst/>
          </a:prstGeom>
          <a:ln>
            <a:noFill/>
          </a:ln>
          <a:effectLst>
            <a:softEdge rad="112500"/>
          </a:effectLst>
          <a:extLst/>
        </p:spPr>
      </p:pic>
      <p:sp>
        <p:nvSpPr>
          <p:cNvPr id="2" name="Espaço Reservado para Conteúdo 1"/>
          <p:cNvSpPr>
            <a:spLocks noGrp="1"/>
          </p:cNvSpPr>
          <p:nvPr>
            <p:ph sz="quarter" idx="13"/>
          </p:nvPr>
        </p:nvSpPr>
        <p:spPr>
          <a:xfrm>
            <a:off x="3419872" y="483518"/>
            <a:ext cx="5076056" cy="5143500"/>
          </a:xfrm>
        </p:spPr>
        <p:txBody>
          <a:bodyPr>
            <a:normAutofit fontScale="70000" lnSpcReduction="20000"/>
          </a:bodyPr>
          <a:lstStyle/>
          <a:p>
            <a:pPr marL="0" indent="0" algn="ctr">
              <a:buNone/>
            </a:pPr>
            <a:r>
              <a:rPr lang="pt-BR" sz="3200" b="1" dirty="0" smtClean="0">
                <a:solidFill>
                  <a:srgbClr val="002060"/>
                </a:solidFill>
                <a:latin typeface="Times New Roman" pitchFamily="18" charset="0"/>
                <a:cs typeface="Times New Roman" pitchFamily="18" charset="0"/>
              </a:rPr>
              <a:t>     “</a:t>
            </a:r>
            <a:r>
              <a:rPr lang="pt-BR" sz="3200" b="1" dirty="0">
                <a:solidFill>
                  <a:srgbClr val="002060"/>
                </a:solidFill>
                <a:latin typeface="Times New Roman" pitchFamily="18" charset="0"/>
                <a:cs typeface="Times New Roman" pitchFamily="18" charset="0"/>
              </a:rPr>
              <a:t>No início de meu trabalho, foi dada a mensagem de que </a:t>
            </a:r>
            <a:r>
              <a:rPr lang="pt-BR" sz="3200" b="1" dirty="0">
                <a:solidFill>
                  <a:srgbClr val="FF0000"/>
                </a:solidFill>
                <a:latin typeface="Times New Roman" pitchFamily="18" charset="0"/>
                <a:cs typeface="Times New Roman" pitchFamily="18" charset="0"/>
              </a:rPr>
              <a:t>todas as representações teatrais, em conexão com a pregação da verdade presente, fossem desaconselhadas e proibidas. </a:t>
            </a:r>
            <a:r>
              <a:rPr lang="pt-BR" sz="3200" b="1" dirty="0">
                <a:solidFill>
                  <a:srgbClr val="002060"/>
                </a:solidFill>
                <a:latin typeface="Times New Roman" pitchFamily="18" charset="0"/>
                <a:cs typeface="Times New Roman" pitchFamily="18" charset="0"/>
              </a:rPr>
              <a:t>Os homens que pensavam ter um admirável trabalho a fazer procuraram adotar uma estranha atitude e manifestavam esquisitices no movimento do corpo. </a:t>
            </a:r>
            <a:r>
              <a:rPr lang="pt-BR" sz="3200" b="1" dirty="0">
                <a:solidFill>
                  <a:srgbClr val="FF0000"/>
                </a:solidFill>
                <a:latin typeface="Times New Roman" pitchFamily="18" charset="0"/>
                <a:cs typeface="Times New Roman" pitchFamily="18" charset="0"/>
              </a:rPr>
              <a:t>Eis a instrução que me foi dada: "Não aproveis tal coisa." </a:t>
            </a:r>
            <a:r>
              <a:rPr lang="pt-BR" sz="3200" b="1" dirty="0">
                <a:solidFill>
                  <a:srgbClr val="002060"/>
                </a:solidFill>
                <a:latin typeface="Times New Roman" pitchFamily="18" charset="0"/>
                <a:cs typeface="Times New Roman" pitchFamily="18" charset="0"/>
              </a:rPr>
              <a:t>Estas atitudes, </a:t>
            </a:r>
            <a:r>
              <a:rPr lang="pt-BR" sz="3200" b="1" dirty="0">
                <a:solidFill>
                  <a:srgbClr val="FF0000"/>
                </a:solidFill>
                <a:latin typeface="Times New Roman" pitchFamily="18" charset="0"/>
                <a:cs typeface="Times New Roman" pitchFamily="18" charset="0"/>
              </a:rPr>
              <a:t>com </a:t>
            </a:r>
            <a:r>
              <a:rPr lang="pt-BR" sz="3200" b="1" i="1" dirty="0">
                <a:solidFill>
                  <a:srgbClr val="FF0000"/>
                </a:solidFill>
                <a:latin typeface="Times New Roman" pitchFamily="18" charset="0"/>
                <a:cs typeface="Times New Roman" pitchFamily="18" charset="0"/>
              </a:rPr>
              <a:t>sabor teatral</a:t>
            </a:r>
            <a:r>
              <a:rPr lang="pt-BR" sz="3200" b="1" dirty="0">
                <a:solidFill>
                  <a:srgbClr val="FF0000"/>
                </a:solidFill>
                <a:latin typeface="Times New Roman" pitchFamily="18" charset="0"/>
                <a:cs typeface="Times New Roman" pitchFamily="18" charset="0"/>
              </a:rPr>
              <a:t>, não devem ocorrer </a:t>
            </a:r>
            <a:r>
              <a:rPr lang="pt-BR" sz="3200" b="1" i="1" dirty="0">
                <a:solidFill>
                  <a:srgbClr val="FF0000"/>
                </a:solidFill>
                <a:latin typeface="Times New Roman" pitchFamily="18" charset="0"/>
                <a:cs typeface="Times New Roman" pitchFamily="18" charset="0"/>
              </a:rPr>
              <a:t>na </a:t>
            </a:r>
            <a:r>
              <a:rPr lang="pt-BR" sz="3200" b="1" i="1" dirty="0">
                <a:solidFill>
                  <a:srgbClr val="002060"/>
                </a:solidFill>
                <a:latin typeface="Times New Roman" pitchFamily="18" charset="0"/>
                <a:cs typeface="Times New Roman" pitchFamily="18" charset="0"/>
              </a:rPr>
              <a:t>proclamação das solenes mensagens</a:t>
            </a:r>
            <a:r>
              <a:rPr lang="pt-BR" sz="3200" b="1" dirty="0">
                <a:solidFill>
                  <a:srgbClr val="002060"/>
                </a:solidFill>
                <a:latin typeface="Times New Roman" pitchFamily="18" charset="0"/>
                <a:cs typeface="Times New Roman" pitchFamily="18" charset="0"/>
              </a:rPr>
              <a:t> </a:t>
            </a:r>
            <a:r>
              <a:rPr lang="pt-BR" sz="3200" b="1" dirty="0">
                <a:solidFill>
                  <a:srgbClr val="FF0000"/>
                </a:solidFill>
                <a:latin typeface="Times New Roman" pitchFamily="18" charset="0"/>
                <a:cs typeface="Times New Roman" pitchFamily="18" charset="0"/>
              </a:rPr>
              <a:t>que nos foram confiadas.” </a:t>
            </a:r>
            <a:endParaRPr lang="pt-BR" sz="3200" b="1" dirty="0" smtClean="0">
              <a:solidFill>
                <a:srgbClr val="FF0000"/>
              </a:solidFill>
              <a:latin typeface="Times New Roman" pitchFamily="18" charset="0"/>
              <a:cs typeface="Times New Roman" pitchFamily="18" charset="0"/>
            </a:endParaRPr>
          </a:p>
          <a:p>
            <a:pPr marL="0" indent="0" algn="ctr">
              <a:buNone/>
            </a:pPr>
            <a:r>
              <a:rPr lang="pt-BR" sz="2800" b="1" i="1" dirty="0" smtClean="0">
                <a:solidFill>
                  <a:srgbClr val="0070C0"/>
                </a:solidFill>
                <a:latin typeface="Times New Roman" pitchFamily="18" charset="0"/>
                <a:cs typeface="Times New Roman" pitchFamily="18" charset="0"/>
              </a:rPr>
              <a:t>[</a:t>
            </a:r>
            <a:r>
              <a:rPr lang="pt-BR" sz="2800" b="1" i="1" dirty="0">
                <a:solidFill>
                  <a:srgbClr val="0070C0"/>
                </a:solidFill>
                <a:latin typeface="Times New Roman" pitchFamily="18" charset="0"/>
                <a:cs typeface="Times New Roman" pitchFamily="18" charset="0"/>
              </a:rPr>
              <a:t>Evangelismo, págs. 137 e 138].</a:t>
            </a:r>
          </a:p>
          <a:p>
            <a:pPr marL="0" indent="0" algn="ctr">
              <a:buNone/>
            </a:pPr>
            <a:endParaRPr lang="pt-BR" sz="2800" b="1" i="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083728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16"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17" dur="10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 calcmode="lin" valueType="num">
                                      <p:cBhvr>
                                        <p:cTn id="22"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3"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24"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25"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ntegração">
  <a:themeElements>
    <a:clrScheme name="Costura">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Integração">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ntegração">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Slipstream</Template>
  <TotalTime>1661</TotalTime>
  <Words>2906</Words>
  <Application>Microsoft Macintosh PowerPoint</Application>
  <PresentationFormat>On-screen Show (16:9)</PresentationFormat>
  <Paragraphs>1704</Paragraphs>
  <Slides>59</Slides>
  <Notes>0</Notes>
  <HiddenSlides>0</HiddenSlides>
  <MMClips>0</MMClips>
  <ScaleCrop>false</ScaleCrop>
  <HeadingPairs>
    <vt:vector size="4" baseType="variant">
      <vt:variant>
        <vt:lpstr>Theme</vt:lpstr>
      </vt:variant>
      <vt:variant>
        <vt:i4>3</vt:i4>
      </vt:variant>
      <vt:variant>
        <vt:lpstr>Slide Titles</vt:lpstr>
      </vt:variant>
      <vt:variant>
        <vt:i4>59</vt:i4>
      </vt:variant>
    </vt:vector>
  </HeadingPairs>
  <TitlesOfParts>
    <vt:vector size="62" baseType="lpstr">
      <vt:lpstr>Integração</vt:lpstr>
      <vt:lpstr>Curtain Call</vt:lpstr>
      <vt:lpstr>1_Curtain Call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Dawerson</dc:creator>
  <cp:lastModifiedBy>Sergio Eduardo Oliveira</cp:lastModifiedBy>
  <cp:revision>129</cp:revision>
  <dcterms:created xsi:type="dcterms:W3CDTF">2017-04-06T22:18:27Z</dcterms:created>
  <dcterms:modified xsi:type="dcterms:W3CDTF">2017-05-03T16:48:47Z</dcterms:modified>
</cp:coreProperties>
</file>