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56" r:id="rId2"/>
    <p:sldId id="259" r:id="rId3"/>
    <p:sldId id="261" r:id="rId4"/>
    <p:sldId id="263" r:id="rId5"/>
    <p:sldId id="262" r:id="rId6"/>
    <p:sldId id="335" r:id="rId7"/>
    <p:sldId id="289" r:id="rId8"/>
    <p:sldId id="288" r:id="rId9"/>
    <p:sldId id="264" r:id="rId10"/>
    <p:sldId id="324" r:id="rId11"/>
    <p:sldId id="267" r:id="rId12"/>
    <p:sldId id="268" r:id="rId13"/>
    <p:sldId id="269" r:id="rId14"/>
    <p:sldId id="325" r:id="rId15"/>
    <p:sldId id="326" r:id="rId16"/>
    <p:sldId id="327" r:id="rId17"/>
    <p:sldId id="328" r:id="rId18"/>
    <p:sldId id="329" r:id="rId19"/>
    <p:sldId id="277" r:id="rId20"/>
    <p:sldId id="330" r:id="rId21"/>
    <p:sldId id="332" r:id="rId22"/>
    <p:sldId id="333" r:id="rId23"/>
    <p:sldId id="334" r:id="rId24"/>
  </p:sldIdLst>
  <p:sldSz cx="13004800" cy="9753600"/>
  <p:notesSz cx="6858000" cy="9144000"/>
  <p:defaultTextStyle>
    <a:lvl1pPr algn="ctr" defTabSz="584200">
      <a:defRPr sz="3000">
        <a:solidFill>
          <a:srgbClr val="324863"/>
        </a:solidFill>
        <a:latin typeface="Palatino"/>
        <a:ea typeface="Palatino"/>
        <a:cs typeface="Palatino"/>
        <a:sym typeface="Palatino"/>
      </a:defRPr>
    </a:lvl1pPr>
    <a:lvl2pPr indent="228600" algn="ctr" defTabSz="584200">
      <a:defRPr sz="3000">
        <a:solidFill>
          <a:srgbClr val="324863"/>
        </a:solidFill>
        <a:latin typeface="Palatino"/>
        <a:ea typeface="Palatino"/>
        <a:cs typeface="Palatino"/>
        <a:sym typeface="Palatino"/>
      </a:defRPr>
    </a:lvl2pPr>
    <a:lvl3pPr indent="457200" algn="ctr" defTabSz="584200">
      <a:defRPr sz="3000">
        <a:solidFill>
          <a:srgbClr val="324863"/>
        </a:solidFill>
        <a:latin typeface="Palatino"/>
        <a:ea typeface="Palatino"/>
        <a:cs typeface="Palatino"/>
        <a:sym typeface="Palatino"/>
      </a:defRPr>
    </a:lvl3pPr>
    <a:lvl4pPr indent="685800" algn="ctr" defTabSz="584200">
      <a:defRPr sz="3000">
        <a:solidFill>
          <a:srgbClr val="324863"/>
        </a:solidFill>
        <a:latin typeface="Palatino"/>
        <a:ea typeface="Palatino"/>
        <a:cs typeface="Palatino"/>
        <a:sym typeface="Palatino"/>
      </a:defRPr>
    </a:lvl4pPr>
    <a:lvl5pPr indent="914400" algn="ctr" defTabSz="584200">
      <a:defRPr sz="3000">
        <a:solidFill>
          <a:srgbClr val="324863"/>
        </a:solidFill>
        <a:latin typeface="Palatino"/>
        <a:ea typeface="Palatino"/>
        <a:cs typeface="Palatino"/>
        <a:sym typeface="Palatino"/>
      </a:defRPr>
    </a:lvl5pPr>
    <a:lvl6pPr indent="1143000" algn="ctr" defTabSz="584200">
      <a:defRPr sz="3000">
        <a:solidFill>
          <a:srgbClr val="324863"/>
        </a:solidFill>
        <a:latin typeface="Palatino"/>
        <a:ea typeface="Palatino"/>
        <a:cs typeface="Palatino"/>
        <a:sym typeface="Palatino"/>
      </a:defRPr>
    </a:lvl6pPr>
    <a:lvl7pPr indent="1371600" algn="ctr" defTabSz="584200">
      <a:defRPr sz="3000">
        <a:solidFill>
          <a:srgbClr val="324863"/>
        </a:solidFill>
        <a:latin typeface="Palatino"/>
        <a:ea typeface="Palatino"/>
        <a:cs typeface="Palatino"/>
        <a:sym typeface="Palatino"/>
      </a:defRPr>
    </a:lvl7pPr>
    <a:lvl8pPr indent="1600200" algn="ctr" defTabSz="584200">
      <a:defRPr sz="3000">
        <a:solidFill>
          <a:srgbClr val="324863"/>
        </a:solidFill>
        <a:latin typeface="Palatino"/>
        <a:ea typeface="Palatino"/>
        <a:cs typeface="Palatino"/>
        <a:sym typeface="Palatino"/>
      </a:defRPr>
    </a:lvl8pPr>
    <a:lvl9pPr indent="1828800" algn="ctr" defTabSz="584200">
      <a:defRPr sz="3000">
        <a:solidFill>
          <a:srgbClr val="324863"/>
        </a:solidFill>
        <a:latin typeface="Palatino"/>
        <a:ea typeface="Palatino"/>
        <a:cs typeface="Palatino"/>
        <a:sym typeface="Palatino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solidFill>
                <a:srgbClr val="7695B6"/>
              </a:solidFill>
              <a:prstDash val="solid"/>
              <a:miter lim="400000"/>
            </a:ln>
          </a:left>
          <a:right>
            <a:ln w="12700" cap="flat">
              <a:solidFill>
                <a:srgbClr val="7695B6"/>
              </a:solidFill>
              <a:prstDash val="solid"/>
              <a:miter lim="400000"/>
            </a:ln>
          </a:right>
          <a:top>
            <a:ln w="12700" cap="flat">
              <a:solidFill>
                <a:srgbClr val="7695B6"/>
              </a:solidFill>
              <a:prstDash val="solid"/>
              <a:miter lim="400000"/>
            </a:ln>
          </a:top>
          <a:bottom>
            <a:ln w="12700" cap="flat">
              <a:solidFill>
                <a:srgbClr val="7695B6"/>
              </a:solidFill>
              <a:prstDash val="solid"/>
              <a:miter lim="400000"/>
            </a:ln>
          </a:bottom>
          <a:insideH>
            <a:ln w="12700" cap="flat">
              <a:solidFill>
                <a:srgbClr val="7695B6"/>
              </a:solidFill>
              <a:prstDash val="solid"/>
              <a:miter lim="400000"/>
            </a:ln>
          </a:insideH>
          <a:insideV>
            <a:ln w="12700" cap="flat">
              <a:solidFill>
                <a:srgbClr val="7695B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solidFill>
                <a:srgbClr val="7695B6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D6D3CB">
                  <a:alpha val="85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D6D3CB">
                  <a:alpha val="85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D6D3CB">
                  <a:alpha val="85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695B6"/>
              </a:solidFill>
              <a:prstDash val="solid"/>
              <a:miter lim="400000"/>
            </a:ln>
          </a:insideV>
        </a:tcBdr>
      </a:tcStyle>
    </a:firstCol>
    <a:lastRow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7695B6"/>
              </a:solidFill>
              <a:prstDash val="solid"/>
              <a:miter lim="400000"/>
            </a:ln>
          </a:top>
          <a:bottom>
            <a:ln w="12700" cap="flat">
              <a:solidFill>
                <a:srgbClr val="7695B6"/>
              </a:solidFill>
              <a:prstDash val="solid"/>
              <a:miter lim="400000"/>
            </a:ln>
          </a:bottom>
          <a:insideH>
            <a:ln w="12700" cap="flat">
              <a:solidFill>
                <a:srgbClr val="7695B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695B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7695B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C7B018BB-80A7-4F77-B60F-C8B233D01FF8}" styleName="">
    <a:tblBg/>
    <a:wholeTb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EEBE2">
              <a:alpha val="8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Col>
    <a:lastRow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EEE7283C-3CF3-47DC-8721-378D4A62B228}" styleName="">
    <a:tblBg/>
    <a:wholeTb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BD8CD">
              <a:alpha val="8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EEBE2">
              <a:alpha val="85000"/>
            </a:srgbClr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CF821DB8-F4EB-4A41-A1BA-3FCAFE7338EE}" styleName="">
    <a:tblBg/>
    <a:wholeTb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solidFill>
                <a:srgbClr val="A8A49D"/>
              </a:solidFill>
              <a:prstDash val="solid"/>
              <a:miter lim="400000"/>
            </a:ln>
          </a:left>
          <a:right>
            <a:ln w="12700" cap="flat">
              <a:solidFill>
                <a:srgbClr val="A8A49D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A8A49D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4C1BA">
              <a:alpha val="8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</a:tcStyle>
    </a:firstCol>
    <a:lastRow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33BA23B1-9221-436E-865A-0063620EA4FD}" styleName="">
    <a:tblBg/>
    <a:wholeTb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EEBE2">
              <a:alpha val="8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D6D3CB"/>
              </a:solidFill>
              <a:prstDash val="solid"/>
              <a:miter lim="400000"/>
            </a:ln>
          </a:insideV>
        </a:tcBdr>
        <a:fill>
          <a:solidFill>
            <a:srgbClr val="8C8982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D6D3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8A49D"/>
          </a:solidFill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D6D3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8A49D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EEBE2">
              <a:alpha val="8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D6D3CB"/>
              </a:solidFill>
              <a:prstDash val="solid"/>
              <a:miter lim="400000"/>
            </a:ln>
          </a:right>
          <a:top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D6D3CB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D6D3CB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3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D6D3CB"/>
              </a:solidFill>
              <a:prstDash val="solid"/>
              <a:miter lim="400000"/>
            </a:ln>
          </a:bottom>
          <a:insideH>
            <a:ln w="25400" cap="flat">
              <a:solidFill>
                <a:srgbClr val="D6D3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8" autoAdjust="0"/>
    <p:restoredTop sz="94669" autoAdjust="0"/>
  </p:normalViewPr>
  <p:slideViewPr>
    <p:cSldViewPr snapToGrid="0" snapToObjects="1">
      <p:cViewPr varScale="1">
        <p:scale>
          <a:sx n="56" d="100"/>
          <a:sy n="56" d="100"/>
        </p:scale>
        <p:origin x="-1376" y="-104"/>
      </p:cViewPr>
      <p:guideLst>
        <p:guide orient="horz" pos="3072"/>
        <p:guide pos="4096"/>
      </p:guideLst>
    </p:cSldViewPr>
  </p:slideViewPr>
  <p:outlineViewPr>
    <p:cViewPr>
      <p:scale>
        <a:sx n="33" d="100"/>
        <a:sy n="33" d="100"/>
      </p:scale>
      <p:origin x="0" y="178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5" name="Shape 4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2494836006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ítulo e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/>
          <p:nvPr/>
        </p:nvSpPr>
        <p:spPr>
          <a:xfrm>
            <a:off x="406400" y="8623300"/>
            <a:ext cx="12192001" cy="1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7996B9"/>
            </a:solidFill>
            <a:miter lim="400000"/>
          </a:ln>
        </p:spPr>
        <p:txBody>
          <a:bodyPr lIns="0" tIns="0" rIns="0" bIns="0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8" name="Shape 8"/>
          <p:cNvSpPr/>
          <p:nvPr/>
        </p:nvSpPr>
        <p:spPr>
          <a:xfrm>
            <a:off x="406400" y="8674100"/>
            <a:ext cx="12192001" cy="1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7996B9"/>
            </a:solidFill>
            <a:miter lim="400000"/>
          </a:ln>
        </p:spPr>
        <p:txBody>
          <a:bodyPr lIns="0" tIns="0" rIns="0" bIns="0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9" name="Shape 9"/>
          <p:cNvSpPr>
            <a:spLocks noGrp="1"/>
          </p:cNvSpPr>
          <p:nvPr>
            <p:ph type="title"/>
          </p:nvPr>
        </p:nvSpPr>
        <p:spPr>
          <a:xfrm>
            <a:off x="355600" y="5905500"/>
            <a:ext cx="12293600" cy="2108200"/>
          </a:xfrm>
          <a:prstGeom prst="rect">
            <a:avLst/>
          </a:prstGeom>
        </p:spPr>
        <p:txBody>
          <a:bodyPr anchor="b"/>
          <a:lstStyle/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6400" spc="-128">
                <a:solidFill>
                  <a:srgbClr val="314864"/>
                </a:solidFill>
              </a:rPr>
              <a:t>Texto do Título</a:t>
            </a:r>
          </a:p>
        </p:txBody>
      </p:sp>
      <p:sp>
        <p:nvSpPr>
          <p:cNvPr id="10" name="Shape 10"/>
          <p:cNvSpPr>
            <a:spLocks noGrp="1"/>
          </p:cNvSpPr>
          <p:nvPr>
            <p:ph type="body" idx="1"/>
          </p:nvPr>
        </p:nvSpPr>
        <p:spPr>
          <a:xfrm>
            <a:off x="355600" y="8001000"/>
            <a:ext cx="12293600" cy="5080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1pPr>
            <a:lvl2pPr marL="0" indent="2286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2pPr>
            <a:lvl3pPr marL="0" indent="4572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3pPr>
            <a:lvl4pPr marL="0" indent="6858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4pPr>
            <a:lvl5pPr marL="0" indent="9144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C86B9"/>
                </a:solidFill>
              </a:rPr>
              <a:t>Nível de Corpo Um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C86B9"/>
                </a:solidFill>
              </a:rPr>
              <a:t>Nível de Corpo Dois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C86B9"/>
                </a:solidFill>
              </a:rPr>
              <a:t>Nível de Corpo Três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C86B9"/>
                </a:solidFill>
              </a:rPr>
              <a:t>Nível de Corpo Quatro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C86B9"/>
                </a:solidFill>
              </a:rPr>
              <a:t>Nível de Corpo Cinco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/>
        </p:nvSpPr>
        <p:spPr>
          <a:xfrm>
            <a:off x="406400" y="5270500"/>
            <a:ext cx="5689600" cy="1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7996B9"/>
            </a:solidFill>
            <a:miter lim="400000"/>
          </a:ln>
        </p:spPr>
        <p:txBody>
          <a:bodyPr lIns="0" tIns="0" rIns="0" bIns="0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2" name="Shape 22"/>
          <p:cNvSpPr/>
          <p:nvPr/>
        </p:nvSpPr>
        <p:spPr>
          <a:xfrm>
            <a:off x="406400" y="5321300"/>
            <a:ext cx="5689600" cy="1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7996B9"/>
            </a:solidFill>
            <a:miter lim="400000"/>
          </a:ln>
        </p:spPr>
        <p:txBody>
          <a:bodyPr lIns="0" tIns="0" rIns="0" bIns="0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3" name="Shape 23"/>
          <p:cNvSpPr/>
          <p:nvPr/>
        </p:nvSpPr>
        <p:spPr>
          <a:xfrm>
            <a:off x="12331700" y="9220200"/>
            <a:ext cx="317500" cy="35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1600">
                <a:solidFill>
                  <a:srgbClr val="FFFFFF"/>
                </a:solidFill>
                <a:effectLst>
                  <a:outerShdw blurRad="38100" dist="15537" dir="5392174" rotWithShape="0">
                    <a:srgbClr val="000000">
                      <a:alpha val="78421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1600">
                <a:solidFill>
                  <a:srgbClr val="FFFFFF"/>
                </a:solidFill>
                <a:effectLst>
                  <a:outerShdw blurRad="38100" dist="15537" dir="5392174" rotWithShape="0">
                    <a:srgbClr val="000000">
                      <a:alpha val="78421"/>
                    </a:srgbClr>
                  </a:outerShdw>
                </a:effectLst>
              </a:rPr>
              <a:t>01</a:t>
            </a:r>
          </a:p>
        </p:txBody>
      </p:sp>
      <p:sp>
        <p:nvSpPr>
          <p:cNvPr id="24" name="Shape 24"/>
          <p:cNvSpPr>
            <a:spLocks noGrp="1"/>
          </p:cNvSpPr>
          <p:nvPr>
            <p:ph type="title"/>
          </p:nvPr>
        </p:nvSpPr>
        <p:spPr>
          <a:xfrm>
            <a:off x="355600" y="1930400"/>
            <a:ext cx="5816600" cy="3238500"/>
          </a:xfrm>
          <a:prstGeom prst="rect">
            <a:avLst/>
          </a:prstGeom>
        </p:spPr>
        <p:txBody>
          <a:bodyPr anchor="b"/>
          <a:lstStyle/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6400" spc="-128">
                <a:solidFill>
                  <a:srgbClr val="314864"/>
                </a:solidFill>
              </a:rPr>
              <a:t>Texto do Título</a:t>
            </a:r>
          </a:p>
        </p:txBody>
      </p:sp>
      <p:sp>
        <p:nvSpPr>
          <p:cNvPr id="25" name="Shape 25"/>
          <p:cNvSpPr>
            <a:spLocks noGrp="1"/>
          </p:cNvSpPr>
          <p:nvPr>
            <p:ph type="body" idx="1"/>
          </p:nvPr>
        </p:nvSpPr>
        <p:spPr>
          <a:xfrm>
            <a:off x="355600" y="5410200"/>
            <a:ext cx="5816600" cy="33655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1pPr>
            <a:lvl2pPr marL="0" indent="2286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2pPr>
            <a:lvl3pPr marL="0" indent="4572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3pPr>
            <a:lvl4pPr marL="0" indent="6858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4pPr>
            <a:lvl5pPr marL="0" indent="9144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C86B9"/>
                </a:solidFill>
              </a:rPr>
              <a:t>Nível de Corpo Um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C86B9"/>
                </a:solidFill>
              </a:rPr>
              <a:t>Nível de Corpo Dois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C86B9"/>
                </a:solidFill>
              </a:rPr>
              <a:t>Nível de Corpo Três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C86B9"/>
                </a:solidFill>
              </a:rPr>
              <a:t>Nível de Corpo Quatro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C86B9"/>
                </a:solidFill>
              </a:rPr>
              <a:t>Nível de Corpo Cinco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ítulo, Marcadores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>
            <a:off x="406400" y="2565400"/>
            <a:ext cx="5689600" cy="1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7996B9"/>
            </a:solidFill>
            <a:miter lim="400000"/>
          </a:ln>
        </p:spPr>
        <p:txBody>
          <a:bodyPr lIns="0" tIns="0" rIns="0" bIns="0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3" name="Shape 33"/>
          <p:cNvSpPr/>
          <p:nvPr/>
        </p:nvSpPr>
        <p:spPr>
          <a:xfrm>
            <a:off x="406400" y="2616200"/>
            <a:ext cx="5689600" cy="1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7996B9"/>
            </a:solidFill>
            <a:miter lim="400000"/>
          </a:ln>
        </p:spPr>
        <p:txBody>
          <a:bodyPr lIns="0" tIns="0" rIns="0" bIns="0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4" name="Shape 34"/>
          <p:cNvSpPr/>
          <p:nvPr/>
        </p:nvSpPr>
        <p:spPr>
          <a:xfrm>
            <a:off x="12331700" y="9220200"/>
            <a:ext cx="317500" cy="35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1600">
                <a:solidFill>
                  <a:srgbClr val="FFFFFF"/>
                </a:solidFill>
                <a:effectLst>
                  <a:outerShdw blurRad="38100" dist="15537" dir="5392174" rotWithShape="0">
                    <a:srgbClr val="000000">
                      <a:alpha val="78421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1600">
                <a:solidFill>
                  <a:srgbClr val="FFFFFF"/>
                </a:solidFill>
                <a:effectLst>
                  <a:outerShdw blurRad="38100" dist="15537" dir="5392174" rotWithShape="0">
                    <a:srgbClr val="000000">
                      <a:alpha val="78421"/>
                    </a:srgbClr>
                  </a:outerShdw>
                </a:effectLst>
              </a:rPr>
              <a:t>01</a:t>
            </a:r>
          </a:p>
        </p:txBody>
      </p:sp>
      <p:sp>
        <p:nvSpPr>
          <p:cNvPr id="35" name="Shape 35"/>
          <p:cNvSpPr>
            <a:spLocks noGrp="1"/>
          </p:cNvSpPr>
          <p:nvPr>
            <p:ph type="title"/>
          </p:nvPr>
        </p:nvSpPr>
        <p:spPr>
          <a:xfrm>
            <a:off x="355600" y="444500"/>
            <a:ext cx="5816600" cy="2044700"/>
          </a:xfrm>
          <a:prstGeom prst="rect">
            <a:avLst/>
          </a:prstGeom>
        </p:spPr>
        <p:txBody>
          <a:bodyPr/>
          <a:lstStyle/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6400" spc="-128">
                <a:solidFill>
                  <a:srgbClr val="314864"/>
                </a:solidFill>
              </a:rPr>
              <a:t>Texto do Título</a:t>
            </a:r>
          </a:p>
        </p:txBody>
      </p:sp>
      <p:sp>
        <p:nvSpPr>
          <p:cNvPr id="36" name="Shape 36"/>
          <p:cNvSpPr>
            <a:spLocks noGrp="1"/>
          </p:cNvSpPr>
          <p:nvPr>
            <p:ph type="body" idx="1"/>
          </p:nvPr>
        </p:nvSpPr>
        <p:spPr>
          <a:xfrm>
            <a:off x="355600" y="2984500"/>
            <a:ext cx="5816600" cy="6324600"/>
          </a:xfrm>
          <a:prstGeom prst="rect">
            <a:avLst/>
          </a:prstGeom>
        </p:spPr>
        <p:txBody>
          <a:bodyPr/>
          <a:lstStyle>
            <a:lvl1pPr marL="381000" indent="-381000">
              <a:spcBef>
                <a:spcPts val="3800"/>
              </a:spcBef>
              <a:defRPr sz="3000"/>
            </a:lvl1pPr>
            <a:lvl2pPr marL="762000" indent="-381000">
              <a:spcBef>
                <a:spcPts val="3800"/>
              </a:spcBef>
              <a:defRPr sz="3000"/>
            </a:lvl2pPr>
            <a:lvl3pPr marL="1143000" indent="-381000">
              <a:spcBef>
                <a:spcPts val="3800"/>
              </a:spcBef>
              <a:defRPr sz="3000"/>
            </a:lvl3pPr>
            <a:lvl4pPr marL="1524000" indent="-381000">
              <a:spcBef>
                <a:spcPts val="3800"/>
              </a:spcBef>
              <a:defRPr sz="3000"/>
            </a:lvl4pPr>
            <a:lvl5pPr marL="1905000" indent="-381000">
              <a:spcBef>
                <a:spcPts val="3800"/>
              </a:spcBef>
              <a:defRPr sz="3000"/>
            </a:lvl5pPr>
          </a:lstStyle>
          <a:p>
            <a:pPr lvl="0">
              <a:defRPr sz="1800"/>
            </a:pPr>
            <a:r>
              <a:rPr sz="3000"/>
              <a:t>Nível de Corpo Um</a:t>
            </a:r>
          </a:p>
          <a:p>
            <a:pPr lvl="1">
              <a:defRPr sz="1800"/>
            </a:pPr>
            <a:r>
              <a:rPr sz="3000"/>
              <a:t>Nível de Corpo Dois</a:t>
            </a:r>
          </a:p>
          <a:p>
            <a:pPr lvl="2">
              <a:defRPr sz="1800"/>
            </a:pPr>
            <a:r>
              <a:rPr sz="3000"/>
              <a:t>Nível de Corpo Três</a:t>
            </a:r>
          </a:p>
          <a:p>
            <a:pPr lvl="3">
              <a:defRPr sz="1800"/>
            </a:pPr>
            <a:r>
              <a:rPr sz="3000"/>
              <a:t>Nível de Corpo Quatro</a:t>
            </a:r>
          </a:p>
          <a:p>
            <a:pPr lvl="4">
              <a:defRPr sz="1800"/>
            </a:pPr>
            <a:r>
              <a:rPr sz="3000"/>
              <a:t>Nível de Corpo Cinco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oto - 3 Aci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it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/>
        </p:nvSpPr>
        <p:spPr>
          <a:xfrm>
            <a:off x="12331700" y="9220200"/>
            <a:ext cx="317500" cy="35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1600">
                <a:solidFill>
                  <a:srgbClr val="FFFFFF"/>
                </a:solidFill>
                <a:effectLst>
                  <a:outerShdw blurRad="38100" dist="15537" dir="5392174" rotWithShape="0">
                    <a:srgbClr val="000000">
                      <a:alpha val="78421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1600">
                <a:solidFill>
                  <a:srgbClr val="FFFFFF"/>
                </a:solidFill>
                <a:effectLst>
                  <a:outerShdw blurRad="38100" dist="15537" dir="5392174" rotWithShape="0">
                    <a:srgbClr val="000000">
                      <a:alpha val="78421"/>
                    </a:srgbClr>
                  </a:outerShdw>
                </a:effectLst>
              </a:rPr>
              <a:t>01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406400" y="2565400"/>
            <a:ext cx="12192001" cy="1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7996B9"/>
            </a:solidFill>
            <a:miter lim="400000"/>
          </a:ln>
        </p:spPr>
        <p:txBody>
          <a:bodyPr lIns="0" tIns="0" rIns="0" bIns="0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" name="Shape 3"/>
          <p:cNvSpPr/>
          <p:nvPr/>
        </p:nvSpPr>
        <p:spPr>
          <a:xfrm>
            <a:off x="406400" y="2616200"/>
            <a:ext cx="12192001" cy="1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7996B9"/>
            </a:solidFill>
            <a:miter lim="400000"/>
          </a:ln>
        </p:spPr>
        <p:txBody>
          <a:bodyPr lIns="0" tIns="0" rIns="0" bIns="0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" name="Shape 4"/>
          <p:cNvSpPr>
            <a:spLocks noGrp="1"/>
          </p:cNvSpPr>
          <p:nvPr>
            <p:ph type="title"/>
          </p:nvPr>
        </p:nvSpPr>
        <p:spPr>
          <a:xfrm>
            <a:off x="355600" y="444500"/>
            <a:ext cx="12293600" cy="2044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6400" spc="-128">
                <a:solidFill>
                  <a:srgbClr val="314864"/>
                </a:solidFill>
              </a:rPr>
              <a:t>Texto do Título</a:t>
            </a:r>
          </a:p>
        </p:txBody>
      </p:sp>
      <p:sp>
        <p:nvSpPr>
          <p:cNvPr id="5" name="Shape 5"/>
          <p:cNvSpPr>
            <a:spLocks noGrp="1"/>
          </p:cNvSpPr>
          <p:nvPr>
            <p:ph type="body" idx="1"/>
          </p:nvPr>
        </p:nvSpPr>
        <p:spPr>
          <a:xfrm>
            <a:off x="355600" y="2984500"/>
            <a:ext cx="12293600" cy="6324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3800"/>
              <a:t>Nível de Corpo Um</a:t>
            </a:r>
          </a:p>
          <a:p>
            <a:pPr lvl="1">
              <a:defRPr sz="1800"/>
            </a:pPr>
            <a:r>
              <a:rPr sz="3800"/>
              <a:t>Nível de Corpo Dois</a:t>
            </a:r>
          </a:p>
          <a:p>
            <a:pPr lvl="2">
              <a:defRPr sz="1800"/>
            </a:pPr>
            <a:r>
              <a:rPr sz="3800"/>
              <a:t>Nível de Corpo Três</a:t>
            </a:r>
          </a:p>
          <a:p>
            <a:pPr lvl="3">
              <a:defRPr sz="1800"/>
            </a:pPr>
            <a:r>
              <a:rPr sz="3800"/>
              <a:t>Nível de Corpo Quatro</a:t>
            </a:r>
          </a:p>
          <a:p>
            <a:pPr lvl="4">
              <a:defRPr sz="1800"/>
            </a:pPr>
            <a:r>
              <a:rPr sz="3800"/>
              <a:t>Nível de Corpo Cinco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5" r:id="rId3"/>
    <p:sldLayoutId id="2147483657" r:id="rId4"/>
    <p:sldLayoutId id="2147483658" r:id="rId5"/>
    <p:sldLayoutId id="2147483659" r:id="rId6"/>
    <p:sldLayoutId id="2147483660" r:id="rId7"/>
  </p:sldLayoutIdLst>
  <p:transition xmlns:p14="http://schemas.microsoft.com/office/powerpoint/2010/main" spd="med"/>
  <p:txStyles>
    <p:titleStyle>
      <a:lvl1pPr defTabSz="584200">
        <a:defRPr sz="6400" spc="-128">
          <a:solidFill>
            <a:srgbClr val="314864"/>
          </a:solidFill>
          <a:latin typeface="+mn-lt"/>
          <a:ea typeface="+mn-ea"/>
          <a:cs typeface="+mn-cs"/>
          <a:sym typeface="Didot"/>
        </a:defRPr>
      </a:lvl1pPr>
      <a:lvl2pPr indent="228600" defTabSz="584200">
        <a:defRPr sz="6400" spc="-128">
          <a:solidFill>
            <a:srgbClr val="314864"/>
          </a:solidFill>
          <a:latin typeface="+mn-lt"/>
          <a:ea typeface="+mn-ea"/>
          <a:cs typeface="+mn-cs"/>
          <a:sym typeface="Didot"/>
        </a:defRPr>
      </a:lvl2pPr>
      <a:lvl3pPr indent="457200" defTabSz="584200">
        <a:defRPr sz="6400" spc="-128">
          <a:solidFill>
            <a:srgbClr val="314864"/>
          </a:solidFill>
          <a:latin typeface="+mn-lt"/>
          <a:ea typeface="+mn-ea"/>
          <a:cs typeface="+mn-cs"/>
          <a:sym typeface="Didot"/>
        </a:defRPr>
      </a:lvl3pPr>
      <a:lvl4pPr indent="685800" defTabSz="584200">
        <a:defRPr sz="6400" spc="-128">
          <a:solidFill>
            <a:srgbClr val="314864"/>
          </a:solidFill>
          <a:latin typeface="+mn-lt"/>
          <a:ea typeface="+mn-ea"/>
          <a:cs typeface="+mn-cs"/>
          <a:sym typeface="Didot"/>
        </a:defRPr>
      </a:lvl4pPr>
      <a:lvl5pPr indent="914400" defTabSz="584200">
        <a:defRPr sz="6400" spc="-128">
          <a:solidFill>
            <a:srgbClr val="314864"/>
          </a:solidFill>
          <a:latin typeface="+mn-lt"/>
          <a:ea typeface="+mn-ea"/>
          <a:cs typeface="+mn-cs"/>
          <a:sym typeface="Didot"/>
        </a:defRPr>
      </a:lvl5pPr>
      <a:lvl6pPr indent="1143000" defTabSz="584200">
        <a:defRPr sz="6400" spc="-128">
          <a:solidFill>
            <a:srgbClr val="314864"/>
          </a:solidFill>
          <a:latin typeface="+mn-lt"/>
          <a:ea typeface="+mn-ea"/>
          <a:cs typeface="+mn-cs"/>
          <a:sym typeface="Didot"/>
        </a:defRPr>
      </a:lvl6pPr>
      <a:lvl7pPr indent="1371600" defTabSz="584200">
        <a:defRPr sz="6400" spc="-128">
          <a:solidFill>
            <a:srgbClr val="314864"/>
          </a:solidFill>
          <a:latin typeface="+mn-lt"/>
          <a:ea typeface="+mn-ea"/>
          <a:cs typeface="+mn-cs"/>
          <a:sym typeface="Didot"/>
        </a:defRPr>
      </a:lvl7pPr>
      <a:lvl8pPr indent="1600200" defTabSz="584200">
        <a:defRPr sz="6400" spc="-128">
          <a:solidFill>
            <a:srgbClr val="314864"/>
          </a:solidFill>
          <a:latin typeface="+mn-lt"/>
          <a:ea typeface="+mn-ea"/>
          <a:cs typeface="+mn-cs"/>
          <a:sym typeface="Didot"/>
        </a:defRPr>
      </a:lvl8pPr>
      <a:lvl9pPr indent="1828800" defTabSz="584200">
        <a:defRPr sz="6400" spc="-128">
          <a:solidFill>
            <a:srgbClr val="314864"/>
          </a:solidFill>
          <a:latin typeface="+mn-lt"/>
          <a:ea typeface="+mn-ea"/>
          <a:cs typeface="+mn-cs"/>
          <a:sym typeface="Didot"/>
        </a:defRPr>
      </a:lvl9pPr>
    </p:titleStyle>
    <p:bodyStyle>
      <a:lvl1pPr marL="508000" indent="-508000" defTabSz="584200">
        <a:spcBef>
          <a:spcPts val="4200"/>
        </a:spcBef>
        <a:buClr>
          <a:srgbClr val="5C86B9"/>
        </a:buClr>
        <a:buSzPct val="70000"/>
        <a:buFont typeface="Zapf Dingbats"/>
        <a:buChar char="✤"/>
        <a:defRPr sz="3800">
          <a:latin typeface="Palatino"/>
          <a:ea typeface="Palatino"/>
          <a:cs typeface="Palatino"/>
          <a:sym typeface="Palatino"/>
        </a:defRPr>
      </a:lvl1pPr>
      <a:lvl2pPr marL="1016000" indent="-508000" defTabSz="584200">
        <a:spcBef>
          <a:spcPts val="4200"/>
        </a:spcBef>
        <a:buClr>
          <a:srgbClr val="5C86B9"/>
        </a:buClr>
        <a:buSzPct val="70000"/>
        <a:buFont typeface="Zapf Dingbats"/>
        <a:buChar char="✤"/>
        <a:defRPr sz="3800">
          <a:latin typeface="Palatino"/>
          <a:ea typeface="Palatino"/>
          <a:cs typeface="Palatino"/>
          <a:sym typeface="Palatino"/>
        </a:defRPr>
      </a:lvl2pPr>
      <a:lvl3pPr marL="1524000" indent="-508000" defTabSz="584200">
        <a:spcBef>
          <a:spcPts val="4200"/>
        </a:spcBef>
        <a:buClr>
          <a:srgbClr val="5C86B9"/>
        </a:buClr>
        <a:buSzPct val="70000"/>
        <a:buFont typeface="Zapf Dingbats"/>
        <a:buChar char="✤"/>
        <a:defRPr sz="3800">
          <a:latin typeface="Palatino"/>
          <a:ea typeface="Palatino"/>
          <a:cs typeface="Palatino"/>
          <a:sym typeface="Palatino"/>
        </a:defRPr>
      </a:lvl3pPr>
      <a:lvl4pPr marL="2032000" indent="-508000" defTabSz="584200">
        <a:spcBef>
          <a:spcPts val="4200"/>
        </a:spcBef>
        <a:buClr>
          <a:srgbClr val="5C86B9"/>
        </a:buClr>
        <a:buSzPct val="70000"/>
        <a:buFont typeface="Zapf Dingbats"/>
        <a:buChar char="✤"/>
        <a:defRPr sz="3800">
          <a:latin typeface="Palatino"/>
          <a:ea typeface="Palatino"/>
          <a:cs typeface="Palatino"/>
          <a:sym typeface="Palatino"/>
        </a:defRPr>
      </a:lvl4pPr>
      <a:lvl5pPr marL="2540000" indent="-508000" defTabSz="584200">
        <a:spcBef>
          <a:spcPts val="4200"/>
        </a:spcBef>
        <a:buClr>
          <a:srgbClr val="5C86B9"/>
        </a:buClr>
        <a:buSzPct val="70000"/>
        <a:buFont typeface="Zapf Dingbats"/>
        <a:buChar char="✤"/>
        <a:defRPr sz="3800">
          <a:latin typeface="Palatino"/>
          <a:ea typeface="Palatino"/>
          <a:cs typeface="Palatino"/>
          <a:sym typeface="Palatino"/>
        </a:defRPr>
      </a:lvl5pPr>
      <a:lvl6pPr marL="3048000" indent="-508000" defTabSz="584200">
        <a:spcBef>
          <a:spcPts val="4200"/>
        </a:spcBef>
        <a:buClr>
          <a:srgbClr val="5C86B9"/>
        </a:buClr>
        <a:buSzPct val="70000"/>
        <a:buFont typeface="Zapf Dingbats"/>
        <a:buChar char="✤"/>
        <a:defRPr sz="3800">
          <a:latin typeface="Palatino"/>
          <a:ea typeface="Palatino"/>
          <a:cs typeface="Palatino"/>
          <a:sym typeface="Palatino"/>
        </a:defRPr>
      </a:lvl6pPr>
      <a:lvl7pPr marL="3556000" indent="-508000" defTabSz="584200">
        <a:spcBef>
          <a:spcPts val="4200"/>
        </a:spcBef>
        <a:buClr>
          <a:srgbClr val="5C86B9"/>
        </a:buClr>
        <a:buSzPct val="70000"/>
        <a:buFont typeface="Zapf Dingbats"/>
        <a:buChar char="✤"/>
        <a:defRPr sz="3800">
          <a:latin typeface="Palatino"/>
          <a:ea typeface="Palatino"/>
          <a:cs typeface="Palatino"/>
          <a:sym typeface="Palatino"/>
        </a:defRPr>
      </a:lvl7pPr>
      <a:lvl8pPr marL="4064000" indent="-508000" defTabSz="584200">
        <a:spcBef>
          <a:spcPts val="4200"/>
        </a:spcBef>
        <a:buClr>
          <a:srgbClr val="5C86B9"/>
        </a:buClr>
        <a:buSzPct val="70000"/>
        <a:buFont typeface="Zapf Dingbats"/>
        <a:buChar char="✤"/>
        <a:defRPr sz="3800">
          <a:latin typeface="Palatino"/>
          <a:ea typeface="Palatino"/>
          <a:cs typeface="Palatino"/>
          <a:sym typeface="Palatino"/>
        </a:defRPr>
      </a:lvl8pPr>
      <a:lvl9pPr marL="4572000" indent="-508000" defTabSz="584200">
        <a:spcBef>
          <a:spcPts val="4200"/>
        </a:spcBef>
        <a:buClr>
          <a:srgbClr val="5C86B9"/>
        </a:buClr>
        <a:buSzPct val="70000"/>
        <a:buFont typeface="Zapf Dingbats"/>
        <a:buChar char="✤"/>
        <a:defRPr sz="3800">
          <a:latin typeface="Palatino"/>
          <a:ea typeface="Palatino"/>
          <a:cs typeface="Palatino"/>
          <a:sym typeface="Palatino"/>
        </a:defRPr>
      </a:lvl9pPr>
    </p:bodyStyle>
    <p:otherStyle>
      <a:lvl1pPr algn="ctr" defTabSz="584200">
        <a:defRPr sz="1600">
          <a:solidFill>
            <a:schemeClr val="tx1"/>
          </a:solidFill>
          <a:latin typeface="+mn-lt"/>
          <a:ea typeface="+mn-ea"/>
          <a:cs typeface="+mn-cs"/>
          <a:sym typeface="Palatino"/>
        </a:defRPr>
      </a:lvl1pPr>
      <a:lvl2pPr indent="228600" algn="ctr" defTabSz="584200">
        <a:defRPr sz="1600">
          <a:solidFill>
            <a:schemeClr val="tx1"/>
          </a:solidFill>
          <a:latin typeface="+mn-lt"/>
          <a:ea typeface="+mn-ea"/>
          <a:cs typeface="+mn-cs"/>
          <a:sym typeface="Palatino"/>
        </a:defRPr>
      </a:lvl2pPr>
      <a:lvl3pPr indent="457200" algn="ctr" defTabSz="584200">
        <a:defRPr sz="1600">
          <a:solidFill>
            <a:schemeClr val="tx1"/>
          </a:solidFill>
          <a:latin typeface="+mn-lt"/>
          <a:ea typeface="+mn-ea"/>
          <a:cs typeface="+mn-cs"/>
          <a:sym typeface="Palatino"/>
        </a:defRPr>
      </a:lvl3pPr>
      <a:lvl4pPr indent="685800" algn="ctr" defTabSz="584200">
        <a:defRPr sz="1600">
          <a:solidFill>
            <a:schemeClr val="tx1"/>
          </a:solidFill>
          <a:latin typeface="+mn-lt"/>
          <a:ea typeface="+mn-ea"/>
          <a:cs typeface="+mn-cs"/>
          <a:sym typeface="Palatino"/>
        </a:defRPr>
      </a:lvl4pPr>
      <a:lvl5pPr indent="914400" algn="ctr" defTabSz="584200">
        <a:defRPr sz="1600">
          <a:solidFill>
            <a:schemeClr val="tx1"/>
          </a:solidFill>
          <a:latin typeface="+mn-lt"/>
          <a:ea typeface="+mn-ea"/>
          <a:cs typeface="+mn-cs"/>
          <a:sym typeface="Palatino"/>
        </a:defRPr>
      </a:lvl5pPr>
      <a:lvl6pPr indent="1143000" algn="ctr" defTabSz="584200">
        <a:defRPr sz="1600">
          <a:solidFill>
            <a:schemeClr val="tx1"/>
          </a:solidFill>
          <a:latin typeface="+mn-lt"/>
          <a:ea typeface="+mn-ea"/>
          <a:cs typeface="+mn-cs"/>
          <a:sym typeface="Palatino"/>
        </a:defRPr>
      </a:lvl6pPr>
      <a:lvl7pPr indent="1371600" algn="ctr" defTabSz="584200">
        <a:defRPr sz="1600">
          <a:solidFill>
            <a:schemeClr val="tx1"/>
          </a:solidFill>
          <a:latin typeface="+mn-lt"/>
          <a:ea typeface="+mn-ea"/>
          <a:cs typeface="+mn-cs"/>
          <a:sym typeface="Palatino"/>
        </a:defRPr>
      </a:lvl7pPr>
      <a:lvl8pPr indent="1600200" algn="ctr" defTabSz="584200">
        <a:defRPr sz="1600">
          <a:solidFill>
            <a:schemeClr val="tx1"/>
          </a:solidFill>
          <a:latin typeface="+mn-lt"/>
          <a:ea typeface="+mn-ea"/>
          <a:cs typeface="+mn-cs"/>
          <a:sym typeface="Palatino"/>
        </a:defRPr>
      </a:lvl8pPr>
      <a:lvl9pPr indent="1828800" algn="ctr" defTabSz="584200">
        <a:defRPr sz="1600">
          <a:solidFill>
            <a:schemeClr val="tx1"/>
          </a:solidFill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title"/>
          </p:nvPr>
        </p:nvSpPr>
        <p:spPr>
          <a:xfrm>
            <a:off x="3114898" y="3472319"/>
            <a:ext cx="6775004" cy="2421634"/>
          </a:xfrm>
          <a:prstGeom prst="rect">
            <a:avLst/>
          </a:prstGeom>
        </p:spPr>
        <p:txBody>
          <a:bodyPr>
            <a:normAutofit/>
          </a:bodyPr>
          <a:lstStyle>
            <a:lvl1pPr defTabSz="514095">
              <a:defRPr sz="7480" spc="-149"/>
            </a:lvl1pPr>
          </a:lstStyle>
          <a:p>
            <a:pPr lvl="0" algn="ctr">
              <a:defRPr sz="1800" spc="0">
                <a:solidFill>
                  <a:srgbClr val="000000"/>
                </a:solidFill>
              </a:defRPr>
            </a:pPr>
            <a:r>
              <a:rPr lang="x-none" sz="7480" spc="-149" smtClean="0">
                <a:solidFill>
                  <a:srgbClr val="314864"/>
                </a:solidFill>
              </a:rPr>
              <a:t>Sermões 13 </a:t>
            </a:r>
            <a:r>
              <a:rPr lang="x-none" sz="7480" spc="-149" dirty="0" smtClean="0">
                <a:solidFill>
                  <a:srgbClr val="314864"/>
                </a:solidFill>
              </a:rPr>
              <a:t>a 16</a:t>
            </a:r>
            <a:endParaRPr sz="7480" spc="-149" dirty="0">
              <a:solidFill>
                <a:srgbClr val="314864"/>
              </a:solidFill>
            </a:endParaRPr>
          </a:p>
        </p:txBody>
      </p:sp>
      <p:pic>
        <p:nvPicPr>
          <p:cNvPr id="2" name="Picture 1" descr="Logo-CMV-300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85" y="753783"/>
            <a:ext cx="2996935" cy="2936996"/>
          </a:xfrm>
          <a:prstGeom prst="rect">
            <a:avLst/>
          </a:prstGeom>
        </p:spPr>
      </p:pic>
      <p:pic>
        <p:nvPicPr>
          <p:cNvPr id="3" name="Picture 2" descr="Jone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355" y="753783"/>
            <a:ext cx="2974308" cy="29743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96220" y="6563175"/>
            <a:ext cx="5918489" cy="148758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US" dirty="0"/>
              <a:t>“</a:t>
            </a:r>
            <a:r>
              <a:rPr lang="en-US" dirty="0" err="1"/>
              <a:t>Passou</a:t>
            </a:r>
            <a:r>
              <a:rPr lang="en-US" dirty="0"/>
              <a:t> a </a:t>
            </a:r>
            <a:r>
              <a:rPr lang="en-US" dirty="0" err="1"/>
              <a:t>sega</a:t>
            </a:r>
            <a:r>
              <a:rPr lang="en-US" dirty="0"/>
              <a:t>, </a:t>
            </a:r>
            <a:r>
              <a:rPr lang="en-US" dirty="0" err="1"/>
              <a:t>findou</a:t>
            </a:r>
            <a:r>
              <a:rPr lang="en-US" dirty="0"/>
              <a:t> o </a:t>
            </a:r>
            <a:r>
              <a:rPr lang="en-US" dirty="0" err="1"/>
              <a:t>verão</a:t>
            </a:r>
            <a:r>
              <a:rPr lang="en-US" dirty="0"/>
              <a:t>, e </a:t>
            </a:r>
            <a:r>
              <a:rPr lang="en-US" dirty="0" err="1"/>
              <a:t>nós</a:t>
            </a:r>
            <a:r>
              <a:rPr lang="en-US" dirty="0"/>
              <a:t> </a:t>
            </a:r>
            <a:r>
              <a:rPr lang="en-US" dirty="0" err="1"/>
              <a:t>não</a:t>
            </a:r>
            <a:r>
              <a:rPr lang="en-US" dirty="0"/>
              <a:t> </a:t>
            </a:r>
            <a:r>
              <a:rPr lang="en-US" dirty="0" err="1"/>
              <a:t>estamos</a:t>
            </a:r>
            <a:r>
              <a:rPr lang="en-US" dirty="0"/>
              <a:t> salvos.” </a:t>
            </a:r>
          </a:p>
          <a:p>
            <a:r>
              <a:rPr lang="en-US" dirty="0" err="1"/>
              <a:t>Jeremias</a:t>
            </a:r>
            <a:r>
              <a:rPr lang="en-US" dirty="0"/>
              <a:t> 8:20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/>
        </p:nvSpPr>
        <p:spPr>
          <a:xfrm>
            <a:off x="1270000" y="6886513"/>
            <a:ext cx="10464800" cy="12618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x-none" sz="3600" i="1" dirty="0" smtClean="0">
                <a:solidFill>
                  <a:srgbClr val="5C86B9"/>
                </a:solidFill>
              </a:rPr>
              <a:t>Isaías 1:18</a:t>
            </a:r>
            <a:endParaRPr sz="3600" i="1" dirty="0" smtClean="0">
              <a:solidFill>
                <a:srgbClr val="5C86B9"/>
              </a:solidFill>
            </a:endParaRPr>
          </a:p>
          <a:p>
            <a:pPr lvl="0"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endParaRPr sz="3600" i="1" dirty="0">
              <a:solidFill>
                <a:srgbClr val="5C86B9"/>
              </a:solidFill>
            </a:endParaRPr>
          </a:p>
        </p:txBody>
      </p:sp>
      <p:sp>
        <p:nvSpPr>
          <p:cNvPr id="73" name="Shape 73"/>
          <p:cNvSpPr/>
          <p:nvPr/>
        </p:nvSpPr>
        <p:spPr>
          <a:xfrm>
            <a:off x="1270000" y="2419837"/>
            <a:ext cx="10464800" cy="27699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ts val="3800"/>
              </a:spcBef>
              <a:defRPr>
                <a:solidFill>
                  <a:srgbClr val="000000"/>
                </a:solidFill>
              </a:defRPr>
            </a:lvl1pPr>
          </a:lstStyle>
          <a:p>
            <a:r>
              <a:rPr lang="pt-BR" sz="3600" dirty="0"/>
              <a:t>“Vinde, pois, e arrazoemos, diz o SENHOR; ainda que os vossos pecados sejam como a escarlata, eles </a:t>
            </a:r>
            <a:r>
              <a:rPr lang="pt-BR" sz="3600" b="1" dirty="0"/>
              <a:t>se tornarão brancos </a:t>
            </a:r>
            <a:r>
              <a:rPr lang="pt-BR" sz="3600" dirty="0"/>
              <a:t>como a neve; ainda que sejam vermelhos como o carmesim, se tornarão como a lã.</a:t>
            </a:r>
            <a:r>
              <a:rPr lang="pt-BR" sz="3600" dirty="0" smtClean="0"/>
              <a:t>”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349932890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defRPr sz="1800" spc="0">
                <a:solidFill>
                  <a:srgbClr val="000000"/>
                </a:solidFill>
              </a:defRPr>
            </a:pPr>
            <a:r>
              <a:rPr lang="x-none" sz="6400" spc="-128" dirty="0" smtClean="0">
                <a:solidFill>
                  <a:srgbClr val="314864"/>
                </a:solidFill>
              </a:rPr>
              <a:t>Justiça</a:t>
            </a:r>
            <a:endParaRPr sz="6400" spc="-128" dirty="0">
              <a:solidFill>
                <a:srgbClr val="314864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/>
        </p:nvSpPr>
        <p:spPr>
          <a:xfrm>
            <a:off x="1270000" y="2948106"/>
            <a:ext cx="10464800" cy="33239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ts val="3800"/>
              </a:spcBef>
              <a:defRPr>
                <a:solidFill>
                  <a:srgbClr val="000000"/>
                </a:solidFill>
              </a:defRPr>
            </a:lvl1pPr>
          </a:lstStyle>
          <a:p>
            <a:pPr lvl="0">
              <a:defRPr sz="1800"/>
            </a:pPr>
            <a:r>
              <a:rPr lang="en-US" sz="3600" dirty="0"/>
              <a:t>“</a:t>
            </a:r>
            <a:r>
              <a:rPr lang="en-US" sz="3600" dirty="0" err="1"/>
              <a:t>Estão</a:t>
            </a:r>
            <a:r>
              <a:rPr lang="en-US" sz="3600" dirty="0"/>
              <a:t> </a:t>
            </a:r>
            <a:r>
              <a:rPr lang="en-US" sz="3600" dirty="0" err="1"/>
              <a:t>vocês</a:t>
            </a:r>
            <a:r>
              <a:rPr lang="en-US" sz="3600" dirty="0"/>
              <a:t> </a:t>
            </a:r>
            <a:r>
              <a:rPr lang="en-US" sz="3600" dirty="0" err="1"/>
              <a:t>em</a:t>
            </a:r>
            <a:r>
              <a:rPr lang="en-US" sz="3600" dirty="0"/>
              <a:t> Cristo? </a:t>
            </a:r>
            <a:r>
              <a:rPr lang="en-US" sz="3600" dirty="0" err="1"/>
              <a:t>Não</a:t>
            </a:r>
            <a:r>
              <a:rPr lang="en-US" sz="3600" dirty="0"/>
              <a:t>, se </a:t>
            </a:r>
            <a:r>
              <a:rPr lang="en-US" sz="3600" dirty="0" err="1"/>
              <a:t>vocês</a:t>
            </a:r>
            <a:r>
              <a:rPr lang="en-US" sz="3600" dirty="0"/>
              <a:t> </a:t>
            </a:r>
            <a:r>
              <a:rPr lang="en-US" sz="3600" dirty="0" err="1"/>
              <a:t>não</a:t>
            </a:r>
            <a:r>
              <a:rPr lang="en-US" sz="3600" dirty="0"/>
              <a:t> se </a:t>
            </a:r>
            <a:r>
              <a:rPr lang="en-US" sz="3600" dirty="0" err="1"/>
              <a:t>reconhecerem</a:t>
            </a:r>
            <a:r>
              <a:rPr lang="en-US" sz="3600" dirty="0"/>
              <a:t> </a:t>
            </a:r>
            <a:r>
              <a:rPr lang="en-US" sz="3600" dirty="0" err="1"/>
              <a:t>como</a:t>
            </a:r>
            <a:r>
              <a:rPr lang="en-US" sz="3600" dirty="0"/>
              <a:t> </a:t>
            </a:r>
            <a:r>
              <a:rPr lang="en-US" sz="3600" b="1" dirty="0" err="1"/>
              <a:t>errantes</a:t>
            </a:r>
            <a:r>
              <a:rPr lang="en-US" sz="3600" dirty="0"/>
              <a:t>, </a:t>
            </a:r>
            <a:r>
              <a:rPr lang="en-US" sz="3600" b="1" dirty="0" err="1"/>
              <a:t>desajudados</a:t>
            </a:r>
            <a:r>
              <a:rPr lang="en-US" sz="3600" dirty="0"/>
              <a:t>, </a:t>
            </a:r>
            <a:r>
              <a:rPr lang="en-US" sz="3600" b="1" dirty="0" err="1"/>
              <a:t>condenados</a:t>
            </a:r>
            <a:r>
              <a:rPr lang="en-US" sz="3600" b="1" dirty="0"/>
              <a:t> </a:t>
            </a:r>
            <a:r>
              <a:rPr lang="en-US" sz="3600" b="1" dirty="0" err="1"/>
              <a:t>pecadores</a:t>
            </a:r>
            <a:r>
              <a:rPr lang="en-US" sz="3600" dirty="0"/>
              <a:t>. </a:t>
            </a:r>
            <a:r>
              <a:rPr lang="en-US" sz="3600" dirty="0" err="1"/>
              <a:t>Não</a:t>
            </a:r>
            <a:r>
              <a:rPr lang="en-US" sz="3600" dirty="0"/>
              <a:t>, se </a:t>
            </a:r>
            <a:r>
              <a:rPr lang="en-US" sz="3600" dirty="0" err="1"/>
              <a:t>estão</a:t>
            </a:r>
            <a:r>
              <a:rPr lang="en-US" sz="3600" dirty="0"/>
              <a:t> </a:t>
            </a:r>
            <a:r>
              <a:rPr lang="en-US" sz="3600" dirty="0" err="1"/>
              <a:t>exaltando</a:t>
            </a:r>
            <a:r>
              <a:rPr lang="en-US" sz="3600" dirty="0"/>
              <a:t> e </a:t>
            </a:r>
            <a:r>
              <a:rPr lang="en-US" sz="3600" dirty="0" err="1"/>
              <a:t>glorificando</a:t>
            </a:r>
            <a:r>
              <a:rPr lang="en-US" sz="3600" dirty="0"/>
              <a:t> o </a:t>
            </a:r>
            <a:r>
              <a:rPr lang="en-US" sz="3600" dirty="0" err="1"/>
              <a:t>próprio</a:t>
            </a:r>
            <a:r>
              <a:rPr lang="en-US" sz="3600" dirty="0"/>
              <a:t> </a:t>
            </a:r>
            <a:r>
              <a:rPr lang="en-US" sz="3600" dirty="0" err="1"/>
              <a:t>eu</a:t>
            </a:r>
            <a:r>
              <a:rPr lang="en-US" sz="3600" dirty="0"/>
              <a:t>. Se </a:t>
            </a:r>
            <a:r>
              <a:rPr lang="en-US" sz="3600" dirty="0" err="1"/>
              <a:t>há</a:t>
            </a:r>
            <a:r>
              <a:rPr lang="en-US" sz="3600" dirty="0"/>
              <a:t> </a:t>
            </a:r>
            <a:r>
              <a:rPr lang="en-US" sz="3600" dirty="0" err="1"/>
              <a:t>qualquer</a:t>
            </a:r>
            <a:r>
              <a:rPr lang="en-US" sz="3600" dirty="0"/>
              <a:t> </a:t>
            </a:r>
            <a:r>
              <a:rPr lang="en-US" sz="3600" b="1" u="sng" dirty="0" err="1">
                <a:solidFill>
                  <a:srgbClr val="0000FF"/>
                </a:solidFill>
              </a:rPr>
              <a:t>bem</a:t>
            </a:r>
            <a:r>
              <a:rPr lang="en-US" sz="3600" dirty="0"/>
              <a:t> </a:t>
            </a:r>
            <a:r>
              <a:rPr lang="en-US" sz="3600" dirty="0" err="1"/>
              <a:t>em</a:t>
            </a:r>
            <a:r>
              <a:rPr lang="en-US" sz="3600" dirty="0"/>
              <a:t> </a:t>
            </a:r>
            <a:r>
              <a:rPr lang="en-US" sz="3600" dirty="0" err="1"/>
              <a:t>vocês</a:t>
            </a:r>
            <a:r>
              <a:rPr lang="en-US" sz="3600" dirty="0"/>
              <a:t>, </a:t>
            </a:r>
            <a:r>
              <a:rPr lang="en-US" sz="3600" dirty="0" err="1"/>
              <a:t>deve</a:t>
            </a:r>
            <a:r>
              <a:rPr lang="en-US" sz="3600" dirty="0"/>
              <a:t> </a:t>
            </a:r>
            <a:r>
              <a:rPr lang="en-US" sz="3600" dirty="0" err="1"/>
              <a:t>ser</a:t>
            </a:r>
            <a:r>
              <a:rPr lang="en-US" sz="3600" dirty="0"/>
              <a:t> </a:t>
            </a:r>
            <a:r>
              <a:rPr lang="en-US" sz="3600" dirty="0" err="1"/>
              <a:t>atribuído</a:t>
            </a:r>
            <a:r>
              <a:rPr lang="en-US" sz="3600" dirty="0"/>
              <a:t> </a:t>
            </a:r>
            <a:r>
              <a:rPr lang="en-US" sz="3600" dirty="0" err="1"/>
              <a:t>inteiramente</a:t>
            </a:r>
            <a:r>
              <a:rPr lang="en-US" sz="3600" dirty="0"/>
              <a:t> </a:t>
            </a:r>
            <a:r>
              <a:rPr lang="en-US" sz="3600" dirty="0" err="1"/>
              <a:t>à</a:t>
            </a:r>
            <a:r>
              <a:rPr lang="en-US" sz="3600" dirty="0"/>
              <a:t> </a:t>
            </a:r>
            <a:r>
              <a:rPr lang="en-US" sz="3600" dirty="0" err="1"/>
              <a:t>misericórdia</a:t>
            </a:r>
            <a:r>
              <a:rPr lang="en-US" sz="3600" dirty="0"/>
              <a:t> do </a:t>
            </a:r>
            <a:r>
              <a:rPr lang="en-US" sz="3600" dirty="0" err="1"/>
              <a:t>compassivo</a:t>
            </a:r>
            <a:r>
              <a:rPr lang="en-US" sz="3600" dirty="0"/>
              <a:t> Salvador.” </a:t>
            </a:r>
            <a:endParaRPr sz="3600" dirty="0"/>
          </a:p>
        </p:txBody>
      </p:sp>
      <p:sp>
        <p:nvSpPr>
          <p:cNvPr id="89" name="Shape 89"/>
          <p:cNvSpPr/>
          <p:nvPr/>
        </p:nvSpPr>
        <p:spPr>
          <a:xfrm>
            <a:off x="1270000" y="7521622"/>
            <a:ext cx="10464800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1200"/>
              </a:spcBef>
              <a:defRPr i="1">
                <a:solidFill>
                  <a:srgbClr val="5C86B9"/>
                </a:solidFill>
              </a:defRPr>
            </a:lvl1pPr>
          </a:lstStyle>
          <a:p>
            <a:pPr lvl="0">
              <a:defRPr sz="1800" i="0">
                <a:solidFill>
                  <a:srgbClr val="000000"/>
                </a:solidFill>
              </a:defRPr>
            </a:pPr>
            <a:r>
              <a:rPr lang="x-none" sz="3000" i="1" dirty="0" smtClean="0">
                <a:solidFill>
                  <a:srgbClr val="5C86B9"/>
                </a:solidFill>
              </a:rPr>
              <a:t>Testemunhos para a Igreja, Vol. 5, 48</a:t>
            </a:r>
            <a:endParaRPr sz="3000" i="1" dirty="0">
              <a:solidFill>
                <a:srgbClr val="5C86B9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/>
        </p:nvSpPr>
        <p:spPr>
          <a:xfrm>
            <a:off x="1270000" y="3779104"/>
            <a:ext cx="10464800" cy="16619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ts val="3800"/>
              </a:spcBef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rPr lang="pt-BR" sz="3600" dirty="0"/>
              <a:t>“Por isso, o </a:t>
            </a:r>
            <a:r>
              <a:rPr lang="pt-BR" sz="3600" b="1" dirty="0"/>
              <a:t>pendor da carne </a:t>
            </a:r>
            <a:r>
              <a:rPr lang="pt-BR" sz="3600" dirty="0"/>
              <a:t>(carnal </a:t>
            </a:r>
            <a:r>
              <a:rPr lang="pt-BR" sz="3600" dirty="0" err="1"/>
              <a:t>mind</a:t>
            </a:r>
            <a:r>
              <a:rPr lang="pt-BR" sz="3600" dirty="0"/>
              <a:t>) é inimizade contra Deus, pois não está sujeito à lei de Deus, nem mesmo pode estar.</a:t>
            </a:r>
            <a:r>
              <a:rPr lang="pt-BR" sz="3600" dirty="0" smtClean="0"/>
              <a:t>”</a:t>
            </a:r>
            <a:endParaRPr lang="pt-BR" sz="3600" dirty="0"/>
          </a:p>
        </p:txBody>
      </p:sp>
      <p:sp>
        <p:nvSpPr>
          <p:cNvPr id="92" name="Shape 92"/>
          <p:cNvSpPr/>
          <p:nvPr/>
        </p:nvSpPr>
        <p:spPr>
          <a:xfrm>
            <a:off x="1270000" y="8234677"/>
            <a:ext cx="10464800" cy="492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1200"/>
              </a:spcBef>
              <a:defRPr i="1">
                <a:solidFill>
                  <a:srgbClr val="5C86B9"/>
                </a:solidFill>
              </a:defRPr>
            </a:lvl1pPr>
          </a:lstStyle>
          <a:p>
            <a:pPr>
              <a:defRPr sz="1800"/>
            </a:pPr>
            <a:r>
              <a:rPr lang="pt-BR" sz="3200" dirty="0"/>
              <a:t>Romanos 8:7</a:t>
            </a:r>
          </a:p>
        </p:txBody>
      </p:sp>
      <p:sp>
        <p:nvSpPr>
          <p:cNvPr id="4" name="Shape 91"/>
          <p:cNvSpPr/>
          <p:nvPr/>
        </p:nvSpPr>
        <p:spPr>
          <a:xfrm>
            <a:off x="1422400" y="939914"/>
            <a:ext cx="10464800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ts val="3800"/>
              </a:spcBef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rPr lang="pt-BR" sz="4000" b="1" dirty="0" smtClean="0"/>
              <a:t>Mente Carnal</a:t>
            </a:r>
            <a:endParaRPr lang="pt-BR" sz="4000" b="1" dirty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/>
        </p:nvSpPr>
        <p:spPr>
          <a:xfrm>
            <a:off x="1270000" y="3502106"/>
            <a:ext cx="10464800" cy="22159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ts val="3800"/>
              </a:spcBef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rPr lang="pt-BR" sz="3600" dirty="0"/>
              <a:t>“Ora, o </a:t>
            </a:r>
            <a:r>
              <a:rPr lang="pt-BR" sz="3600" b="1" dirty="0"/>
              <a:t>homem natural </a:t>
            </a:r>
            <a:r>
              <a:rPr lang="pt-BR" sz="3600" dirty="0"/>
              <a:t>não aceita as coisas do Espírito de Deus, porque lhe são loucura; e não pode entendê-las, porque elas se </a:t>
            </a:r>
            <a:r>
              <a:rPr lang="pt-BR" sz="3600" u="sng" dirty="0"/>
              <a:t>discernem espiritualmente</a:t>
            </a:r>
            <a:r>
              <a:rPr lang="pt-BR" sz="3600" dirty="0"/>
              <a:t>.</a:t>
            </a:r>
            <a:r>
              <a:rPr lang="pt-BR" sz="3600" dirty="0" smtClean="0"/>
              <a:t>”</a:t>
            </a:r>
            <a:endParaRPr lang="pt-BR" sz="3600" dirty="0"/>
          </a:p>
        </p:txBody>
      </p:sp>
      <p:sp>
        <p:nvSpPr>
          <p:cNvPr id="92" name="Shape 92"/>
          <p:cNvSpPr/>
          <p:nvPr/>
        </p:nvSpPr>
        <p:spPr>
          <a:xfrm>
            <a:off x="1270000" y="8234677"/>
            <a:ext cx="10464800" cy="492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1200"/>
              </a:spcBef>
              <a:defRPr i="1">
                <a:solidFill>
                  <a:srgbClr val="5C86B9"/>
                </a:solidFill>
              </a:defRPr>
            </a:lvl1pPr>
          </a:lstStyle>
          <a:p>
            <a:pPr>
              <a:defRPr sz="1800"/>
            </a:pPr>
            <a:r>
              <a:rPr lang="pt-BR" sz="3200" dirty="0"/>
              <a:t>1 Coríntios 2:14</a:t>
            </a:r>
          </a:p>
        </p:txBody>
      </p:sp>
      <p:sp>
        <p:nvSpPr>
          <p:cNvPr id="4" name="Shape 91"/>
          <p:cNvSpPr/>
          <p:nvPr/>
        </p:nvSpPr>
        <p:spPr>
          <a:xfrm>
            <a:off x="1422400" y="939914"/>
            <a:ext cx="10464800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ts val="3800"/>
              </a:spcBef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rPr lang="pt-BR" sz="4000" b="1" dirty="0" smtClean="0"/>
              <a:t>Mente Carnal</a:t>
            </a:r>
            <a:endParaRPr lang="pt-BR" sz="4000" b="1" dirty="0"/>
          </a:p>
        </p:txBody>
      </p:sp>
    </p:spTree>
    <p:extLst>
      <p:ext uri="{BB962C8B-B14F-4D97-AF65-F5344CB8AC3E}">
        <p14:creationId xmlns:p14="http://schemas.microsoft.com/office/powerpoint/2010/main" val="360898110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/>
        </p:nvSpPr>
        <p:spPr>
          <a:xfrm>
            <a:off x="1270000" y="3502106"/>
            <a:ext cx="10464800" cy="22159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ts val="3800"/>
              </a:spcBef>
              <a:defRPr>
                <a:solidFill>
                  <a:srgbClr val="000000"/>
                </a:solidFill>
              </a:defRPr>
            </a:lvl1pPr>
          </a:lstStyle>
          <a:p>
            <a:r>
              <a:rPr lang="pt-BR" sz="3600" dirty="0"/>
              <a:t>“Porém o homem espiritual julga todas as coisas, mas ele mesmo não é julgado por </a:t>
            </a:r>
            <a:r>
              <a:rPr lang="pt-BR" sz="3600" dirty="0" smtClean="0"/>
              <a:t>ninguém.</a:t>
            </a:r>
            <a:r>
              <a:rPr lang="pt-BR" sz="3600" dirty="0"/>
              <a:t> </a:t>
            </a:r>
            <a:r>
              <a:rPr lang="pt-BR" sz="3600" dirty="0" smtClean="0"/>
              <a:t>Pois </a:t>
            </a:r>
            <a:r>
              <a:rPr lang="pt-BR" sz="3600" dirty="0"/>
              <a:t>quem conheceu a mente do Senhor, que o possa instruir? Nós, porém, temos a </a:t>
            </a:r>
            <a:r>
              <a:rPr lang="pt-BR" sz="3600" b="1" dirty="0"/>
              <a:t>mente de Cristo</a:t>
            </a:r>
            <a:r>
              <a:rPr lang="pt-BR" sz="3600" dirty="0"/>
              <a:t>.</a:t>
            </a:r>
            <a:r>
              <a:rPr lang="pt-BR" sz="3600" dirty="0" smtClean="0"/>
              <a:t>”</a:t>
            </a:r>
            <a:endParaRPr lang="pt-BR" sz="3600" dirty="0"/>
          </a:p>
        </p:txBody>
      </p:sp>
      <p:sp>
        <p:nvSpPr>
          <p:cNvPr id="92" name="Shape 92"/>
          <p:cNvSpPr/>
          <p:nvPr/>
        </p:nvSpPr>
        <p:spPr>
          <a:xfrm>
            <a:off x="1270000" y="8234677"/>
            <a:ext cx="10464800" cy="492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1200"/>
              </a:spcBef>
              <a:defRPr i="1">
                <a:solidFill>
                  <a:srgbClr val="5C86B9"/>
                </a:solidFill>
              </a:defRPr>
            </a:lvl1pPr>
          </a:lstStyle>
          <a:p>
            <a:r>
              <a:rPr lang="pt-BR" sz="3200" dirty="0"/>
              <a:t>1 Coríntios 2:15 e 16</a:t>
            </a:r>
          </a:p>
        </p:txBody>
      </p:sp>
      <p:sp>
        <p:nvSpPr>
          <p:cNvPr id="4" name="Shape 91"/>
          <p:cNvSpPr/>
          <p:nvPr/>
        </p:nvSpPr>
        <p:spPr>
          <a:xfrm>
            <a:off x="1422400" y="939914"/>
            <a:ext cx="10464800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ts val="3800"/>
              </a:spcBef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rPr lang="pt-BR" sz="4000" b="1" dirty="0" smtClean="0"/>
              <a:t>Mente de Cristo</a:t>
            </a:r>
            <a:endParaRPr lang="pt-BR" sz="4000" b="1" dirty="0"/>
          </a:p>
        </p:txBody>
      </p:sp>
    </p:spTree>
    <p:extLst>
      <p:ext uri="{BB962C8B-B14F-4D97-AF65-F5344CB8AC3E}">
        <p14:creationId xmlns:p14="http://schemas.microsoft.com/office/powerpoint/2010/main" val="65691819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/>
        </p:nvSpPr>
        <p:spPr>
          <a:xfrm>
            <a:off x="1270000" y="3502106"/>
            <a:ext cx="10464800" cy="22159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ts val="3800"/>
              </a:spcBef>
              <a:defRPr>
                <a:solidFill>
                  <a:srgbClr val="000000"/>
                </a:solidFill>
              </a:defRPr>
            </a:lvl1pPr>
          </a:lstStyle>
          <a:p>
            <a:r>
              <a:rPr lang="pt-BR" sz="3600" dirty="0"/>
              <a:t>“E não vos conformeis com este século, mas transformai-vos pela </a:t>
            </a:r>
            <a:r>
              <a:rPr lang="pt-BR" sz="3600" b="1" dirty="0"/>
              <a:t>renovação da vossa mente</a:t>
            </a:r>
            <a:r>
              <a:rPr lang="pt-BR" sz="3600" dirty="0"/>
              <a:t>, para que experimenteis qual seja a boa, agradável e </a:t>
            </a:r>
            <a:r>
              <a:rPr lang="pt-BR" sz="3600" b="1" dirty="0"/>
              <a:t>perfeita vontade de Deus</a:t>
            </a:r>
            <a:r>
              <a:rPr lang="pt-BR" sz="3600" dirty="0"/>
              <a:t>.</a:t>
            </a:r>
            <a:r>
              <a:rPr lang="pt-BR" sz="3600" dirty="0" smtClean="0"/>
              <a:t>”</a:t>
            </a:r>
            <a:endParaRPr lang="pt-BR" sz="3600" dirty="0"/>
          </a:p>
        </p:txBody>
      </p:sp>
      <p:sp>
        <p:nvSpPr>
          <p:cNvPr id="92" name="Shape 92"/>
          <p:cNvSpPr/>
          <p:nvPr/>
        </p:nvSpPr>
        <p:spPr>
          <a:xfrm>
            <a:off x="1270000" y="8234677"/>
            <a:ext cx="10464800" cy="492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1200"/>
              </a:spcBef>
              <a:defRPr i="1">
                <a:solidFill>
                  <a:srgbClr val="5C86B9"/>
                </a:solidFill>
              </a:defRPr>
            </a:lvl1pPr>
          </a:lstStyle>
          <a:p>
            <a:r>
              <a:rPr lang="pt-BR" sz="3200" dirty="0"/>
              <a:t>Romanos 12:2</a:t>
            </a:r>
          </a:p>
        </p:txBody>
      </p:sp>
      <p:sp>
        <p:nvSpPr>
          <p:cNvPr id="4" name="Shape 91"/>
          <p:cNvSpPr/>
          <p:nvPr/>
        </p:nvSpPr>
        <p:spPr>
          <a:xfrm>
            <a:off x="1422400" y="939914"/>
            <a:ext cx="10464800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ts val="3800"/>
              </a:spcBef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rPr lang="pt-BR" sz="4000" b="1" dirty="0" smtClean="0"/>
              <a:t>Renovação da Mente</a:t>
            </a:r>
            <a:endParaRPr lang="pt-BR" sz="4000" b="1" dirty="0"/>
          </a:p>
        </p:txBody>
      </p:sp>
    </p:spTree>
    <p:extLst>
      <p:ext uri="{BB962C8B-B14F-4D97-AF65-F5344CB8AC3E}">
        <p14:creationId xmlns:p14="http://schemas.microsoft.com/office/powerpoint/2010/main" val="117152452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/>
        </p:nvSpPr>
        <p:spPr>
          <a:xfrm>
            <a:off x="1270000" y="2117111"/>
            <a:ext cx="10464800" cy="49859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ts val="3800"/>
              </a:spcBef>
              <a:defRPr>
                <a:solidFill>
                  <a:srgbClr val="000000"/>
                </a:solidFill>
              </a:defRPr>
            </a:lvl1pPr>
          </a:lstStyle>
          <a:p>
            <a:r>
              <a:rPr lang="pt-BR" sz="3600" dirty="0"/>
              <a:t>“Ele salva os homens, não em pecado, mas </a:t>
            </a:r>
            <a:r>
              <a:rPr lang="pt-BR" sz="3600" b="1" dirty="0"/>
              <a:t>do</a:t>
            </a:r>
            <a:r>
              <a:rPr lang="pt-BR" sz="3600" dirty="0"/>
              <a:t> pecado; e os que O amam manifestarão seu amor pela obediência. Toda a verdadeira obediência vem do coração. Deste procedia também a de Cristo. E </a:t>
            </a:r>
            <a:r>
              <a:rPr lang="pt-BR" sz="3600" b="1" u="sng" dirty="0"/>
              <a:t>se consentirmos</a:t>
            </a:r>
            <a:r>
              <a:rPr lang="pt-BR" sz="3600" dirty="0"/>
              <a:t>, Ele por tal forma Se identificará com os nossos pensamentos e ideais, dirigirá nosso coração e espírito em tanta conformidade com o Seu querer, que, </a:t>
            </a:r>
            <a:r>
              <a:rPr lang="pt-BR" sz="3600" dirty="0">
                <a:solidFill>
                  <a:schemeClr val="bg2">
                    <a:lumMod val="10000"/>
                  </a:schemeClr>
                </a:solidFill>
              </a:rPr>
              <a:t>obedecendo-Lhe, não estaremos senão seguindo </a:t>
            </a:r>
            <a:r>
              <a:rPr lang="pt-BR" sz="3600" b="1" u="sng" dirty="0">
                <a:solidFill>
                  <a:srgbClr val="0000FF"/>
                </a:solidFill>
              </a:rPr>
              <a:t>nossos próprios impulsos</a:t>
            </a:r>
            <a:r>
              <a:rPr lang="pt-BR" sz="3600" dirty="0" smtClean="0"/>
              <a:t>. (...) </a:t>
            </a:r>
            <a:endParaRPr lang="pt-BR" sz="3600" dirty="0"/>
          </a:p>
        </p:txBody>
      </p:sp>
      <p:sp>
        <p:nvSpPr>
          <p:cNvPr id="4" name="Shape 91"/>
          <p:cNvSpPr/>
          <p:nvPr/>
        </p:nvSpPr>
        <p:spPr>
          <a:xfrm>
            <a:off x="1422400" y="939914"/>
            <a:ext cx="10464800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ts val="3800"/>
              </a:spcBef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rPr lang="pt-BR" sz="4000" b="1" dirty="0" smtClean="0"/>
              <a:t>Renovação da Mente</a:t>
            </a:r>
            <a:endParaRPr lang="pt-BR" sz="4000" b="1" dirty="0"/>
          </a:p>
        </p:txBody>
      </p:sp>
    </p:spTree>
    <p:extLst>
      <p:ext uri="{BB962C8B-B14F-4D97-AF65-F5344CB8AC3E}">
        <p14:creationId xmlns:p14="http://schemas.microsoft.com/office/powerpoint/2010/main" val="418945941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/>
        </p:nvSpPr>
        <p:spPr>
          <a:xfrm>
            <a:off x="1270000" y="2671109"/>
            <a:ext cx="10464800" cy="38779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ts val="3800"/>
              </a:spcBef>
              <a:defRPr>
                <a:solidFill>
                  <a:srgbClr val="000000"/>
                </a:solidFill>
              </a:defRPr>
            </a:lvl1pPr>
          </a:lstStyle>
          <a:p>
            <a:r>
              <a:rPr lang="pt-BR" sz="3600" dirty="0"/>
              <a:t>A vontade, refinada, santificada, encontrará seu mais elevado deleite em fazer o Seu serviço. Quando conhecermos a Deus como nos é dado o privilégio de O conhecer, </a:t>
            </a:r>
            <a:r>
              <a:rPr lang="pt-BR" sz="3600" b="1" dirty="0"/>
              <a:t>nossa vida será de contínua obediência.</a:t>
            </a:r>
            <a:r>
              <a:rPr lang="pt-BR" sz="3600" dirty="0"/>
              <a:t> Mediante o apreço do caráter de Cristo, por meio da comunhão com Deus, </a:t>
            </a:r>
            <a:r>
              <a:rPr lang="pt-BR" sz="3600" b="1" dirty="0"/>
              <a:t>o pecado se nos tornará aborrecível</a:t>
            </a:r>
            <a:r>
              <a:rPr lang="pt-BR" sz="3600" dirty="0"/>
              <a:t>.</a:t>
            </a:r>
            <a:r>
              <a:rPr lang="pt-BR" sz="3600" dirty="0" smtClean="0"/>
              <a:t>”</a:t>
            </a:r>
            <a:endParaRPr lang="pt-BR" sz="3600" dirty="0"/>
          </a:p>
        </p:txBody>
      </p:sp>
      <p:sp>
        <p:nvSpPr>
          <p:cNvPr id="92" name="Shape 92"/>
          <p:cNvSpPr/>
          <p:nvPr/>
        </p:nvSpPr>
        <p:spPr>
          <a:xfrm>
            <a:off x="1270000" y="8234677"/>
            <a:ext cx="10464800" cy="492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1200"/>
              </a:spcBef>
              <a:defRPr i="1">
                <a:solidFill>
                  <a:srgbClr val="5C86B9"/>
                </a:solidFill>
              </a:defRPr>
            </a:lvl1pPr>
          </a:lstStyle>
          <a:p>
            <a:r>
              <a:rPr lang="pt-BR" sz="3200" dirty="0" smtClean="0"/>
              <a:t>Desejado de Todas as Nações, 668</a:t>
            </a:r>
            <a:endParaRPr lang="pt-BR" sz="3200" dirty="0"/>
          </a:p>
        </p:txBody>
      </p:sp>
      <p:sp>
        <p:nvSpPr>
          <p:cNvPr id="4" name="Shape 91"/>
          <p:cNvSpPr/>
          <p:nvPr/>
        </p:nvSpPr>
        <p:spPr>
          <a:xfrm>
            <a:off x="1422400" y="939914"/>
            <a:ext cx="10464800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ts val="3800"/>
              </a:spcBef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rPr lang="pt-BR" sz="4000" b="1" dirty="0" smtClean="0"/>
              <a:t>Renovação da Mente</a:t>
            </a:r>
            <a:endParaRPr lang="pt-BR" sz="4000" b="1" dirty="0"/>
          </a:p>
        </p:txBody>
      </p:sp>
    </p:spTree>
    <p:extLst>
      <p:ext uri="{BB962C8B-B14F-4D97-AF65-F5344CB8AC3E}">
        <p14:creationId xmlns:p14="http://schemas.microsoft.com/office/powerpoint/2010/main" val="342773706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lang="x-none" sz="6400" spc="-128" dirty="0" smtClean="0">
                <a:solidFill>
                  <a:srgbClr val="314864"/>
                </a:solidFill>
              </a:rPr>
              <a:t>Laodicéia</a:t>
            </a:r>
            <a:endParaRPr sz="6400" spc="-128" dirty="0">
              <a:solidFill>
                <a:srgbClr val="314864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 algn="ctr">
              <a:defRPr sz="1800" spc="0">
                <a:solidFill>
                  <a:srgbClr val="000000"/>
                </a:solidFill>
              </a:defRPr>
            </a:pPr>
            <a:r>
              <a:rPr lang="x-none" sz="6400" spc="-128" dirty="0" smtClean="0">
                <a:solidFill>
                  <a:srgbClr val="314864"/>
                </a:solidFill>
              </a:rPr>
              <a:t>Presença de Jesus</a:t>
            </a:r>
            <a:endParaRPr sz="6400" spc="-128" dirty="0">
              <a:solidFill>
                <a:srgbClr val="314864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/>
        </p:nvSpPr>
        <p:spPr>
          <a:xfrm>
            <a:off x="1270000" y="2981450"/>
            <a:ext cx="10464800" cy="3257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ts val="3800"/>
              </a:spcBef>
              <a:defRPr>
                <a:solidFill>
                  <a:srgbClr val="000000"/>
                </a:solidFill>
              </a:defRPr>
            </a:lvl1pPr>
          </a:lstStyle>
          <a:p>
            <a:pPr>
              <a:defRPr sz="1800"/>
            </a:pPr>
            <a:r>
              <a:rPr lang="pt-BR" sz="3600" dirty="0"/>
              <a:t>“Ao anjo da igreja em </a:t>
            </a:r>
            <a:r>
              <a:rPr lang="pt-BR" sz="3600" dirty="0" err="1"/>
              <a:t>Laodicéia</a:t>
            </a:r>
            <a:r>
              <a:rPr lang="pt-BR" sz="3600" dirty="0"/>
              <a:t> escreve:</a:t>
            </a:r>
          </a:p>
          <a:p>
            <a:pPr>
              <a:defRPr sz="1800"/>
            </a:pPr>
            <a:r>
              <a:rPr lang="pt-BR" sz="3600" dirty="0"/>
              <a:t>Estas coisas diz o Amém, a testemunha fiel e verdadeira, o princípio da criação de </a:t>
            </a:r>
            <a:r>
              <a:rPr lang="pt-BR" sz="3600" dirty="0" smtClean="0"/>
              <a:t>Deus:</a:t>
            </a:r>
            <a:r>
              <a:rPr lang="pt-BR" sz="3600" dirty="0"/>
              <a:t> </a:t>
            </a:r>
            <a:r>
              <a:rPr lang="pt-BR" sz="3600" dirty="0" smtClean="0"/>
              <a:t>Conheço </a:t>
            </a:r>
            <a:r>
              <a:rPr lang="pt-BR" sz="3600" dirty="0"/>
              <a:t>as tuas obras, que nem és frio nem quente. Quem dera fosses frio ou </a:t>
            </a:r>
            <a:r>
              <a:rPr lang="pt-BR" sz="3600" b="1" u="sng" dirty="0">
                <a:solidFill>
                  <a:srgbClr val="0000FF"/>
                </a:solidFill>
              </a:rPr>
              <a:t>quente</a:t>
            </a:r>
            <a:r>
              <a:rPr lang="pt-BR" sz="3600" dirty="0"/>
              <a:t>!</a:t>
            </a:r>
            <a:r>
              <a:rPr lang="pt-BR" sz="3600" dirty="0" smtClean="0"/>
              <a:t>”</a:t>
            </a:r>
            <a:endParaRPr lang="pt-BR" sz="3600" dirty="0"/>
          </a:p>
        </p:txBody>
      </p:sp>
      <p:sp>
        <p:nvSpPr>
          <p:cNvPr id="92" name="Shape 92"/>
          <p:cNvSpPr/>
          <p:nvPr/>
        </p:nvSpPr>
        <p:spPr>
          <a:xfrm>
            <a:off x="1270000" y="8234677"/>
            <a:ext cx="10464800" cy="492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1200"/>
              </a:spcBef>
              <a:defRPr i="1">
                <a:solidFill>
                  <a:srgbClr val="5C86B9"/>
                </a:solidFill>
              </a:defRPr>
            </a:lvl1pPr>
          </a:lstStyle>
          <a:p>
            <a:pPr>
              <a:defRPr sz="1800"/>
            </a:pPr>
            <a:r>
              <a:rPr lang="pt-BR" sz="3200" dirty="0"/>
              <a:t>Apocalipse 3.14–</a:t>
            </a:r>
            <a:r>
              <a:rPr lang="pt-BR" sz="3200" dirty="0" smtClean="0"/>
              <a:t>15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410247541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/>
        </p:nvSpPr>
        <p:spPr>
          <a:xfrm>
            <a:off x="1270000" y="3225107"/>
            <a:ext cx="10464800" cy="27699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ts val="3800"/>
              </a:spcBef>
              <a:defRPr>
                <a:solidFill>
                  <a:srgbClr val="000000"/>
                </a:solidFill>
              </a:defRPr>
            </a:lvl1pPr>
          </a:lstStyle>
          <a:p>
            <a:r>
              <a:rPr lang="pt-BR" sz="3600" dirty="0"/>
              <a:t>“Assim, porque és morno e nem és quente nem frio, estou a ponto de vomitar-te da minha boca</a:t>
            </a:r>
            <a:r>
              <a:rPr lang="pt-BR" sz="3600" dirty="0" smtClean="0"/>
              <a:t>;</a:t>
            </a:r>
            <a:r>
              <a:rPr lang="pt-BR" sz="3600" dirty="0"/>
              <a:t> </a:t>
            </a:r>
            <a:r>
              <a:rPr lang="pt-BR" sz="3600" dirty="0" smtClean="0"/>
              <a:t>pois </a:t>
            </a:r>
            <a:r>
              <a:rPr lang="pt-BR" sz="3600" dirty="0"/>
              <a:t>dizes Estou </a:t>
            </a:r>
            <a:r>
              <a:rPr lang="pt-BR" sz="3600" dirty="0">
                <a:solidFill>
                  <a:srgbClr val="FF0000"/>
                </a:solidFill>
              </a:rPr>
              <a:t>rico</a:t>
            </a:r>
            <a:r>
              <a:rPr lang="pt-BR" sz="3600" dirty="0"/>
              <a:t> e </a:t>
            </a:r>
            <a:r>
              <a:rPr lang="pt-BR" sz="3600" dirty="0">
                <a:solidFill>
                  <a:srgbClr val="FF0000"/>
                </a:solidFill>
              </a:rPr>
              <a:t>abastado</a:t>
            </a:r>
            <a:r>
              <a:rPr lang="pt-BR" sz="3600" dirty="0"/>
              <a:t> e </a:t>
            </a:r>
            <a:r>
              <a:rPr lang="pt-BR" sz="3600" dirty="0">
                <a:solidFill>
                  <a:srgbClr val="FF0000"/>
                </a:solidFill>
              </a:rPr>
              <a:t>não preciso de coisa alguma </a:t>
            </a:r>
            <a:r>
              <a:rPr lang="pt-BR" sz="3600" dirty="0"/>
              <a:t>, e </a:t>
            </a:r>
            <a:r>
              <a:rPr lang="pt-BR" sz="3600" b="1" u="sng" dirty="0"/>
              <a:t>nem sabes</a:t>
            </a:r>
            <a:r>
              <a:rPr lang="pt-BR" sz="3600" dirty="0"/>
              <a:t> que tu és </a:t>
            </a:r>
            <a:r>
              <a:rPr lang="pt-BR" sz="3600" dirty="0">
                <a:solidFill>
                  <a:srgbClr val="0000FF"/>
                </a:solidFill>
              </a:rPr>
              <a:t>infeliz</a:t>
            </a:r>
            <a:r>
              <a:rPr lang="pt-BR" sz="3600" dirty="0"/>
              <a:t>, sim, </a:t>
            </a:r>
            <a:r>
              <a:rPr lang="pt-BR" sz="3600" dirty="0">
                <a:solidFill>
                  <a:srgbClr val="0000FF"/>
                </a:solidFill>
              </a:rPr>
              <a:t>miserável</a:t>
            </a:r>
            <a:r>
              <a:rPr lang="pt-BR" sz="3600" dirty="0"/>
              <a:t>, </a:t>
            </a:r>
            <a:r>
              <a:rPr lang="pt-BR" sz="3600" dirty="0">
                <a:solidFill>
                  <a:srgbClr val="0000FF"/>
                </a:solidFill>
              </a:rPr>
              <a:t>pobre</a:t>
            </a:r>
            <a:r>
              <a:rPr lang="pt-BR" sz="3600" dirty="0"/>
              <a:t>, </a:t>
            </a:r>
            <a:r>
              <a:rPr lang="pt-BR" sz="3600" dirty="0">
                <a:solidFill>
                  <a:srgbClr val="0000FF"/>
                </a:solidFill>
              </a:rPr>
              <a:t>cego</a:t>
            </a:r>
            <a:r>
              <a:rPr lang="pt-BR" sz="3600" dirty="0"/>
              <a:t> e </a:t>
            </a:r>
            <a:r>
              <a:rPr lang="pt-BR" sz="3600" dirty="0">
                <a:solidFill>
                  <a:srgbClr val="0000FF"/>
                </a:solidFill>
              </a:rPr>
              <a:t>nu</a:t>
            </a:r>
            <a:r>
              <a:rPr lang="pt-BR" sz="3600" dirty="0"/>
              <a:t>.</a:t>
            </a:r>
            <a:r>
              <a:rPr lang="pt-BR" sz="3600" dirty="0" smtClean="0"/>
              <a:t>”</a:t>
            </a:r>
            <a:endParaRPr lang="pt-BR" sz="3600" dirty="0"/>
          </a:p>
        </p:txBody>
      </p:sp>
      <p:sp>
        <p:nvSpPr>
          <p:cNvPr id="92" name="Shape 92"/>
          <p:cNvSpPr/>
          <p:nvPr/>
        </p:nvSpPr>
        <p:spPr>
          <a:xfrm>
            <a:off x="1270000" y="8234677"/>
            <a:ext cx="10464800" cy="492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1200"/>
              </a:spcBef>
              <a:defRPr i="1">
                <a:solidFill>
                  <a:srgbClr val="5C86B9"/>
                </a:solidFill>
              </a:defRPr>
            </a:lvl1pPr>
          </a:lstStyle>
          <a:p>
            <a:r>
              <a:rPr lang="pt-BR" sz="3200" dirty="0"/>
              <a:t>Apocalipse 3:16 e 17</a:t>
            </a:r>
          </a:p>
        </p:txBody>
      </p:sp>
    </p:spTree>
    <p:extLst>
      <p:ext uri="{BB962C8B-B14F-4D97-AF65-F5344CB8AC3E}">
        <p14:creationId xmlns:p14="http://schemas.microsoft.com/office/powerpoint/2010/main" val="370030725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 algn="ctr">
              <a:defRPr sz="1800" spc="0">
                <a:solidFill>
                  <a:srgbClr val="000000"/>
                </a:solidFill>
              </a:defRPr>
            </a:pPr>
            <a:r>
              <a:rPr lang="x-none" sz="6400" spc="-128" dirty="0" smtClean="0">
                <a:solidFill>
                  <a:srgbClr val="314864"/>
                </a:solidFill>
              </a:rPr>
              <a:t>Por que Jesus ainda não voltou?</a:t>
            </a:r>
            <a:endParaRPr sz="6400" spc="-128" dirty="0">
              <a:solidFill>
                <a:srgbClr val="3148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92625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/>
        </p:nvSpPr>
        <p:spPr>
          <a:xfrm>
            <a:off x="1270000" y="3225107"/>
            <a:ext cx="10464800" cy="27699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ts val="3800"/>
              </a:spcBef>
              <a:defRPr>
                <a:solidFill>
                  <a:srgbClr val="000000"/>
                </a:solidFill>
              </a:defRPr>
            </a:lvl1pPr>
          </a:lstStyle>
          <a:p>
            <a:r>
              <a:rPr lang="pt-BR" sz="3600" dirty="0"/>
              <a:t>“Em nenhum dos casos houve falta da parte das promessas de Deus. É a </a:t>
            </a:r>
            <a:r>
              <a:rPr lang="pt-BR" sz="3600" b="1" dirty="0"/>
              <a:t>incredulidade</a:t>
            </a:r>
            <a:r>
              <a:rPr lang="pt-BR" sz="3600" dirty="0"/>
              <a:t>, o </a:t>
            </a:r>
            <a:r>
              <a:rPr lang="pt-BR" sz="3600" b="1" dirty="0"/>
              <a:t>mundanismo</a:t>
            </a:r>
            <a:r>
              <a:rPr lang="pt-BR" sz="3600" dirty="0"/>
              <a:t>, a </a:t>
            </a:r>
            <a:r>
              <a:rPr lang="pt-BR" sz="3600" b="1" dirty="0"/>
              <a:t>falta de consagração</a:t>
            </a:r>
            <a:r>
              <a:rPr lang="pt-BR" sz="3600" dirty="0"/>
              <a:t> e a </a:t>
            </a:r>
            <a:r>
              <a:rPr lang="pt-BR" sz="3600" b="1" dirty="0"/>
              <a:t>contenda</a:t>
            </a:r>
            <a:r>
              <a:rPr lang="pt-BR" sz="3600" dirty="0"/>
              <a:t> entre o professo povo de Deus que nos têm detido neste mundo de pecado e dor por tantos anos.</a:t>
            </a:r>
            <a:r>
              <a:rPr lang="pt-BR" sz="3600" dirty="0" smtClean="0"/>
              <a:t>”</a:t>
            </a:r>
            <a:endParaRPr lang="pt-BR" sz="3600" dirty="0"/>
          </a:p>
        </p:txBody>
      </p:sp>
      <p:sp>
        <p:nvSpPr>
          <p:cNvPr id="92" name="Shape 92"/>
          <p:cNvSpPr/>
          <p:nvPr/>
        </p:nvSpPr>
        <p:spPr>
          <a:xfrm>
            <a:off x="1270000" y="8234677"/>
            <a:ext cx="10464800" cy="492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1200"/>
              </a:spcBef>
              <a:defRPr i="1">
                <a:solidFill>
                  <a:srgbClr val="5C86B9"/>
                </a:solidFill>
              </a:defRPr>
            </a:lvl1pPr>
          </a:lstStyle>
          <a:p>
            <a:r>
              <a:rPr lang="pt-BR" sz="3200" dirty="0" smtClean="0"/>
              <a:t>Evangelismo, 696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226243805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/>
        </p:nvSpPr>
        <p:spPr>
          <a:xfrm>
            <a:off x="1270000" y="1109587"/>
            <a:ext cx="10464800" cy="60939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ts val="3800"/>
              </a:spcBef>
              <a:defRPr>
                <a:solidFill>
                  <a:srgbClr val="000000"/>
                </a:solidFill>
              </a:defRPr>
            </a:lvl1pPr>
          </a:lstStyle>
          <a:p>
            <a:r>
              <a:rPr lang="pt-BR" sz="3600" dirty="0"/>
              <a:t>“Mais tarde, Ele disse: “Convém que Eu vá, porque, se Eu não for, o Consolador não virá para vós outros”. João 16:7. Daí por diante, por meio do Espírito, Cristo habitaria continuamente no coração de Seus filhos. Sua união com Ele passou a ser então </a:t>
            </a:r>
            <a:r>
              <a:rPr lang="pt-BR" sz="3600" b="1" dirty="0"/>
              <a:t>mais íntima</a:t>
            </a:r>
            <a:r>
              <a:rPr lang="pt-BR" sz="3600" dirty="0"/>
              <a:t> do que quando Ele estava pessoalmente com eles. A luz, o amor e o poder do Cristo que habitava neles se refletiam em sua vida, de modo que as pessoas, ao vê-los, </a:t>
            </a:r>
            <a:r>
              <a:rPr lang="pt-BR" sz="3600" b="1" dirty="0"/>
              <a:t>“admiraram-se; e reconheceram que haviam eles estado com Jesus”</a:t>
            </a:r>
            <a:r>
              <a:rPr lang="pt-BR" sz="3600" dirty="0"/>
              <a:t>. Atos dos Apóstolos 4:13.</a:t>
            </a:r>
            <a:r>
              <a:rPr lang="pt-BR" sz="3600" dirty="0" smtClean="0"/>
              <a:t>”</a:t>
            </a:r>
            <a:endParaRPr lang="pt-BR" sz="3600" dirty="0"/>
          </a:p>
        </p:txBody>
      </p:sp>
      <p:sp>
        <p:nvSpPr>
          <p:cNvPr id="64" name="Shape 64"/>
          <p:cNvSpPr/>
          <p:nvPr/>
        </p:nvSpPr>
        <p:spPr>
          <a:xfrm>
            <a:off x="1270000" y="8358205"/>
            <a:ext cx="10464800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1200"/>
              </a:spcBef>
              <a:defRPr i="1">
                <a:solidFill>
                  <a:srgbClr val="5C86B9"/>
                </a:solidFill>
              </a:defRPr>
            </a:lvl1pPr>
          </a:lstStyle>
          <a:p>
            <a:pPr lvl="0">
              <a:defRPr sz="1800" i="0">
                <a:solidFill>
                  <a:srgbClr val="000000"/>
                </a:solidFill>
              </a:defRPr>
            </a:pPr>
            <a:r>
              <a:rPr lang="x-none" sz="3600" i="1" dirty="0" smtClean="0">
                <a:solidFill>
                  <a:srgbClr val="5C86B9"/>
                </a:solidFill>
              </a:rPr>
              <a:t>Caminho a Cristo, 47</a:t>
            </a:r>
            <a:endParaRPr sz="3600" i="1" dirty="0">
              <a:solidFill>
                <a:srgbClr val="5C86B9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lang="x-none" sz="6400" spc="-128" dirty="0" smtClean="0">
                <a:solidFill>
                  <a:srgbClr val="314864"/>
                </a:solidFill>
              </a:rPr>
              <a:t>Fé de Jesus</a:t>
            </a:r>
            <a:endParaRPr sz="6400" spc="-128" dirty="0">
              <a:solidFill>
                <a:srgbClr val="314864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/>
        </p:nvSpPr>
        <p:spPr>
          <a:xfrm>
            <a:off x="1270000" y="4056102"/>
            <a:ext cx="10464800" cy="1107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ts val="3800"/>
              </a:spcBef>
              <a:defRPr>
                <a:solidFill>
                  <a:srgbClr val="000000"/>
                </a:solidFill>
              </a:defRPr>
            </a:lvl1pPr>
          </a:lstStyle>
          <a:p>
            <a:r>
              <a:rPr lang="pt-BR" sz="3600" dirty="0"/>
              <a:t>“Crês, tu, que Deus é um só? Fazes bem. </a:t>
            </a:r>
            <a:r>
              <a:rPr lang="pt-BR" sz="3600" dirty="0">
                <a:solidFill>
                  <a:srgbClr val="FF0000"/>
                </a:solidFill>
              </a:rPr>
              <a:t>Até os demônios</a:t>
            </a:r>
            <a:r>
              <a:rPr lang="pt-BR" sz="3600" dirty="0"/>
              <a:t> </a:t>
            </a:r>
            <a:r>
              <a:rPr lang="pt-BR" sz="3600" dirty="0" err="1"/>
              <a:t>crêem</a:t>
            </a:r>
            <a:r>
              <a:rPr lang="pt-BR" sz="3600" dirty="0"/>
              <a:t> e tremem.</a:t>
            </a:r>
            <a:r>
              <a:rPr lang="pt-BR" sz="3600" dirty="0" smtClean="0"/>
              <a:t>”</a:t>
            </a:r>
            <a:endParaRPr lang="pt-BR" sz="3600" dirty="0"/>
          </a:p>
        </p:txBody>
      </p:sp>
      <p:sp>
        <p:nvSpPr>
          <p:cNvPr id="67" name="Shape 67"/>
          <p:cNvSpPr/>
          <p:nvPr/>
        </p:nvSpPr>
        <p:spPr>
          <a:xfrm>
            <a:off x="1270000" y="8264568"/>
            <a:ext cx="10464800" cy="492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1200"/>
              </a:spcBef>
              <a:defRPr i="1">
                <a:solidFill>
                  <a:srgbClr val="5C86B9"/>
                </a:solidFill>
              </a:defRPr>
            </a:lvl1pPr>
          </a:lstStyle>
          <a:p>
            <a:r>
              <a:rPr lang="pt-BR" sz="3200" dirty="0"/>
              <a:t>Tiago 2:19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/>
        </p:nvSpPr>
        <p:spPr>
          <a:xfrm>
            <a:off x="1270000" y="732115"/>
            <a:ext cx="10464800" cy="77559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ts val="3800"/>
              </a:spcBef>
              <a:defRPr>
                <a:solidFill>
                  <a:srgbClr val="000000"/>
                </a:solidFill>
              </a:defRPr>
            </a:lvl1pPr>
          </a:lstStyle>
          <a:p>
            <a:r>
              <a:rPr lang="pt-BR" sz="3600" dirty="0"/>
              <a:t>“Quando falamos em fé, devemos ter em mente que existe uma distinção. Existe uma espécie de </a:t>
            </a:r>
            <a:r>
              <a:rPr lang="pt-BR" sz="3600" b="1" u="sng" dirty="0"/>
              <a:t>crença</a:t>
            </a:r>
            <a:r>
              <a:rPr lang="pt-BR" sz="3600" dirty="0"/>
              <a:t> que é totalmente </a:t>
            </a:r>
            <a:r>
              <a:rPr lang="pt-BR" sz="3600" b="1" u="sng" dirty="0"/>
              <a:t>diferente da fé</a:t>
            </a:r>
            <a:r>
              <a:rPr lang="pt-BR" sz="3600" dirty="0"/>
              <a:t>. A existência e o poder de Deus, a veracidade de Sua Palavra, são fatos que nem Satanás e suas hostes podem sinceramente negar. A Bíblia diz que “os demônios </a:t>
            </a:r>
            <a:r>
              <a:rPr lang="pt-BR" sz="3600" dirty="0" err="1"/>
              <a:t>crêem</a:t>
            </a:r>
            <a:r>
              <a:rPr lang="pt-BR" sz="3600" dirty="0"/>
              <a:t> e tremem”. Tiago 2:19. </a:t>
            </a:r>
            <a:r>
              <a:rPr lang="pt-BR" sz="3600" b="1" u="sng" dirty="0"/>
              <a:t>Mas isso não é fé</a:t>
            </a:r>
            <a:r>
              <a:rPr lang="pt-BR" sz="3600" dirty="0"/>
              <a:t>. Onde existe não só a crença na Palavra de Deus, mas também uma </a:t>
            </a:r>
            <a:r>
              <a:rPr lang="pt-BR" sz="3600" b="1" dirty="0"/>
              <a:t>submissão</a:t>
            </a:r>
            <a:r>
              <a:rPr lang="pt-BR" sz="3600" dirty="0"/>
              <a:t> da vontade a Ele; onde o </a:t>
            </a:r>
            <a:r>
              <a:rPr lang="pt-BR" sz="3600" b="1" dirty="0"/>
              <a:t>coração é entregue</a:t>
            </a:r>
            <a:r>
              <a:rPr lang="pt-BR" sz="3600" dirty="0"/>
              <a:t> e as </a:t>
            </a:r>
            <a:r>
              <a:rPr lang="pt-BR" sz="3600" b="1" dirty="0"/>
              <a:t>afeições</a:t>
            </a:r>
            <a:r>
              <a:rPr lang="pt-BR" sz="3600" dirty="0"/>
              <a:t> são </a:t>
            </a:r>
            <a:r>
              <a:rPr lang="pt-BR" sz="3600" dirty="0" err="1"/>
              <a:t>nEle</a:t>
            </a:r>
            <a:r>
              <a:rPr lang="pt-BR" sz="3600" dirty="0"/>
              <a:t> concentradas, aí existe </a:t>
            </a:r>
            <a:r>
              <a:rPr lang="pt-BR" sz="3600" b="1" u="sng" dirty="0"/>
              <a:t>fé</a:t>
            </a:r>
            <a:r>
              <a:rPr lang="pt-BR" sz="3600" dirty="0"/>
              <a:t> — uma fé que opera por meio do amor e que purifica o coração. Mediante esta fé, o coração é </a:t>
            </a:r>
            <a:r>
              <a:rPr lang="pt-BR" sz="3600" b="1" dirty="0"/>
              <a:t>renovado à imagem de Deus</a:t>
            </a:r>
            <a:r>
              <a:rPr lang="pt-BR" sz="3600" dirty="0"/>
              <a:t>.</a:t>
            </a:r>
            <a:r>
              <a:rPr lang="pt-BR" sz="3600" dirty="0" smtClean="0"/>
              <a:t>”</a:t>
            </a:r>
            <a:endParaRPr lang="pt-BR" sz="3600" dirty="0"/>
          </a:p>
        </p:txBody>
      </p:sp>
      <p:sp>
        <p:nvSpPr>
          <p:cNvPr id="67" name="Shape 67"/>
          <p:cNvSpPr/>
          <p:nvPr/>
        </p:nvSpPr>
        <p:spPr>
          <a:xfrm>
            <a:off x="1270000" y="8757011"/>
            <a:ext cx="10464800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1200"/>
              </a:spcBef>
              <a:defRPr i="1">
                <a:solidFill>
                  <a:srgbClr val="5C86B9"/>
                </a:solidFill>
              </a:defRPr>
            </a:lvl1pPr>
          </a:lstStyle>
          <a:p>
            <a:r>
              <a:rPr lang="pt-BR" sz="3600" dirty="0" smtClean="0"/>
              <a:t>Caminho a Cristo, 40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311884700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/>
        </p:nvSpPr>
        <p:spPr>
          <a:xfrm>
            <a:off x="1270000" y="4056103"/>
            <a:ext cx="10464800" cy="1107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ts val="3800"/>
              </a:spcBef>
              <a:defRPr>
                <a:solidFill>
                  <a:srgbClr val="000000"/>
                </a:solidFill>
              </a:defRPr>
            </a:lvl1pPr>
          </a:lstStyle>
          <a:p>
            <a:r>
              <a:rPr lang="pt-BR" sz="3600" dirty="0"/>
              <a:t>“Pois que diz a Escritura? Abraão creu em Deus, e isso lhe foi imputado para justiça.</a:t>
            </a:r>
            <a:r>
              <a:rPr lang="pt-BR" sz="3600" dirty="0" smtClean="0"/>
              <a:t>”</a:t>
            </a:r>
            <a:endParaRPr lang="pt-BR" sz="3600" dirty="0"/>
          </a:p>
        </p:txBody>
      </p:sp>
      <p:sp>
        <p:nvSpPr>
          <p:cNvPr id="67" name="Shape 67"/>
          <p:cNvSpPr/>
          <p:nvPr/>
        </p:nvSpPr>
        <p:spPr>
          <a:xfrm>
            <a:off x="1270000" y="8713988"/>
            <a:ext cx="10464800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1200"/>
              </a:spcBef>
              <a:defRPr i="1">
                <a:solidFill>
                  <a:srgbClr val="5C86B9"/>
                </a:solidFill>
              </a:defRPr>
            </a:lvl1pPr>
          </a:lstStyle>
          <a:p>
            <a:r>
              <a:rPr lang="pt-BR" sz="3600" dirty="0"/>
              <a:t>Romanos 4:3</a:t>
            </a:r>
          </a:p>
        </p:txBody>
      </p:sp>
    </p:spTree>
    <p:extLst>
      <p:ext uri="{BB962C8B-B14F-4D97-AF65-F5344CB8AC3E}">
        <p14:creationId xmlns:p14="http://schemas.microsoft.com/office/powerpoint/2010/main" val="31061715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/>
        </p:nvSpPr>
        <p:spPr>
          <a:xfrm>
            <a:off x="1270000" y="3225110"/>
            <a:ext cx="10464800" cy="27699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ts val="3800"/>
              </a:spcBef>
              <a:defRPr>
                <a:solidFill>
                  <a:srgbClr val="000000"/>
                </a:solidFill>
              </a:defRPr>
            </a:lvl1pPr>
          </a:lstStyle>
          <a:p>
            <a:r>
              <a:rPr lang="pt-BR" sz="3600" dirty="0"/>
              <a:t>“não duvidou, por incredulidade, da promessa de Deus; mas, pela fé, se fortaleceu, dando glória a Deus</a:t>
            </a:r>
            <a:r>
              <a:rPr lang="pt-BR" sz="3600" dirty="0" smtClean="0"/>
              <a:t>,</a:t>
            </a:r>
            <a:r>
              <a:rPr lang="pt-BR" sz="3600" dirty="0"/>
              <a:t> </a:t>
            </a:r>
            <a:r>
              <a:rPr lang="pt-BR" sz="3600" dirty="0" smtClean="0"/>
              <a:t>estando </a:t>
            </a:r>
            <a:r>
              <a:rPr lang="pt-BR" sz="3600" dirty="0"/>
              <a:t>plenamente </a:t>
            </a:r>
            <a:r>
              <a:rPr lang="pt-BR" sz="3600" b="1" dirty="0"/>
              <a:t>convicto de que ele era poderoso para cumprir o que </a:t>
            </a:r>
            <a:r>
              <a:rPr lang="pt-BR" sz="3600" b="1" u="sng" dirty="0" smtClean="0"/>
              <a:t>prometera</a:t>
            </a:r>
            <a:r>
              <a:rPr lang="pt-BR" sz="3600" dirty="0" smtClean="0"/>
              <a:t>.</a:t>
            </a:r>
            <a:r>
              <a:rPr lang="pt-BR" sz="3600" dirty="0"/>
              <a:t> </a:t>
            </a:r>
            <a:r>
              <a:rPr lang="pt-BR" sz="3600" dirty="0" smtClean="0"/>
              <a:t>Pelo </a:t>
            </a:r>
            <a:r>
              <a:rPr lang="pt-BR" sz="3600" dirty="0"/>
              <a:t>que isso lhe foi também imputado para justiça.</a:t>
            </a:r>
            <a:r>
              <a:rPr lang="pt-BR" sz="3600" dirty="0" smtClean="0"/>
              <a:t>”</a:t>
            </a:r>
            <a:endParaRPr lang="pt-BR" sz="3600" dirty="0"/>
          </a:p>
        </p:txBody>
      </p:sp>
      <p:sp>
        <p:nvSpPr>
          <p:cNvPr id="67" name="Shape 67"/>
          <p:cNvSpPr/>
          <p:nvPr/>
        </p:nvSpPr>
        <p:spPr>
          <a:xfrm>
            <a:off x="1270000" y="8264568"/>
            <a:ext cx="10464800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1200"/>
              </a:spcBef>
              <a:defRPr i="1">
                <a:solidFill>
                  <a:srgbClr val="5C86B9"/>
                </a:solidFill>
              </a:defRPr>
            </a:lvl1pPr>
          </a:lstStyle>
          <a:p>
            <a:r>
              <a:rPr lang="pt-BR" sz="3600" dirty="0"/>
              <a:t>Romanos 4:20 a 22</a:t>
            </a:r>
          </a:p>
        </p:txBody>
      </p:sp>
    </p:spTree>
    <p:extLst>
      <p:ext uri="{BB962C8B-B14F-4D97-AF65-F5344CB8AC3E}">
        <p14:creationId xmlns:p14="http://schemas.microsoft.com/office/powerpoint/2010/main" val="210469668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/>
        </p:nvSpPr>
        <p:spPr>
          <a:xfrm>
            <a:off x="1270000" y="6886513"/>
            <a:ext cx="10464800" cy="12618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x-none" sz="3600" i="1" dirty="0" smtClean="0">
                <a:solidFill>
                  <a:srgbClr val="5C86B9"/>
                </a:solidFill>
              </a:rPr>
              <a:t>Romanos 4:23 e 24</a:t>
            </a:r>
            <a:endParaRPr sz="3600" i="1" dirty="0" smtClean="0">
              <a:solidFill>
                <a:srgbClr val="5C86B9"/>
              </a:solidFill>
            </a:endParaRPr>
          </a:p>
          <a:p>
            <a:pPr lvl="0"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endParaRPr sz="3600" i="1" dirty="0">
              <a:solidFill>
                <a:srgbClr val="5C86B9"/>
              </a:solidFill>
            </a:endParaRPr>
          </a:p>
        </p:txBody>
      </p:sp>
      <p:sp>
        <p:nvSpPr>
          <p:cNvPr id="73" name="Shape 73"/>
          <p:cNvSpPr/>
          <p:nvPr/>
        </p:nvSpPr>
        <p:spPr>
          <a:xfrm>
            <a:off x="1270000" y="2419837"/>
            <a:ext cx="10464800" cy="27699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ts val="3800"/>
              </a:spcBef>
              <a:defRPr>
                <a:solidFill>
                  <a:srgbClr val="000000"/>
                </a:solidFill>
              </a:defRPr>
            </a:lvl1pPr>
          </a:lstStyle>
          <a:p>
            <a:r>
              <a:rPr lang="pt-BR" sz="3600" dirty="0"/>
              <a:t>“E não somente por causa dele está escrito que lhe foi levado em conta</a:t>
            </a:r>
            <a:r>
              <a:rPr lang="pt-BR" sz="3600" dirty="0" smtClean="0"/>
              <a:t>,</a:t>
            </a:r>
            <a:r>
              <a:rPr lang="pt-BR" sz="3600" dirty="0"/>
              <a:t> </a:t>
            </a:r>
            <a:r>
              <a:rPr lang="pt-BR" sz="3600" dirty="0" smtClean="0"/>
              <a:t>mas </a:t>
            </a:r>
            <a:r>
              <a:rPr lang="pt-BR" sz="3600" dirty="0"/>
              <a:t>também </a:t>
            </a:r>
            <a:r>
              <a:rPr lang="pt-BR" sz="3600" b="1" dirty="0"/>
              <a:t>por nossa causa</a:t>
            </a:r>
            <a:r>
              <a:rPr lang="pt-BR" sz="3600" dirty="0"/>
              <a:t>, posto que a nós igualmente nos será imputado, a saber, a nós que cremos naquele que ressuscitou dentre os mortos a Jesus, nosso Senhor</a:t>
            </a:r>
            <a:r>
              <a:rPr lang="pt-BR" sz="3600" dirty="0" smtClean="0"/>
              <a:t>”</a:t>
            </a:r>
            <a:endParaRPr lang="pt-BR" sz="3600" dirty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Editorial">
  <a:themeElements>
    <a:clrScheme name="Editorial">
      <a:dk1>
        <a:srgbClr val="324863"/>
      </a:dk1>
      <a:lt1>
        <a:srgbClr val="634D31"/>
      </a:lt1>
      <a:dk2>
        <a:srgbClr val="615F5C"/>
      </a:dk2>
      <a:lt2>
        <a:srgbClr val="D6D3CB"/>
      </a:lt2>
      <a:accent1>
        <a:srgbClr val="4D76A4"/>
      </a:accent1>
      <a:accent2>
        <a:srgbClr val="729460"/>
      </a:accent2>
      <a:accent3>
        <a:srgbClr val="D6AD40"/>
      </a:accent3>
      <a:accent4>
        <a:srgbClr val="DC7D39"/>
      </a:accent4>
      <a:accent5>
        <a:srgbClr val="C36061"/>
      </a:accent5>
      <a:accent6>
        <a:srgbClr val="7E649B"/>
      </a:accent6>
      <a:hlink>
        <a:srgbClr val="0000FF"/>
      </a:hlink>
      <a:folHlink>
        <a:srgbClr val="FF00FF"/>
      </a:folHlink>
    </a:clrScheme>
    <a:fontScheme name="Editorial">
      <a:majorFont>
        <a:latin typeface="Didot"/>
        <a:ea typeface="Didot"/>
        <a:cs typeface="Didot"/>
      </a:majorFont>
      <a:minorFont>
        <a:latin typeface="Didot"/>
        <a:ea typeface="Didot"/>
        <a:cs typeface="Didot"/>
      </a:minorFont>
    </a:fontScheme>
    <a:fmtScheme name="Editor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7996B9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324863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Editorial">
  <a:themeElements>
    <a:clrScheme name="Editorial">
      <a:dk1>
        <a:srgbClr val="000000"/>
      </a:dk1>
      <a:lt1>
        <a:srgbClr val="FFFFFF"/>
      </a:lt1>
      <a:dk2>
        <a:srgbClr val="615F5C"/>
      </a:dk2>
      <a:lt2>
        <a:srgbClr val="D6D3CB"/>
      </a:lt2>
      <a:accent1>
        <a:srgbClr val="4D76A4"/>
      </a:accent1>
      <a:accent2>
        <a:srgbClr val="729460"/>
      </a:accent2>
      <a:accent3>
        <a:srgbClr val="D6AD40"/>
      </a:accent3>
      <a:accent4>
        <a:srgbClr val="DC7D39"/>
      </a:accent4>
      <a:accent5>
        <a:srgbClr val="C36061"/>
      </a:accent5>
      <a:accent6>
        <a:srgbClr val="7E649B"/>
      </a:accent6>
      <a:hlink>
        <a:srgbClr val="0000FF"/>
      </a:hlink>
      <a:folHlink>
        <a:srgbClr val="FF00FF"/>
      </a:folHlink>
    </a:clrScheme>
    <a:fontScheme name="Editorial">
      <a:majorFont>
        <a:latin typeface="Didot"/>
        <a:ea typeface="Didot"/>
        <a:cs typeface="Didot"/>
      </a:majorFont>
      <a:minorFont>
        <a:latin typeface="Didot"/>
        <a:ea typeface="Didot"/>
        <a:cs typeface="Didot"/>
      </a:minorFont>
    </a:fontScheme>
    <a:fmtScheme name="Editor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7996B9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324863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1499</TotalTime>
  <Words>1085</Words>
  <Application>Microsoft Macintosh PowerPoint</Application>
  <PresentationFormat>Custom</PresentationFormat>
  <Paragraphs>48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Editorial</vt:lpstr>
      <vt:lpstr>Sermões 13 a 16</vt:lpstr>
      <vt:lpstr>Presença de Jesus</vt:lpstr>
      <vt:lpstr>PowerPoint Presentation</vt:lpstr>
      <vt:lpstr>Fé de Jesus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Justiça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Laodicéia</vt:lpstr>
      <vt:lpstr>PowerPoint Presentation</vt:lpstr>
      <vt:lpstr>PowerPoint Presentation</vt:lpstr>
      <vt:lpstr>Por que Jesus ainda não voltou?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1888 – Por que Jesus ainda não voltou?</dc:title>
  <cp:lastModifiedBy>Rilton Cruz</cp:lastModifiedBy>
  <cp:revision>45</cp:revision>
  <dcterms:modified xsi:type="dcterms:W3CDTF">2016-04-23T12:24:54Z</dcterms:modified>
</cp:coreProperties>
</file>